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31"/>
  </p:notesMasterIdLst>
  <p:handoutMasterIdLst>
    <p:handoutMasterId r:id="rId32"/>
  </p:handoutMasterIdLst>
  <p:sldIdLst>
    <p:sldId id="309" r:id="rId5"/>
    <p:sldId id="312" r:id="rId6"/>
    <p:sldId id="257" r:id="rId7"/>
    <p:sldId id="2147470331" r:id="rId8"/>
    <p:sldId id="258" r:id="rId9"/>
    <p:sldId id="2147477985" r:id="rId10"/>
    <p:sldId id="311" r:id="rId11"/>
    <p:sldId id="2147477987" r:id="rId12"/>
    <p:sldId id="2147477988" r:id="rId13"/>
    <p:sldId id="2147477989" r:id="rId14"/>
    <p:sldId id="2147477990" r:id="rId15"/>
    <p:sldId id="2147477991" r:id="rId16"/>
    <p:sldId id="2147477992" r:id="rId17"/>
    <p:sldId id="2147477993" r:id="rId18"/>
    <p:sldId id="2147477986" r:id="rId19"/>
    <p:sldId id="263" r:id="rId20"/>
    <p:sldId id="261" r:id="rId21"/>
    <p:sldId id="262" r:id="rId22"/>
    <p:sldId id="265" r:id="rId23"/>
    <p:sldId id="269" r:id="rId24"/>
    <p:sldId id="267" r:id="rId25"/>
    <p:sldId id="268" r:id="rId26"/>
    <p:sldId id="270" r:id="rId27"/>
    <p:sldId id="271" r:id="rId28"/>
    <p:sldId id="272" r:id="rId29"/>
    <p:sldId id="273" r:id="rId30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E7549F-D0D9-4C1A-130E-B8927532B95F}" v="505" dt="2025-09-23T09:16:08.680"/>
    <p1510:client id="{CCE7D4A9-7211-4BA3-B1F6-A14F9D13092A}" v="89" dt="2025-09-22T09:37:13.081"/>
    <p1510:client id="{F2669AF8-2567-47FA-B1A2-942C7FCB2870}" v="31" dt="2025-09-22T08:50:39.274"/>
    <p1510:client id="{FA892854-0D95-419D-98D7-7E40CCBEB8C7}" v="14" dt="2025-09-22T09:15:01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a Enge" userId="S::krien@uio.no::67352410-5ac1-4aa8-b0cb-11113cd2ccc8" providerId="AD" clId="Web-{47E7549F-D0D9-4C1A-130E-B8927532B95F}"/>
    <pc:docChg chg="addSld delSld modSld">
      <pc:chgData name="Kristina Enge" userId="S::krien@uio.no::67352410-5ac1-4aa8-b0cb-11113cd2ccc8" providerId="AD" clId="Web-{47E7549F-D0D9-4C1A-130E-B8927532B95F}" dt="2025-09-23T09:16:08.680" v="490" actId="20577"/>
      <pc:docMkLst>
        <pc:docMk/>
      </pc:docMkLst>
      <pc:sldChg chg="modSp">
        <pc:chgData name="Kristina Enge" userId="S::krien@uio.no::67352410-5ac1-4aa8-b0cb-11113cd2ccc8" providerId="AD" clId="Web-{47E7549F-D0D9-4C1A-130E-B8927532B95F}" dt="2025-09-23T09:16:08.680" v="490" actId="20577"/>
        <pc:sldMkLst>
          <pc:docMk/>
          <pc:sldMk cId="1500072261" sldId="311"/>
        </pc:sldMkLst>
        <pc:spChg chg="mod">
          <ac:chgData name="Kristina Enge" userId="S::krien@uio.no::67352410-5ac1-4aa8-b0cb-11113cd2ccc8" providerId="AD" clId="Web-{47E7549F-D0D9-4C1A-130E-B8927532B95F}" dt="2025-09-23T09:16:08.680" v="490" actId="20577"/>
          <ac:spMkLst>
            <pc:docMk/>
            <pc:sldMk cId="1500072261" sldId="311"/>
            <ac:spMk id="5" creationId="{C9DD6BBA-7F04-0DD3-6043-BF6A50C85AFB}"/>
          </ac:spMkLst>
        </pc:spChg>
      </pc:sldChg>
      <pc:sldChg chg="addSp delSp modSp new">
        <pc:chgData name="Kristina Enge" userId="S::krien@uio.no::67352410-5ac1-4aa8-b0cb-11113cd2ccc8" providerId="AD" clId="Web-{47E7549F-D0D9-4C1A-130E-B8927532B95F}" dt="2025-09-23T08:51:45.632" v="42" actId="20577"/>
        <pc:sldMkLst>
          <pc:docMk/>
          <pc:sldMk cId="495935606" sldId="2147477987"/>
        </pc:sldMkLst>
        <pc:spChg chg="mod">
          <ac:chgData name="Kristina Enge" userId="S::krien@uio.no::67352410-5ac1-4aa8-b0cb-11113cd2ccc8" providerId="AD" clId="Web-{47E7549F-D0D9-4C1A-130E-B8927532B95F}" dt="2025-09-23T08:51:45.632" v="42" actId="20577"/>
          <ac:spMkLst>
            <pc:docMk/>
            <pc:sldMk cId="495935606" sldId="2147477987"/>
            <ac:spMk id="4" creationId="{55D2904F-7E06-448A-AA86-6E790601F7FB}"/>
          </ac:spMkLst>
        </pc:spChg>
        <pc:spChg chg="del">
          <ac:chgData name="Kristina Enge" userId="S::krien@uio.no::67352410-5ac1-4aa8-b0cb-11113cd2ccc8" providerId="AD" clId="Web-{47E7549F-D0D9-4C1A-130E-B8927532B95F}" dt="2025-09-23T08:50:30.991" v="1"/>
          <ac:spMkLst>
            <pc:docMk/>
            <pc:sldMk cId="495935606" sldId="2147477987"/>
            <ac:spMk id="5" creationId="{9F1BA907-7577-5815-8F5C-FF2320622CB1}"/>
          </ac:spMkLst>
        </pc:spChg>
        <pc:picChg chg="add mod ord">
          <ac:chgData name="Kristina Enge" userId="S::krien@uio.no::67352410-5ac1-4aa8-b0cb-11113cd2ccc8" providerId="AD" clId="Web-{47E7549F-D0D9-4C1A-130E-B8927532B95F}" dt="2025-09-23T08:50:30.991" v="1"/>
          <ac:picMkLst>
            <pc:docMk/>
            <pc:sldMk cId="495935606" sldId="2147477987"/>
            <ac:picMk id="6" creationId="{62B8A38C-420A-06EB-B663-B10419B1ACEA}"/>
          </ac:picMkLst>
        </pc:picChg>
      </pc:sldChg>
      <pc:sldChg chg="addSp delSp modSp new">
        <pc:chgData name="Kristina Enge" userId="S::krien@uio.no::67352410-5ac1-4aa8-b0cb-11113cd2ccc8" providerId="AD" clId="Web-{47E7549F-D0D9-4C1A-130E-B8927532B95F}" dt="2025-09-23T08:55:24.185" v="58" actId="20577"/>
        <pc:sldMkLst>
          <pc:docMk/>
          <pc:sldMk cId="3077761262" sldId="2147477988"/>
        </pc:sldMkLst>
        <pc:spChg chg="mod">
          <ac:chgData name="Kristina Enge" userId="S::krien@uio.no::67352410-5ac1-4aa8-b0cb-11113cd2ccc8" providerId="AD" clId="Web-{47E7549F-D0D9-4C1A-130E-B8927532B95F}" dt="2025-09-23T08:55:24.185" v="58" actId="20577"/>
          <ac:spMkLst>
            <pc:docMk/>
            <pc:sldMk cId="3077761262" sldId="2147477988"/>
            <ac:spMk id="4" creationId="{D6BAD1C6-CC72-E4F4-6438-94653B89BF07}"/>
          </ac:spMkLst>
        </pc:spChg>
        <pc:spChg chg="del">
          <ac:chgData name="Kristina Enge" userId="S::krien@uio.no::67352410-5ac1-4aa8-b0cb-11113cd2ccc8" providerId="AD" clId="Web-{47E7549F-D0D9-4C1A-130E-B8927532B95F}" dt="2025-09-23T08:54:51.464" v="44"/>
          <ac:spMkLst>
            <pc:docMk/>
            <pc:sldMk cId="3077761262" sldId="2147477988"/>
            <ac:spMk id="5" creationId="{8FB8FD8D-680D-B262-7736-246C2AE02D32}"/>
          </ac:spMkLst>
        </pc:spChg>
        <pc:picChg chg="add mod ord">
          <ac:chgData name="Kristina Enge" userId="S::krien@uio.no::67352410-5ac1-4aa8-b0cb-11113cd2ccc8" providerId="AD" clId="Web-{47E7549F-D0D9-4C1A-130E-B8927532B95F}" dt="2025-09-23T08:55:00.793" v="45"/>
          <ac:picMkLst>
            <pc:docMk/>
            <pc:sldMk cId="3077761262" sldId="2147477988"/>
            <ac:picMk id="6" creationId="{55F71373-7B95-2998-0452-F1AF9F0CA8C9}"/>
          </ac:picMkLst>
        </pc:picChg>
      </pc:sldChg>
      <pc:sldChg chg="addSp delSp modSp new">
        <pc:chgData name="Kristina Enge" userId="S::krien@uio.no::67352410-5ac1-4aa8-b0cb-11113cd2ccc8" providerId="AD" clId="Web-{47E7549F-D0D9-4C1A-130E-B8927532B95F}" dt="2025-09-23T08:56:01.578" v="78"/>
        <pc:sldMkLst>
          <pc:docMk/>
          <pc:sldMk cId="3347088716" sldId="2147477989"/>
        </pc:sldMkLst>
        <pc:spChg chg="mod">
          <ac:chgData name="Kristina Enge" userId="S::krien@uio.no::67352410-5ac1-4aa8-b0cb-11113cd2ccc8" providerId="AD" clId="Web-{47E7549F-D0D9-4C1A-130E-B8927532B95F}" dt="2025-09-23T08:55:37.906" v="76" actId="20577"/>
          <ac:spMkLst>
            <pc:docMk/>
            <pc:sldMk cId="3347088716" sldId="2147477989"/>
            <ac:spMk id="4" creationId="{067F4BB6-BAB3-5265-52CA-B8BE9E73841F}"/>
          </ac:spMkLst>
        </pc:spChg>
        <pc:spChg chg="del">
          <ac:chgData name="Kristina Enge" userId="S::krien@uio.no::67352410-5ac1-4aa8-b0cb-11113cd2ccc8" providerId="AD" clId="Web-{47E7549F-D0D9-4C1A-130E-B8927532B95F}" dt="2025-09-23T08:55:55.859" v="77"/>
          <ac:spMkLst>
            <pc:docMk/>
            <pc:sldMk cId="3347088716" sldId="2147477989"/>
            <ac:spMk id="5" creationId="{0024C9A9-0A32-EB1B-EE36-54AF98E95C72}"/>
          </ac:spMkLst>
        </pc:spChg>
        <pc:picChg chg="add mod ord">
          <ac:chgData name="Kristina Enge" userId="S::krien@uio.no::67352410-5ac1-4aa8-b0cb-11113cd2ccc8" providerId="AD" clId="Web-{47E7549F-D0D9-4C1A-130E-B8927532B95F}" dt="2025-09-23T08:56:01.578" v="78"/>
          <ac:picMkLst>
            <pc:docMk/>
            <pc:sldMk cId="3347088716" sldId="2147477989"/>
            <ac:picMk id="6" creationId="{721F02E1-08DF-AB17-1CA5-254FC293A96E}"/>
          </ac:picMkLst>
        </pc:picChg>
      </pc:sldChg>
      <pc:sldChg chg="modSp new del">
        <pc:chgData name="Kristina Enge" userId="S::krien@uio.no::67352410-5ac1-4aa8-b0cb-11113cd2ccc8" providerId="AD" clId="Web-{47E7549F-D0D9-4C1A-130E-B8927532B95F}" dt="2025-09-23T09:03:33.843" v="358"/>
        <pc:sldMkLst>
          <pc:docMk/>
          <pc:sldMk cId="866064219" sldId="2147477990"/>
        </pc:sldMkLst>
        <pc:spChg chg="mod">
          <ac:chgData name="Kristina Enge" userId="S::krien@uio.no::67352410-5ac1-4aa8-b0cb-11113cd2ccc8" providerId="AD" clId="Web-{47E7549F-D0D9-4C1A-130E-B8927532B95F}" dt="2025-09-23T08:58:44.038" v="100" actId="20577"/>
          <ac:spMkLst>
            <pc:docMk/>
            <pc:sldMk cId="866064219" sldId="2147477990"/>
            <ac:spMk id="4" creationId="{E4F52887-A37C-12BD-14CF-4F95CF6182F8}"/>
          </ac:spMkLst>
        </pc:spChg>
        <pc:spChg chg="mod">
          <ac:chgData name="Kristina Enge" userId="S::krien@uio.no::67352410-5ac1-4aa8-b0cb-11113cd2ccc8" providerId="AD" clId="Web-{47E7549F-D0D9-4C1A-130E-B8927532B95F}" dt="2025-09-23T09:03:31.140" v="357" actId="20577"/>
          <ac:spMkLst>
            <pc:docMk/>
            <pc:sldMk cId="866064219" sldId="2147477990"/>
            <ac:spMk id="5" creationId="{A13FF4D6-2AD9-251A-AA2C-C76C6E1CB099}"/>
          </ac:spMkLst>
        </pc:spChg>
      </pc:sldChg>
      <pc:sldChg chg="addSp delSp modSp new">
        <pc:chgData name="Kristina Enge" userId="S::krien@uio.no::67352410-5ac1-4aa8-b0cb-11113cd2ccc8" providerId="AD" clId="Web-{47E7549F-D0D9-4C1A-130E-B8927532B95F}" dt="2025-09-23T09:05:21.708" v="438" actId="20577"/>
        <pc:sldMkLst>
          <pc:docMk/>
          <pc:sldMk cId="2081866628" sldId="2147477990"/>
        </pc:sldMkLst>
        <pc:spChg chg="mod">
          <ac:chgData name="Kristina Enge" userId="S::krien@uio.no::67352410-5ac1-4aa8-b0cb-11113cd2ccc8" providerId="AD" clId="Web-{47E7549F-D0D9-4C1A-130E-B8927532B95F}" dt="2025-09-23T09:05:21.708" v="438" actId="20577"/>
          <ac:spMkLst>
            <pc:docMk/>
            <pc:sldMk cId="2081866628" sldId="2147477990"/>
            <ac:spMk id="4" creationId="{7A88A33C-3145-3030-19BC-616BC19A3409}"/>
          </ac:spMkLst>
        </pc:spChg>
        <pc:spChg chg="del">
          <ac:chgData name="Kristina Enge" userId="S::krien@uio.no::67352410-5ac1-4aa8-b0cb-11113cd2ccc8" providerId="AD" clId="Web-{47E7549F-D0D9-4C1A-130E-B8927532B95F}" dt="2025-09-23T09:04:40.393" v="406"/>
          <ac:spMkLst>
            <pc:docMk/>
            <pc:sldMk cId="2081866628" sldId="2147477990"/>
            <ac:spMk id="5" creationId="{A92DE88F-61E5-28FF-5DDA-9BC1BCF866E9}"/>
          </ac:spMkLst>
        </pc:spChg>
        <pc:picChg chg="add mod ord">
          <ac:chgData name="Kristina Enge" userId="S::krien@uio.no::67352410-5ac1-4aa8-b0cb-11113cd2ccc8" providerId="AD" clId="Web-{47E7549F-D0D9-4C1A-130E-B8927532B95F}" dt="2025-09-23T09:04:40.393" v="406"/>
          <ac:picMkLst>
            <pc:docMk/>
            <pc:sldMk cId="2081866628" sldId="2147477990"/>
            <ac:picMk id="6" creationId="{E5F0470C-A7CF-DA8F-AA5D-13D4DFD0110F}"/>
          </ac:picMkLst>
        </pc:picChg>
      </pc:sldChg>
      <pc:sldChg chg="addSp delSp modSp new">
        <pc:chgData name="Kristina Enge" userId="S::krien@uio.no::67352410-5ac1-4aa8-b0cb-11113cd2ccc8" providerId="AD" clId="Web-{47E7549F-D0D9-4C1A-130E-B8927532B95F}" dt="2025-09-23T09:06:15.116" v="462" actId="20577"/>
        <pc:sldMkLst>
          <pc:docMk/>
          <pc:sldMk cId="323821961" sldId="2147477991"/>
        </pc:sldMkLst>
        <pc:spChg chg="mod">
          <ac:chgData name="Kristina Enge" userId="S::krien@uio.no::67352410-5ac1-4aa8-b0cb-11113cd2ccc8" providerId="AD" clId="Web-{47E7549F-D0D9-4C1A-130E-B8927532B95F}" dt="2025-09-23T09:06:15.116" v="462" actId="20577"/>
          <ac:spMkLst>
            <pc:docMk/>
            <pc:sldMk cId="323821961" sldId="2147477991"/>
            <ac:spMk id="4" creationId="{88798F3F-BA72-1997-B437-B959E83E1010}"/>
          </ac:spMkLst>
        </pc:spChg>
        <pc:spChg chg="del">
          <ac:chgData name="Kristina Enge" userId="S::krien@uio.no::67352410-5ac1-4aa8-b0cb-11113cd2ccc8" providerId="AD" clId="Web-{47E7549F-D0D9-4C1A-130E-B8927532B95F}" dt="2025-09-23T09:05:53.287" v="440"/>
          <ac:spMkLst>
            <pc:docMk/>
            <pc:sldMk cId="323821961" sldId="2147477991"/>
            <ac:spMk id="5" creationId="{D64EB954-DA93-0F5A-371A-2FF49EA867E2}"/>
          </ac:spMkLst>
        </pc:spChg>
        <pc:picChg chg="add mod ord">
          <ac:chgData name="Kristina Enge" userId="S::krien@uio.no::67352410-5ac1-4aa8-b0cb-11113cd2ccc8" providerId="AD" clId="Web-{47E7549F-D0D9-4C1A-130E-B8927532B95F}" dt="2025-09-23T09:05:53.287" v="440"/>
          <ac:picMkLst>
            <pc:docMk/>
            <pc:sldMk cId="323821961" sldId="2147477991"/>
            <ac:picMk id="6" creationId="{58C97791-7FE0-0632-EF0B-EEEDFC59688D}"/>
          </ac:picMkLst>
        </pc:picChg>
      </pc:sldChg>
      <pc:sldChg chg="addSp delSp modSp new">
        <pc:chgData name="Kristina Enge" userId="S::krien@uio.no::67352410-5ac1-4aa8-b0cb-11113cd2ccc8" providerId="AD" clId="Web-{47E7549F-D0D9-4C1A-130E-B8927532B95F}" dt="2025-09-23T09:07:01.961" v="467" actId="20577"/>
        <pc:sldMkLst>
          <pc:docMk/>
          <pc:sldMk cId="580424817" sldId="2147477992"/>
        </pc:sldMkLst>
        <pc:spChg chg="mod">
          <ac:chgData name="Kristina Enge" userId="S::krien@uio.no::67352410-5ac1-4aa8-b0cb-11113cd2ccc8" providerId="AD" clId="Web-{47E7549F-D0D9-4C1A-130E-B8927532B95F}" dt="2025-09-23T09:07:01.961" v="467" actId="20577"/>
          <ac:spMkLst>
            <pc:docMk/>
            <pc:sldMk cId="580424817" sldId="2147477992"/>
            <ac:spMk id="4" creationId="{9736B173-8045-4188-289F-B54E6C142AC0}"/>
          </ac:spMkLst>
        </pc:spChg>
        <pc:spChg chg="del">
          <ac:chgData name="Kristina Enge" userId="S::krien@uio.no::67352410-5ac1-4aa8-b0cb-11113cd2ccc8" providerId="AD" clId="Web-{47E7549F-D0D9-4C1A-130E-B8927532B95F}" dt="2025-09-23T09:06:41.085" v="464"/>
          <ac:spMkLst>
            <pc:docMk/>
            <pc:sldMk cId="580424817" sldId="2147477992"/>
            <ac:spMk id="5" creationId="{DFA269BF-55C7-0F17-FD78-A23994065859}"/>
          </ac:spMkLst>
        </pc:spChg>
        <pc:picChg chg="add mod ord">
          <ac:chgData name="Kristina Enge" userId="S::krien@uio.no::67352410-5ac1-4aa8-b0cb-11113cd2ccc8" providerId="AD" clId="Web-{47E7549F-D0D9-4C1A-130E-B8927532B95F}" dt="2025-09-23T09:06:41.085" v="464"/>
          <ac:picMkLst>
            <pc:docMk/>
            <pc:sldMk cId="580424817" sldId="2147477992"/>
            <ac:picMk id="6" creationId="{25F47257-9BBF-AC82-84B0-7C0CB8EE8819}"/>
          </ac:picMkLst>
        </pc:picChg>
      </pc:sldChg>
      <pc:sldChg chg="addSp delSp modSp new">
        <pc:chgData name="Kristina Enge" userId="S::krien@uio.no::67352410-5ac1-4aa8-b0cb-11113cd2ccc8" providerId="AD" clId="Web-{47E7549F-D0D9-4C1A-130E-B8927532B95F}" dt="2025-09-23T09:08:26.088" v="476" actId="20577"/>
        <pc:sldMkLst>
          <pc:docMk/>
          <pc:sldMk cId="311429345" sldId="2147477993"/>
        </pc:sldMkLst>
        <pc:spChg chg="mod">
          <ac:chgData name="Kristina Enge" userId="S::krien@uio.no::67352410-5ac1-4aa8-b0cb-11113cd2ccc8" providerId="AD" clId="Web-{47E7549F-D0D9-4C1A-130E-B8927532B95F}" dt="2025-09-23T09:08:26.088" v="476" actId="20577"/>
          <ac:spMkLst>
            <pc:docMk/>
            <pc:sldMk cId="311429345" sldId="2147477993"/>
            <ac:spMk id="4" creationId="{ABA5763A-FEAE-49F6-832A-7A4195A05E4E}"/>
          </ac:spMkLst>
        </pc:spChg>
        <pc:spChg chg="del">
          <ac:chgData name="Kristina Enge" userId="S::krien@uio.no::67352410-5ac1-4aa8-b0cb-11113cd2ccc8" providerId="AD" clId="Web-{47E7549F-D0D9-4C1A-130E-B8927532B95F}" dt="2025-09-23T09:07:22.727" v="469"/>
          <ac:spMkLst>
            <pc:docMk/>
            <pc:sldMk cId="311429345" sldId="2147477993"/>
            <ac:spMk id="5" creationId="{50F1B5F0-4F25-247E-709E-476311297422}"/>
          </ac:spMkLst>
        </pc:spChg>
        <pc:picChg chg="add mod ord">
          <ac:chgData name="Kristina Enge" userId="S::krien@uio.no::67352410-5ac1-4aa8-b0cb-11113cd2ccc8" providerId="AD" clId="Web-{47E7549F-D0D9-4C1A-130E-B8927532B95F}" dt="2025-09-23T09:07:22.727" v="469"/>
          <ac:picMkLst>
            <pc:docMk/>
            <pc:sldMk cId="311429345" sldId="2147477993"/>
            <ac:picMk id="6" creationId="{1071B8C3-D4A8-A715-F8FD-6D7418D3B772}"/>
          </ac:picMkLst>
        </pc:picChg>
        <pc:picChg chg="add del mod">
          <ac:chgData name="Kristina Enge" userId="S::krien@uio.no::67352410-5ac1-4aa8-b0cb-11113cd2ccc8" providerId="AD" clId="Web-{47E7549F-D0D9-4C1A-130E-B8927532B95F}" dt="2025-09-23T09:07:29.696" v="471"/>
          <ac:picMkLst>
            <pc:docMk/>
            <pc:sldMk cId="311429345" sldId="2147477993"/>
            <ac:picMk id="7" creationId="{66F6FE36-F627-69AB-75BD-943D72471763}"/>
          </ac:picMkLst>
        </pc:picChg>
        <pc:picChg chg="add del mod">
          <ac:chgData name="Kristina Enge" userId="S::krien@uio.no::67352410-5ac1-4aa8-b0cb-11113cd2ccc8" providerId="AD" clId="Web-{47E7549F-D0D9-4C1A-130E-B8927532B95F}" dt="2025-09-23T09:07:38.602" v="473"/>
          <ac:picMkLst>
            <pc:docMk/>
            <pc:sldMk cId="311429345" sldId="2147477993"/>
            <ac:picMk id="8" creationId="{42801CC8-9354-DD59-AE05-962C90F9A9AC}"/>
          </ac:picMkLst>
        </pc:picChg>
      </pc:sldChg>
    </pc:docChg>
  </pc:docChgLst>
  <pc:docChgLst>
    <pc:chgData name="Anna Kristine Høyem" userId="S::annakhoy@uio.no::b045f7d8-de4c-483e-96b1-d05bdfe8ca94" providerId="AD" clId="Web-{FA892854-0D95-419D-98D7-7E40CCBEB8C7}"/>
    <pc:docChg chg="addSld delSld modSld sldOrd">
      <pc:chgData name="Anna Kristine Høyem" userId="S::annakhoy@uio.no::b045f7d8-de4c-483e-96b1-d05bdfe8ca94" providerId="AD" clId="Web-{FA892854-0D95-419D-98D7-7E40CCBEB8C7}" dt="2025-09-22T09:15:00.895" v="11" actId="20577"/>
      <pc:docMkLst>
        <pc:docMk/>
      </pc:docMkLst>
      <pc:sldChg chg="modSp del">
        <pc:chgData name="Anna Kristine Høyem" userId="S::annakhoy@uio.no::b045f7d8-de4c-483e-96b1-d05bdfe8ca94" providerId="AD" clId="Web-{FA892854-0D95-419D-98D7-7E40CCBEB8C7}" dt="2025-09-22T09:14:46.441" v="6"/>
        <pc:sldMkLst>
          <pc:docMk/>
          <pc:sldMk cId="1336131846" sldId="256"/>
        </pc:sldMkLst>
        <pc:spChg chg="mod">
          <ac:chgData name="Anna Kristine Høyem" userId="S::annakhoy@uio.no::b045f7d8-de4c-483e-96b1-d05bdfe8ca94" providerId="AD" clId="Web-{FA892854-0D95-419D-98D7-7E40CCBEB8C7}" dt="2025-09-22T09:14:23.332" v="2" actId="20577"/>
          <ac:spMkLst>
            <pc:docMk/>
            <pc:sldMk cId="1336131846" sldId="256"/>
            <ac:spMk id="19" creationId="{000F2CA8-0297-22D4-991B-54FECD14FF6E}"/>
          </ac:spMkLst>
        </pc:spChg>
      </pc:sldChg>
      <pc:sldChg chg="modSp add ord replId">
        <pc:chgData name="Anna Kristine Høyem" userId="S::annakhoy@uio.no::b045f7d8-de4c-483e-96b1-d05bdfe8ca94" providerId="AD" clId="Web-{FA892854-0D95-419D-98D7-7E40CCBEB8C7}" dt="2025-09-22T09:15:00.895" v="11" actId="20577"/>
        <pc:sldMkLst>
          <pc:docMk/>
          <pc:sldMk cId="3132652909" sldId="2147477986"/>
        </pc:sldMkLst>
        <pc:spChg chg="mod">
          <ac:chgData name="Anna Kristine Høyem" userId="S::annakhoy@uio.no::b045f7d8-de4c-483e-96b1-d05bdfe8ca94" providerId="AD" clId="Web-{FA892854-0D95-419D-98D7-7E40CCBEB8C7}" dt="2025-09-22T09:15:00.895" v="11" actId="20577"/>
          <ac:spMkLst>
            <pc:docMk/>
            <pc:sldMk cId="3132652909" sldId="2147477986"/>
            <ac:spMk id="6" creationId="{BEACA08A-C890-2F56-36E3-67BEFC003741}"/>
          </ac:spMkLst>
        </pc:spChg>
      </pc:sldChg>
    </pc:docChg>
  </pc:docChgLst>
  <pc:docChgLst>
    <pc:chgData name="Anne-Lise Lande" userId="a3e35d91-04e9-41ae-a3b5-011ae602d976" providerId="ADAL" clId="{F2669AF8-2567-47FA-B1A2-942C7FCB2870}"/>
    <pc:docChg chg="custSel addSld delSld modSld sldOrd">
      <pc:chgData name="Anne-Lise Lande" userId="a3e35d91-04e9-41ae-a3b5-011ae602d976" providerId="ADAL" clId="{F2669AF8-2567-47FA-B1A2-942C7FCB2870}" dt="2025-09-22T08:50:39.274" v="35" actId="47"/>
      <pc:docMkLst>
        <pc:docMk/>
      </pc:docMkLst>
      <pc:sldChg chg="addSp modSp add mod">
        <pc:chgData name="Anne-Lise Lande" userId="a3e35d91-04e9-41ae-a3b5-011ae602d976" providerId="ADAL" clId="{F2669AF8-2567-47FA-B1A2-942C7FCB2870}" dt="2025-09-22T08:36:04.475" v="23" actId="14100"/>
        <pc:sldMkLst>
          <pc:docMk/>
          <pc:sldMk cId="227075196" sldId="257"/>
        </pc:sldMkLst>
        <pc:spChg chg="add mod">
          <ac:chgData name="Anne-Lise Lande" userId="a3e35d91-04e9-41ae-a3b5-011ae602d976" providerId="ADAL" clId="{F2669AF8-2567-47FA-B1A2-942C7FCB2870}" dt="2025-09-22T08:36:04.475" v="23" actId="14100"/>
          <ac:spMkLst>
            <pc:docMk/>
            <pc:sldMk cId="227075196" sldId="257"/>
            <ac:spMk id="8" creationId="{A43E56EF-D18D-41E8-E988-C7DAE031CA40}"/>
          </ac:spMkLst>
        </pc:spChg>
      </pc:sldChg>
      <pc:sldChg chg="add">
        <pc:chgData name="Anne-Lise Lande" userId="a3e35d91-04e9-41ae-a3b5-011ae602d976" providerId="ADAL" clId="{F2669AF8-2567-47FA-B1A2-942C7FCB2870}" dt="2025-09-22T08:22:35.568" v="4"/>
        <pc:sldMkLst>
          <pc:docMk/>
          <pc:sldMk cId="2149255393" sldId="258"/>
        </pc:sldMkLst>
      </pc:sldChg>
      <pc:sldChg chg="addSp add del mod ord">
        <pc:chgData name="Anne-Lise Lande" userId="a3e35d91-04e9-41ae-a3b5-011ae602d976" providerId="ADAL" clId="{F2669AF8-2567-47FA-B1A2-942C7FCB2870}" dt="2025-09-22T08:36:07.208" v="24" actId="47"/>
        <pc:sldMkLst>
          <pc:docMk/>
          <pc:sldMk cId="1178730049" sldId="259"/>
        </pc:sldMkLst>
        <pc:picChg chg="add">
          <ac:chgData name="Anne-Lise Lande" userId="a3e35d91-04e9-41ae-a3b5-011ae602d976" providerId="ADAL" clId="{F2669AF8-2567-47FA-B1A2-942C7FCB2870}" dt="2025-09-22T08:34:48.240" v="18" actId="22"/>
          <ac:picMkLst>
            <pc:docMk/>
            <pc:sldMk cId="1178730049" sldId="259"/>
            <ac:picMk id="7" creationId="{AF854E87-3D33-3BE3-1CFA-0CD18CD2709E}"/>
          </ac:picMkLst>
        </pc:picChg>
      </pc:sldChg>
      <pc:sldChg chg="add del">
        <pc:chgData name="Anne-Lise Lande" userId="a3e35d91-04e9-41ae-a3b5-011ae602d976" providerId="ADAL" clId="{F2669AF8-2567-47FA-B1A2-942C7FCB2870}" dt="2025-09-22T08:47:43.959" v="34" actId="47"/>
        <pc:sldMkLst>
          <pc:docMk/>
          <pc:sldMk cId="4121209013" sldId="260"/>
        </pc:sldMkLst>
      </pc:sldChg>
      <pc:sldChg chg="new del ord">
        <pc:chgData name="Anne-Lise Lande" userId="a3e35d91-04e9-41ae-a3b5-011ae602d976" providerId="ADAL" clId="{F2669AF8-2567-47FA-B1A2-942C7FCB2870}" dt="2025-09-22T08:22:43.005" v="5" actId="47"/>
        <pc:sldMkLst>
          <pc:docMk/>
          <pc:sldMk cId="2472516464" sldId="274"/>
        </pc:sldMkLst>
      </pc:sldChg>
      <pc:sldChg chg="addSp delSp modSp add del mod">
        <pc:chgData name="Anne-Lise Lande" userId="a3e35d91-04e9-41ae-a3b5-011ae602d976" providerId="ADAL" clId="{F2669AF8-2567-47FA-B1A2-942C7FCB2870}" dt="2025-09-22T08:30:15.788" v="14" actId="47"/>
        <pc:sldMkLst>
          <pc:docMk/>
          <pc:sldMk cId="2280807842" sldId="278"/>
        </pc:sldMkLst>
        <pc:spChg chg="mod">
          <ac:chgData name="Anne-Lise Lande" userId="a3e35d91-04e9-41ae-a3b5-011ae602d976" providerId="ADAL" clId="{F2669AF8-2567-47FA-B1A2-942C7FCB2870}" dt="2025-09-22T08:27:34.189" v="9" actId="20577"/>
          <ac:spMkLst>
            <pc:docMk/>
            <pc:sldMk cId="2280807842" sldId="278"/>
            <ac:spMk id="6" creationId="{00000000-0000-0000-0000-000000000000}"/>
          </ac:spMkLst>
        </pc:spChg>
        <pc:picChg chg="add mod">
          <ac:chgData name="Anne-Lise Lande" userId="a3e35d91-04e9-41ae-a3b5-011ae602d976" providerId="ADAL" clId="{F2669AF8-2567-47FA-B1A2-942C7FCB2870}" dt="2025-09-22T08:30:11.259" v="13" actId="1076"/>
          <ac:picMkLst>
            <pc:docMk/>
            <pc:sldMk cId="2280807842" sldId="278"/>
            <ac:picMk id="7" creationId="{E829BE65-2CD4-D8FA-A2A0-0AA9E75B05BF}"/>
          </ac:picMkLst>
        </pc:picChg>
        <pc:picChg chg="del">
          <ac:chgData name="Anne-Lise Lande" userId="a3e35d91-04e9-41ae-a3b5-011ae602d976" providerId="ADAL" clId="{F2669AF8-2567-47FA-B1A2-942C7FCB2870}" dt="2025-09-22T08:29:51.444" v="11" actId="478"/>
          <ac:picMkLst>
            <pc:docMk/>
            <pc:sldMk cId="2280807842" sldId="278"/>
            <ac:picMk id="11" creationId="{00000000-0000-0000-0000-000000000000}"/>
          </ac:picMkLst>
        </pc:picChg>
      </pc:sldChg>
      <pc:sldChg chg="add del">
        <pc:chgData name="Anne-Lise Lande" userId="a3e35d91-04e9-41ae-a3b5-011ae602d976" providerId="ADAL" clId="{F2669AF8-2567-47FA-B1A2-942C7FCB2870}" dt="2025-09-22T08:30:21.001" v="15" actId="47"/>
        <pc:sldMkLst>
          <pc:docMk/>
          <pc:sldMk cId="3927916923" sldId="308"/>
        </pc:sldMkLst>
      </pc:sldChg>
      <pc:sldChg chg="modSp add mod">
        <pc:chgData name="Anne-Lise Lande" userId="a3e35d91-04e9-41ae-a3b5-011ae602d976" providerId="ADAL" clId="{F2669AF8-2567-47FA-B1A2-942C7FCB2870}" dt="2025-09-22T08:22:56.075" v="7" actId="14100"/>
        <pc:sldMkLst>
          <pc:docMk/>
          <pc:sldMk cId="3965149680" sldId="309"/>
        </pc:sldMkLst>
        <pc:spChg chg="mod">
          <ac:chgData name="Anne-Lise Lande" userId="a3e35d91-04e9-41ae-a3b5-011ae602d976" providerId="ADAL" clId="{F2669AF8-2567-47FA-B1A2-942C7FCB2870}" dt="2025-09-22T08:22:53.602" v="6" actId="14100"/>
          <ac:spMkLst>
            <pc:docMk/>
            <pc:sldMk cId="3965149680" sldId="309"/>
            <ac:spMk id="4" creationId="{00000000-0000-0000-0000-000000000000}"/>
          </ac:spMkLst>
        </pc:spChg>
        <pc:spChg chg="mod">
          <ac:chgData name="Anne-Lise Lande" userId="a3e35d91-04e9-41ae-a3b5-011ae602d976" providerId="ADAL" clId="{F2669AF8-2567-47FA-B1A2-942C7FCB2870}" dt="2025-09-22T08:22:56.075" v="7" actId="14100"/>
          <ac:spMkLst>
            <pc:docMk/>
            <pc:sldMk cId="3965149680" sldId="309"/>
            <ac:spMk id="6" creationId="{00000000-0000-0000-0000-000000000000}"/>
          </ac:spMkLst>
        </pc:spChg>
      </pc:sldChg>
      <pc:sldChg chg="add del ord">
        <pc:chgData name="Anne-Lise Lande" userId="a3e35d91-04e9-41ae-a3b5-011ae602d976" providerId="ADAL" clId="{F2669AF8-2567-47FA-B1A2-942C7FCB2870}" dt="2025-09-22T08:50:39.274" v="35" actId="47"/>
        <pc:sldMkLst>
          <pc:docMk/>
          <pc:sldMk cId="384807848" sldId="310"/>
        </pc:sldMkLst>
      </pc:sldChg>
      <pc:sldChg chg="add">
        <pc:chgData name="Anne-Lise Lande" userId="a3e35d91-04e9-41ae-a3b5-011ae602d976" providerId="ADAL" clId="{F2669AF8-2567-47FA-B1A2-942C7FCB2870}" dt="2025-09-22T08:22:35.568" v="4"/>
        <pc:sldMkLst>
          <pc:docMk/>
          <pc:sldMk cId="1500072261" sldId="311"/>
        </pc:sldMkLst>
      </pc:sldChg>
      <pc:sldChg chg="add">
        <pc:chgData name="Anne-Lise Lande" userId="a3e35d91-04e9-41ae-a3b5-011ae602d976" providerId="ADAL" clId="{F2669AF8-2567-47FA-B1A2-942C7FCB2870}" dt="2025-09-22T08:29:48.545" v="10"/>
        <pc:sldMkLst>
          <pc:docMk/>
          <pc:sldMk cId="3610352986" sldId="312"/>
        </pc:sldMkLst>
      </pc:sldChg>
      <pc:sldChg chg="add">
        <pc:chgData name="Anne-Lise Lande" userId="a3e35d91-04e9-41ae-a3b5-011ae602d976" providerId="ADAL" clId="{F2669AF8-2567-47FA-B1A2-942C7FCB2870}" dt="2025-09-22T08:37:37.108" v="25"/>
        <pc:sldMkLst>
          <pc:docMk/>
          <pc:sldMk cId="2708218682" sldId="2147470331"/>
        </pc:sldMkLst>
      </pc:sldChg>
      <pc:sldChg chg="add ord">
        <pc:chgData name="Anne-Lise Lande" userId="a3e35d91-04e9-41ae-a3b5-011ae602d976" providerId="ADAL" clId="{F2669AF8-2567-47FA-B1A2-942C7FCB2870}" dt="2025-09-22T08:45:19.582" v="30"/>
        <pc:sldMkLst>
          <pc:docMk/>
          <pc:sldMk cId="3828852709" sldId="2147477985"/>
        </pc:sldMkLst>
      </pc:sldChg>
      <pc:sldChg chg="add del">
        <pc:chgData name="Anne-Lise Lande" userId="a3e35d91-04e9-41ae-a3b5-011ae602d976" providerId="ADAL" clId="{F2669AF8-2567-47FA-B1A2-942C7FCB2870}" dt="2025-09-22T08:46:42.539" v="32"/>
        <pc:sldMkLst>
          <pc:docMk/>
          <pc:sldMk cId="564059514" sldId="2147477986"/>
        </pc:sldMkLst>
      </pc:sldChg>
    </pc:docChg>
  </pc:docChgLst>
  <pc:docChgLst>
    <pc:chgData name="Anna Kristine Høyem" userId="b045f7d8-de4c-483e-96b1-d05bdfe8ca94" providerId="ADAL" clId="{CCE7D4A9-7211-4BA3-B1F6-A14F9D13092A}"/>
    <pc:docChg chg="undo custSel addSld delSld modSld">
      <pc:chgData name="Anna Kristine Høyem" userId="b045f7d8-de4c-483e-96b1-d05bdfe8ca94" providerId="ADAL" clId="{CCE7D4A9-7211-4BA3-B1F6-A14F9D13092A}" dt="2025-09-22T09:37:13.081" v="5319" actId="20577"/>
      <pc:docMkLst>
        <pc:docMk/>
      </pc:docMkLst>
      <pc:sldChg chg="modSp mod modNotesTx">
        <pc:chgData name="Anna Kristine Høyem" userId="b045f7d8-de4c-483e-96b1-d05bdfe8ca94" providerId="ADAL" clId="{CCE7D4A9-7211-4BA3-B1F6-A14F9D13092A}" dt="2025-09-22T09:37:13.081" v="5319" actId="20577"/>
        <pc:sldMkLst>
          <pc:docMk/>
          <pc:sldMk cId="909467264" sldId="261"/>
        </pc:sldMkLst>
        <pc:spChg chg="mod">
          <ac:chgData name="Anna Kristine Høyem" userId="b045f7d8-de4c-483e-96b1-d05bdfe8ca94" providerId="ADAL" clId="{CCE7D4A9-7211-4BA3-B1F6-A14F9D13092A}" dt="2025-09-19T12:29:12.481" v="88" actId="20577"/>
          <ac:spMkLst>
            <pc:docMk/>
            <pc:sldMk cId="909467264" sldId="261"/>
            <ac:spMk id="4" creationId="{B5803148-ED3C-C01F-6E2B-7D398E99490E}"/>
          </ac:spMkLst>
        </pc:spChg>
      </pc:sldChg>
      <pc:sldChg chg="modSp mod modNotesTx">
        <pc:chgData name="Anna Kristine Høyem" userId="b045f7d8-de4c-483e-96b1-d05bdfe8ca94" providerId="ADAL" clId="{CCE7D4A9-7211-4BA3-B1F6-A14F9D13092A}" dt="2025-09-19T14:15:05.022" v="4385" actId="20577"/>
        <pc:sldMkLst>
          <pc:docMk/>
          <pc:sldMk cId="1602127496" sldId="262"/>
        </pc:sldMkLst>
        <pc:spChg chg="mod">
          <ac:chgData name="Anna Kristine Høyem" userId="b045f7d8-de4c-483e-96b1-d05bdfe8ca94" providerId="ADAL" clId="{CCE7D4A9-7211-4BA3-B1F6-A14F9D13092A}" dt="2025-09-19T12:29:06.991" v="87" actId="20577"/>
          <ac:spMkLst>
            <pc:docMk/>
            <pc:sldMk cId="1602127496" sldId="262"/>
            <ac:spMk id="4" creationId="{2FDA0EE0-087C-F7F3-BA6F-FEAB84186D7C}"/>
          </ac:spMkLst>
        </pc:spChg>
      </pc:sldChg>
      <pc:sldChg chg="modSp mod modNotesTx">
        <pc:chgData name="Anna Kristine Høyem" userId="b045f7d8-de4c-483e-96b1-d05bdfe8ca94" providerId="ADAL" clId="{CCE7D4A9-7211-4BA3-B1F6-A14F9D13092A}" dt="2025-09-19T13:48:10.780" v="2289" actId="20577"/>
        <pc:sldMkLst>
          <pc:docMk/>
          <pc:sldMk cId="175613604" sldId="263"/>
        </pc:sldMkLst>
        <pc:spChg chg="mod">
          <ac:chgData name="Anna Kristine Høyem" userId="b045f7d8-de4c-483e-96b1-d05bdfe8ca94" providerId="ADAL" clId="{CCE7D4A9-7211-4BA3-B1F6-A14F9D13092A}" dt="2025-09-19T12:29:16.996" v="89" actId="20577"/>
          <ac:spMkLst>
            <pc:docMk/>
            <pc:sldMk cId="175613604" sldId="263"/>
            <ac:spMk id="4" creationId="{75BF87FD-F12A-CC8B-540A-62BABB194DA0}"/>
          </ac:spMkLst>
        </pc:spChg>
      </pc:sldChg>
      <pc:sldChg chg="modSp mod modNotesTx">
        <pc:chgData name="Anna Kristine Høyem" userId="b045f7d8-de4c-483e-96b1-d05bdfe8ca94" providerId="ADAL" clId="{CCE7D4A9-7211-4BA3-B1F6-A14F9D13092A}" dt="2025-09-19T14:16:27.898" v="4386" actId="20577"/>
        <pc:sldMkLst>
          <pc:docMk/>
          <pc:sldMk cId="811202558" sldId="265"/>
        </pc:sldMkLst>
        <pc:spChg chg="mod">
          <ac:chgData name="Anna Kristine Høyem" userId="b045f7d8-de4c-483e-96b1-d05bdfe8ca94" providerId="ADAL" clId="{CCE7D4A9-7211-4BA3-B1F6-A14F9D13092A}" dt="2025-09-19T12:29:03.007" v="86" actId="20577"/>
          <ac:spMkLst>
            <pc:docMk/>
            <pc:sldMk cId="811202558" sldId="265"/>
            <ac:spMk id="4" creationId="{6B47693A-752F-6257-FB4C-F8E876E628A5}"/>
          </ac:spMkLst>
        </pc:spChg>
        <pc:spChg chg="mod">
          <ac:chgData name="Anna Kristine Høyem" userId="b045f7d8-de4c-483e-96b1-d05bdfe8ca94" providerId="ADAL" clId="{CCE7D4A9-7211-4BA3-B1F6-A14F9D13092A}" dt="2025-09-19T14:16:27.898" v="4386" actId="20577"/>
          <ac:spMkLst>
            <pc:docMk/>
            <pc:sldMk cId="811202558" sldId="265"/>
            <ac:spMk id="25" creationId="{0B30A238-6100-2C76-1847-81BED7ED4483}"/>
          </ac:spMkLst>
        </pc:spChg>
      </pc:sldChg>
      <pc:sldChg chg="delSp modSp mod modNotesTx">
        <pc:chgData name="Anna Kristine Høyem" userId="b045f7d8-de4c-483e-96b1-d05bdfe8ca94" providerId="ADAL" clId="{CCE7D4A9-7211-4BA3-B1F6-A14F9D13092A}" dt="2025-09-22T09:26:26.660" v="4721"/>
        <pc:sldMkLst>
          <pc:docMk/>
          <pc:sldMk cId="4137442623" sldId="267"/>
        </pc:sldMkLst>
        <pc:spChg chg="mod">
          <ac:chgData name="Anna Kristine Høyem" userId="b045f7d8-de4c-483e-96b1-d05bdfe8ca94" providerId="ADAL" clId="{CCE7D4A9-7211-4BA3-B1F6-A14F9D13092A}" dt="2025-09-19T12:29:31.976" v="92" actId="20577"/>
          <ac:spMkLst>
            <pc:docMk/>
            <pc:sldMk cId="4137442623" sldId="267"/>
            <ac:spMk id="4" creationId="{28722613-E6B4-F2D5-505F-9EA781E722AD}"/>
          </ac:spMkLst>
        </pc:spChg>
        <pc:spChg chg="del mod">
          <ac:chgData name="Anna Kristine Høyem" userId="b045f7d8-de4c-483e-96b1-d05bdfe8ca94" providerId="ADAL" clId="{CCE7D4A9-7211-4BA3-B1F6-A14F9D13092A}" dt="2025-09-22T09:26:26.660" v="4721"/>
          <ac:spMkLst>
            <pc:docMk/>
            <pc:sldMk cId="4137442623" sldId="267"/>
            <ac:spMk id="27" creationId="{793FC916-3C32-1650-12E8-52566FD15EB8}"/>
          </ac:spMkLst>
        </pc:spChg>
      </pc:sldChg>
      <pc:sldChg chg="modSp mod modNotesTx">
        <pc:chgData name="Anna Kristine Høyem" userId="b045f7d8-de4c-483e-96b1-d05bdfe8ca94" providerId="ADAL" clId="{CCE7D4A9-7211-4BA3-B1F6-A14F9D13092A}" dt="2025-09-22T09:29:21.758" v="5021" actId="114"/>
        <pc:sldMkLst>
          <pc:docMk/>
          <pc:sldMk cId="535394958" sldId="268"/>
        </pc:sldMkLst>
        <pc:spChg chg="mod">
          <ac:chgData name="Anna Kristine Høyem" userId="b045f7d8-de4c-483e-96b1-d05bdfe8ca94" providerId="ADAL" clId="{CCE7D4A9-7211-4BA3-B1F6-A14F9D13092A}" dt="2025-09-19T12:28:53.473" v="84" actId="20577"/>
          <ac:spMkLst>
            <pc:docMk/>
            <pc:sldMk cId="535394958" sldId="268"/>
            <ac:spMk id="4" creationId="{4A7C8F84-CD16-B70C-A7FC-D0A3B889C9F0}"/>
          </ac:spMkLst>
        </pc:spChg>
        <pc:spChg chg="mod">
          <ac:chgData name="Anna Kristine Høyem" userId="b045f7d8-de4c-483e-96b1-d05bdfe8ca94" providerId="ADAL" clId="{CCE7D4A9-7211-4BA3-B1F6-A14F9D13092A}" dt="2025-09-22T09:29:21.758" v="5021" actId="114"/>
          <ac:spMkLst>
            <pc:docMk/>
            <pc:sldMk cId="535394958" sldId="268"/>
            <ac:spMk id="9" creationId="{0285981B-CE17-7200-6E1D-F03299EE5775}"/>
          </ac:spMkLst>
        </pc:spChg>
        <pc:spChg chg="mod">
          <ac:chgData name="Anna Kristine Høyem" userId="b045f7d8-de4c-483e-96b1-d05bdfe8ca94" providerId="ADAL" clId="{CCE7D4A9-7211-4BA3-B1F6-A14F9D13092A}" dt="2025-09-22T09:26:46.119" v="4737" actId="20577"/>
          <ac:spMkLst>
            <pc:docMk/>
            <pc:sldMk cId="535394958" sldId="268"/>
            <ac:spMk id="27" creationId="{9B81D21B-9079-9C81-45DC-461674DD5C28}"/>
          </ac:spMkLst>
        </pc:spChg>
      </pc:sldChg>
      <pc:sldChg chg="modSp mod modNotesTx">
        <pc:chgData name="Anna Kristine Høyem" userId="b045f7d8-de4c-483e-96b1-d05bdfe8ca94" providerId="ADAL" clId="{CCE7D4A9-7211-4BA3-B1F6-A14F9D13092A}" dt="2025-09-19T14:16:36.562" v="4387" actId="20577"/>
        <pc:sldMkLst>
          <pc:docMk/>
          <pc:sldMk cId="1912053294" sldId="269"/>
        </pc:sldMkLst>
        <pc:spChg chg="mod">
          <ac:chgData name="Anna Kristine Høyem" userId="b045f7d8-de4c-483e-96b1-d05bdfe8ca94" providerId="ADAL" clId="{CCE7D4A9-7211-4BA3-B1F6-A14F9D13092A}" dt="2025-09-19T12:29:00.055" v="85" actId="20577"/>
          <ac:spMkLst>
            <pc:docMk/>
            <pc:sldMk cId="1912053294" sldId="269"/>
            <ac:spMk id="4" creationId="{6D92CDE1-F2A6-FF1F-110A-11A40B052F2D}"/>
          </ac:spMkLst>
        </pc:spChg>
        <pc:spChg chg="mod">
          <ac:chgData name="Anna Kristine Høyem" userId="b045f7d8-de4c-483e-96b1-d05bdfe8ca94" providerId="ADAL" clId="{CCE7D4A9-7211-4BA3-B1F6-A14F9D13092A}" dt="2025-09-19T14:16:36.562" v="4387" actId="20577"/>
          <ac:spMkLst>
            <pc:docMk/>
            <pc:sldMk cId="1912053294" sldId="269"/>
            <ac:spMk id="25" creationId="{0129A811-5F2D-5F40-1FB7-3F59D7104268}"/>
          </ac:spMkLst>
        </pc:spChg>
      </pc:sldChg>
      <pc:sldChg chg="addSp delSp modSp add mod">
        <pc:chgData name="Anna Kristine Høyem" userId="b045f7d8-de4c-483e-96b1-d05bdfe8ca94" providerId="ADAL" clId="{CCE7D4A9-7211-4BA3-B1F6-A14F9D13092A}" dt="2025-09-19T14:07:37.663" v="4335" actId="20577"/>
        <pc:sldMkLst>
          <pc:docMk/>
          <pc:sldMk cId="2591649800" sldId="270"/>
        </pc:sldMkLst>
        <pc:spChg chg="mod">
          <ac:chgData name="Anna Kristine Høyem" userId="b045f7d8-de4c-483e-96b1-d05bdfe8ca94" providerId="ADAL" clId="{CCE7D4A9-7211-4BA3-B1F6-A14F9D13092A}" dt="2025-09-19T14:02:19.669" v="3572" actId="20577"/>
          <ac:spMkLst>
            <pc:docMk/>
            <pc:sldMk cId="2591649800" sldId="270"/>
            <ac:spMk id="4" creationId="{6F0A1739-3AA7-758A-44AE-751184D83F2B}"/>
          </ac:spMkLst>
        </pc:spChg>
        <pc:spChg chg="add mod">
          <ac:chgData name="Anna Kristine Høyem" userId="b045f7d8-de4c-483e-96b1-d05bdfe8ca94" providerId="ADAL" clId="{CCE7D4A9-7211-4BA3-B1F6-A14F9D13092A}" dt="2025-09-19T14:07:37.663" v="4335" actId="20577"/>
          <ac:spMkLst>
            <pc:docMk/>
            <pc:sldMk cId="2591649800" sldId="270"/>
            <ac:spMk id="14" creationId="{00C06E06-5817-74F8-632A-14652258E48F}"/>
          </ac:spMkLst>
        </pc:spChg>
      </pc:sldChg>
      <pc:sldChg chg="modSp add mod modNotesTx">
        <pc:chgData name="Anna Kristine Høyem" userId="b045f7d8-de4c-483e-96b1-d05bdfe8ca94" providerId="ADAL" clId="{CCE7D4A9-7211-4BA3-B1F6-A14F9D13092A}" dt="2025-09-19T14:22:03.975" v="4587" actId="20577"/>
        <pc:sldMkLst>
          <pc:docMk/>
          <pc:sldMk cId="1206164677" sldId="271"/>
        </pc:sldMkLst>
        <pc:spChg chg="mod">
          <ac:chgData name="Anna Kristine Høyem" userId="b045f7d8-de4c-483e-96b1-d05bdfe8ca94" providerId="ADAL" clId="{CCE7D4A9-7211-4BA3-B1F6-A14F9D13092A}" dt="2025-09-19T12:59:37.254" v="1231" actId="20577"/>
          <ac:spMkLst>
            <pc:docMk/>
            <pc:sldMk cId="1206164677" sldId="271"/>
            <ac:spMk id="4" creationId="{EC670322-69F1-28D2-1E0B-FB5272D740A9}"/>
          </ac:spMkLst>
        </pc:spChg>
        <pc:spChg chg="mod">
          <ac:chgData name="Anna Kristine Høyem" userId="b045f7d8-de4c-483e-96b1-d05bdfe8ca94" providerId="ADAL" clId="{CCE7D4A9-7211-4BA3-B1F6-A14F9D13092A}" dt="2025-09-19T14:22:03.975" v="4587" actId="20577"/>
          <ac:spMkLst>
            <pc:docMk/>
            <pc:sldMk cId="1206164677" sldId="271"/>
            <ac:spMk id="14" creationId="{894D6471-46CA-FBDA-776C-A2D7B707F31C}"/>
          </ac:spMkLst>
        </pc:spChg>
      </pc:sldChg>
      <pc:sldChg chg="modSp add mod">
        <pc:chgData name="Anna Kristine Høyem" userId="b045f7d8-de4c-483e-96b1-d05bdfe8ca94" providerId="ADAL" clId="{CCE7D4A9-7211-4BA3-B1F6-A14F9D13092A}" dt="2025-09-19T14:25:31.178" v="4623" actId="20577"/>
        <pc:sldMkLst>
          <pc:docMk/>
          <pc:sldMk cId="2544733083" sldId="272"/>
        </pc:sldMkLst>
        <pc:spChg chg="mod">
          <ac:chgData name="Anna Kristine Høyem" userId="b045f7d8-de4c-483e-96b1-d05bdfe8ca94" providerId="ADAL" clId="{CCE7D4A9-7211-4BA3-B1F6-A14F9D13092A}" dt="2025-09-19T14:25:31.178" v="4623" actId="20577"/>
          <ac:spMkLst>
            <pc:docMk/>
            <pc:sldMk cId="2544733083" sldId="272"/>
            <ac:spMk id="14" creationId="{0440A5FC-D989-D6F2-1B70-7E0346C1F66F}"/>
          </ac:spMkLst>
        </pc:spChg>
      </pc:sldChg>
      <pc:sldChg chg="modSp add mod">
        <pc:chgData name="Anna Kristine Høyem" userId="b045f7d8-de4c-483e-96b1-d05bdfe8ca94" providerId="ADAL" clId="{CCE7D4A9-7211-4BA3-B1F6-A14F9D13092A}" dt="2025-09-22T09:18:35.413" v="4658" actId="20577"/>
        <pc:sldMkLst>
          <pc:docMk/>
          <pc:sldMk cId="394412074" sldId="273"/>
        </pc:sldMkLst>
        <pc:spChg chg="mod">
          <ac:chgData name="Anna Kristine Høyem" userId="b045f7d8-de4c-483e-96b1-d05bdfe8ca94" providerId="ADAL" clId="{CCE7D4A9-7211-4BA3-B1F6-A14F9D13092A}" dt="2025-09-22T09:18:35.413" v="4658" actId="20577"/>
          <ac:spMkLst>
            <pc:docMk/>
            <pc:sldMk cId="394412074" sldId="273"/>
            <ac:spMk id="4" creationId="{E43E101C-58BC-18D2-3EE4-D839028145C3}"/>
          </ac:spMkLst>
        </pc:spChg>
        <pc:spChg chg="mod">
          <ac:chgData name="Anna Kristine Høyem" userId="b045f7d8-de4c-483e-96b1-d05bdfe8ca94" providerId="ADAL" clId="{CCE7D4A9-7211-4BA3-B1F6-A14F9D13092A}" dt="2025-09-19T14:09:00.909" v="4364" actId="20577"/>
          <ac:spMkLst>
            <pc:docMk/>
            <pc:sldMk cId="394412074" sldId="273"/>
            <ac:spMk id="14" creationId="{1B92854B-8373-56CF-01AB-0A7A324D3F65}"/>
          </ac:spMkLst>
        </pc:spChg>
      </pc:sldChg>
      <pc:sldChg chg="modSp mod modNotesTx">
        <pc:chgData name="Anna Kristine Høyem" userId="b045f7d8-de4c-483e-96b1-d05bdfe8ca94" providerId="ADAL" clId="{CCE7D4A9-7211-4BA3-B1F6-A14F9D13092A}" dt="2025-09-22T09:35:22.633" v="5266" actId="20577"/>
        <pc:sldMkLst>
          <pc:docMk/>
          <pc:sldMk cId="3132652909" sldId="2147477986"/>
        </pc:sldMkLst>
        <pc:spChg chg="mod">
          <ac:chgData name="Anna Kristine Høyem" userId="b045f7d8-de4c-483e-96b1-d05bdfe8ca94" providerId="ADAL" clId="{CCE7D4A9-7211-4BA3-B1F6-A14F9D13092A}" dt="2025-09-22T09:34:23.198" v="5035" actId="14100"/>
          <ac:spMkLst>
            <pc:docMk/>
            <pc:sldMk cId="3132652909" sldId="2147477986"/>
            <ac:spMk id="6" creationId="{BEACA08A-C890-2F56-36E3-67BEFC00374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F69AB7-80A1-4D8B-8570-9D4E34BC18B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B6348BF-B55E-4B11-A7C1-5D5E84A9BEDA}">
      <dgm:prSet phldrT="[Text]" custT="1"/>
      <dgm:spPr/>
      <dgm:t>
        <a:bodyPr/>
        <a:lstStyle/>
        <a:p>
          <a:r>
            <a:rPr lang="en-US" sz="1400"/>
            <a:t>FS-data-</a:t>
          </a:r>
          <a:r>
            <a:rPr lang="en-US" sz="1400" err="1"/>
            <a:t>basen</a:t>
          </a:r>
          <a:endParaRPr lang="nb-NO" sz="1400"/>
        </a:p>
      </dgm:t>
    </dgm:pt>
    <dgm:pt modelId="{6D573124-2BAD-40FC-9172-74411CC7FDFA}" type="parTrans" cxnId="{C3D9443E-ACD9-4BBD-B937-B813D16E31FC}">
      <dgm:prSet/>
      <dgm:spPr/>
      <dgm:t>
        <a:bodyPr/>
        <a:lstStyle/>
        <a:p>
          <a:endParaRPr lang="nb-NO"/>
        </a:p>
      </dgm:t>
    </dgm:pt>
    <dgm:pt modelId="{28703E46-F90F-4DD0-8311-BA2C48943699}" type="sibTrans" cxnId="{C3D9443E-ACD9-4BBD-B937-B813D16E31FC}">
      <dgm:prSet/>
      <dgm:spPr/>
      <dgm:t>
        <a:bodyPr/>
        <a:lstStyle/>
        <a:p>
          <a:endParaRPr lang="nb-NO"/>
        </a:p>
      </dgm:t>
    </dgm:pt>
    <dgm:pt modelId="{74813D2F-78AD-4D6C-84F9-A7F3D8D35DC6}" type="pres">
      <dgm:prSet presAssocID="{97F69AB7-80A1-4D8B-8570-9D4E34BC18B1}" presName="Name0" presStyleCnt="0">
        <dgm:presLayoutVars>
          <dgm:dir/>
          <dgm:resizeHandles val="exact"/>
        </dgm:presLayoutVars>
      </dgm:prSet>
      <dgm:spPr/>
    </dgm:pt>
    <dgm:pt modelId="{95F50EAB-2861-458B-A9E3-5472B9FDF2D7}" type="pres">
      <dgm:prSet presAssocID="{EB6348BF-B55E-4B11-A7C1-5D5E84A9BEDA}" presName="node" presStyleLbl="node1" presStyleIdx="0" presStyleCnt="1" custScaleX="8753" custScaleY="17324" custLinFactNeighborX="-40506" custLinFactNeighborY="-3871">
        <dgm:presLayoutVars>
          <dgm:bulletEnabled val="1"/>
        </dgm:presLayoutVars>
      </dgm:prSet>
      <dgm:spPr>
        <a:prstGeom prst="can">
          <a:avLst/>
        </a:prstGeom>
      </dgm:spPr>
    </dgm:pt>
  </dgm:ptLst>
  <dgm:cxnLst>
    <dgm:cxn modelId="{47A2BF13-FB8C-42A1-B2C4-CBB33D11A66B}" type="presOf" srcId="{97F69AB7-80A1-4D8B-8570-9D4E34BC18B1}" destId="{74813D2F-78AD-4D6C-84F9-A7F3D8D35DC6}" srcOrd="0" destOrd="0" presId="urn:microsoft.com/office/officeart/2005/8/layout/process1"/>
    <dgm:cxn modelId="{C3D9443E-ACD9-4BBD-B937-B813D16E31FC}" srcId="{97F69AB7-80A1-4D8B-8570-9D4E34BC18B1}" destId="{EB6348BF-B55E-4B11-A7C1-5D5E84A9BEDA}" srcOrd="0" destOrd="0" parTransId="{6D573124-2BAD-40FC-9172-74411CC7FDFA}" sibTransId="{28703E46-F90F-4DD0-8311-BA2C48943699}"/>
    <dgm:cxn modelId="{80A4F5A6-7D61-4AC9-8253-1A3F9F9E4B4B}" type="presOf" srcId="{EB6348BF-B55E-4B11-A7C1-5D5E84A9BEDA}" destId="{95F50EAB-2861-458B-A9E3-5472B9FDF2D7}" srcOrd="0" destOrd="0" presId="urn:microsoft.com/office/officeart/2005/8/layout/process1"/>
    <dgm:cxn modelId="{99B5C6EC-9F97-4D8F-B15E-0423B72B4D29}" type="presParOf" srcId="{74813D2F-78AD-4D6C-84F9-A7F3D8D35DC6}" destId="{95F50EAB-2861-458B-A9E3-5472B9FDF2D7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F69AB7-80A1-4D8B-8570-9D4E34BC18B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B6348BF-B55E-4B11-A7C1-5D5E84A9BEDA}">
      <dgm:prSet phldrT="[Text]" custT="1"/>
      <dgm:spPr/>
      <dgm:t>
        <a:bodyPr/>
        <a:lstStyle/>
        <a:p>
          <a:r>
            <a:rPr lang="en-US" sz="1400"/>
            <a:t>FS-data-</a:t>
          </a:r>
          <a:r>
            <a:rPr lang="en-US" sz="1400" err="1"/>
            <a:t>basen</a:t>
          </a:r>
          <a:endParaRPr lang="nb-NO" sz="1400"/>
        </a:p>
      </dgm:t>
    </dgm:pt>
    <dgm:pt modelId="{6D573124-2BAD-40FC-9172-74411CC7FDFA}" type="parTrans" cxnId="{C3D9443E-ACD9-4BBD-B937-B813D16E31FC}">
      <dgm:prSet/>
      <dgm:spPr/>
      <dgm:t>
        <a:bodyPr/>
        <a:lstStyle/>
        <a:p>
          <a:endParaRPr lang="nb-NO"/>
        </a:p>
      </dgm:t>
    </dgm:pt>
    <dgm:pt modelId="{28703E46-F90F-4DD0-8311-BA2C48943699}" type="sibTrans" cxnId="{C3D9443E-ACD9-4BBD-B937-B813D16E31FC}">
      <dgm:prSet/>
      <dgm:spPr/>
      <dgm:t>
        <a:bodyPr/>
        <a:lstStyle/>
        <a:p>
          <a:endParaRPr lang="nb-NO"/>
        </a:p>
      </dgm:t>
    </dgm:pt>
    <dgm:pt modelId="{74813D2F-78AD-4D6C-84F9-A7F3D8D35DC6}" type="pres">
      <dgm:prSet presAssocID="{97F69AB7-80A1-4D8B-8570-9D4E34BC18B1}" presName="Name0" presStyleCnt="0">
        <dgm:presLayoutVars>
          <dgm:dir/>
          <dgm:resizeHandles val="exact"/>
        </dgm:presLayoutVars>
      </dgm:prSet>
      <dgm:spPr/>
    </dgm:pt>
    <dgm:pt modelId="{95F50EAB-2861-458B-A9E3-5472B9FDF2D7}" type="pres">
      <dgm:prSet presAssocID="{EB6348BF-B55E-4B11-A7C1-5D5E84A9BEDA}" presName="node" presStyleLbl="node1" presStyleIdx="0" presStyleCnt="1" custScaleX="8753" custScaleY="17324" custLinFactNeighborX="-40506" custLinFactNeighborY="-3871">
        <dgm:presLayoutVars>
          <dgm:bulletEnabled val="1"/>
        </dgm:presLayoutVars>
      </dgm:prSet>
      <dgm:spPr>
        <a:prstGeom prst="can">
          <a:avLst/>
        </a:prstGeom>
      </dgm:spPr>
    </dgm:pt>
  </dgm:ptLst>
  <dgm:cxnLst>
    <dgm:cxn modelId="{47A2BF13-FB8C-42A1-B2C4-CBB33D11A66B}" type="presOf" srcId="{97F69AB7-80A1-4D8B-8570-9D4E34BC18B1}" destId="{74813D2F-78AD-4D6C-84F9-A7F3D8D35DC6}" srcOrd="0" destOrd="0" presId="urn:microsoft.com/office/officeart/2005/8/layout/process1"/>
    <dgm:cxn modelId="{C3D9443E-ACD9-4BBD-B937-B813D16E31FC}" srcId="{97F69AB7-80A1-4D8B-8570-9D4E34BC18B1}" destId="{EB6348BF-B55E-4B11-A7C1-5D5E84A9BEDA}" srcOrd="0" destOrd="0" parTransId="{6D573124-2BAD-40FC-9172-74411CC7FDFA}" sibTransId="{28703E46-F90F-4DD0-8311-BA2C48943699}"/>
    <dgm:cxn modelId="{80A4F5A6-7D61-4AC9-8253-1A3F9F9E4B4B}" type="presOf" srcId="{EB6348BF-B55E-4B11-A7C1-5D5E84A9BEDA}" destId="{95F50EAB-2861-458B-A9E3-5472B9FDF2D7}" srcOrd="0" destOrd="0" presId="urn:microsoft.com/office/officeart/2005/8/layout/process1"/>
    <dgm:cxn modelId="{99B5C6EC-9F97-4D8F-B15E-0423B72B4D29}" type="presParOf" srcId="{74813D2F-78AD-4D6C-84F9-A7F3D8D35DC6}" destId="{95F50EAB-2861-458B-A9E3-5472B9FDF2D7}" srcOrd="0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F69AB7-80A1-4D8B-8570-9D4E34BC18B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B6348BF-B55E-4B11-A7C1-5D5E84A9BEDA}">
      <dgm:prSet phldrT="[Text]" custT="1"/>
      <dgm:spPr/>
      <dgm:t>
        <a:bodyPr/>
        <a:lstStyle/>
        <a:p>
          <a:r>
            <a:rPr lang="en-US" sz="1400"/>
            <a:t>FS-data-</a:t>
          </a:r>
          <a:r>
            <a:rPr lang="en-US" sz="1400" err="1"/>
            <a:t>basen</a:t>
          </a:r>
          <a:endParaRPr lang="nb-NO" sz="1400"/>
        </a:p>
      </dgm:t>
    </dgm:pt>
    <dgm:pt modelId="{6D573124-2BAD-40FC-9172-74411CC7FDFA}" type="parTrans" cxnId="{C3D9443E-ACD9-4BBD-B937-B813D16E31FC}">
      <dgm:prSet/>
      <dgm:spPr/>
      <dgm:t>
        <a:bodyPr/>
        <a:lstStyle/>
        <a:p>
          <a:endParaRPr lang="nb-NO"/>
        </a:p>
      </dgm:t>
    </dgm:pt>
    <dgm:pt modelId="{28703E46-F90F-4DD0-8311-BA2C48943699}" type="sibTrans" cxnId="{C3D9443E-ACD9-4BBD-B937-B813D16E31FC}">
      <dgm:prSet/>
      <dgm:spPr/>
      <dgm:t>
        <a:bodyPr/>
        <a:lstStyle/>
        <a:p>
          <a:endParaRPr lang="nb-NO"/>
        </a:p>
      </dgm:t>
    </dgm:pt>
    <dgm:pt modelId="{74813D2F-78AD-4D6C-84F9-A7F3D8D35DC6}" type="pres">
      <dgm:prSet presAssocID="{97F69AB7-80A1-4D8B-8570-9D4E34BC18B1}" presName="Name0" presStyleCnt="0">
        <dgm:presLayoutVars>
          <dgm:dir/>
          <dgm:resizeHandles val="exact"/>
        </dgm:presLayoutVars>
      </dgm:prSet>
      <dgm:spPr/>
    </dgm:pt>
    <dgm:pt modelId="{95F50EAB-2861-458B-A9E3-5472B9FDF2D7}" type="pres">
      <dgm:prSet presAssocID="{EB6348BF-B55E-4B11-A7C1-5D5E84A9BEDA}" presName="node" presStyleLbl="node1" presStyleIdx="0" presStyleCnt="1" custScaleX="8753" custScaleY="17324" custLinFactNeighborX="-40506" custLinFactNeighborY="-3871">
        <dgm:presLayoutVars>
          <dgm:bulletEnabled val="1"/>
        </dgm:presLayoutVars>
      </dgm:prSet>
      <dgm:spPr>
        <a:prstGeom prst="can">
          <a:avLst/>
        </a:prstGeom>
      </dgm:spPr>
    </dgm:pt>
  </dgm:ptLst>
  <dgm:cxnLst>
    <dgm:cxn modelId="{47A2BF13-FB8C-42A1-B2C4-CBB33D11A66B}" type="presOf" srcId="{97F69AB7-80A1-4D8B-8570-9D4E34BC18B1}" destId="{74813D2F-78AD-4D6C-84F9-A7F3D8D35DC6}" srcOrd="0" destOrd="0" presId="urn:microsoft.com/office/officeart/2005/8/layout/process1"/>
    <dgm:cxn modelId="{C3D9443E-ACD9-4BBD-B937-B813D16E31FC}" srcId="{97F69AB7-80A1-4D8B-8570-9D4E34BC18B1}" destId="{EB6348BF-B55E-4B11-A7C1-5D5E84A9BEDA}" srcOrd="0" destOrd="0" parTransId="{6D573124-2BAD-40FC-9172-74411CC7FDFA}" sibTransId="{28703E46-F90F-4DD0-8311-BA2C48943699}"/>
    <dgm:cxn modelId="{80A4F5A6-7D61-4AC9-8253-1A3F9F9E4B4B}" type="presOf" srcId="{EB6348BF-B55E-4B11-A7C1-5D5E84A9BEDA}" destId="{95F50EAB-2861-458B-A9E3-5472B9FDF2D7}" srcOrd="0" destOrd="0" presId="urn:microsoft.com/office/officeart/2005/8/layout/process1"/>
    <dgm:cxn modelId="{99B5C6EC-9F97-4D8F-B15E-0423B72B4D29}" type="presParOf" srcId="{74813D2F-78AD-4D6C-84F9-A7F3D8D35DC6}" destId="{95F50EAB-2861-458B-A9E3-5472B9FDF2D7}" srcOrd="0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F69AB7-80A1-4D8B-8570-9D4E34BC18B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B6348BF-B55E-4B11-A7C1-5D5E84A9BEDA}">
      <dgm:prSet phldrT="[Text]" custT="1"/>
      <dgm:spPr/>
      <dgm:t>
        <a:bodyPr/>
        <a:lstStyle/>
        <a:p>
          <a:r>
            <a:rPr lang="en-US" sz="1400"/>
            <a:t>FS-data-</a:t>
          </a:r>
          <a:r>
            <a:rPr lang="en-US" sz="1400" err="1"/>
            <a:t>basen</a:t>
          </a:r>
          <a:endParaRPr lang="nb-NO" sz="1400"/>
        </a:p>
      </dgm:t>
    </dgm:pt>
    <dgm:pt modelId="{6D573124-2BAD-40FC-9172-74411CC7FDFA}" type="parTrans" cxnId="{C3D9443E-ACD9-4BBD-B937-B813D16E31FC}">
      <dgm:prSet/>
      <dgm:spPr/>
      <dgm:t>
        <a:bodyPr/>
        <a:lstStyle/>
        <a:p>
          <a:endParaRPr lang="nb-NO"/>
        </a:p>
      </dgm:t>
    </dgm:pt>
    <dgm:pt modelId="{28703E46-F90F-4DD0-8311-BA2C48943699}" type="sibTrans" cxnId="{C3D9443E-ACD9-4BBD-B937-B813D16E31FC}">
      <dgm:prSet/>
      <dgm:spPr/>
      <dgm:t>
        <a:bodyPr/>
        <a:lstStyle/>
        <a:p>
          <a:endParaRPr lang="nb-NO"/>
        </a:p>
      </dgm:t>
    </dgm:pt>
    <dgm:pt modelId="{74813D2F-78AD-4D6C-84F9-A7F3D8D35DC6}" type="pres">
      <dgm:prSet presAssocID="{97F69AB7-80A1-4D8B-8570-9D4E34BC18B1}" presName="Name0" presStyleCnt="0">
        <dgm:presLayoutVars>
          <dgm:dir/>
          <dgm:resizeHandles val="exact"/>
        </dgm:presLayoutVars>
      </dgm:prSet>
      <dgm:spPr/>
    </dgm:pt>
    <dgm:pt modelId="{95F50EAB-2861-458B-A9E3-5472B9FDF2D7}" type="pres">
      <dgm:prSet presAssocID="{EB6348BF-B55E-4B11-A7C1-5D5E84A9BEDA}" presName="node" presStyleLbl="node1" presStyleIdx="0" presStyleCnt="1" custScaleX="8753" custScaleY="17324" custLinFactNeighborX="-40506" custLinFactNeighborY="-3871">
        <dgm:presLayoutVars>
          <dgm:bulletEnabled val="1"/>
        </dgm:presLayoutVars>
      </dgm:prSet>
      <dgm:spPr>
        <a:prstGeom prst="can">
          <a:avLst/>
        </a:prstGeom>
      </dgm:spPr>
    </dgm:pt>
  </dgm:ptLst>
  <dgm:cxnLst>
    <dgm:cxn modelId="{47A2BF13-FB8C-42A1-B2C4-CBB33D11A66B}" type="presOf" srcId="{97F69AB7-80A1-4D8B-8570-9D4E34BC18B1}" destId="{74813D2F-78AD-4D6C-84F9-A7F3D8D35DC6}" srcOrd="0" destOrd="0" presId="urn:microsoft.com/office/officeart/2005/8/layout/process1"/>
    <dgm:cxn modelId="{C3D9443E-ACD9-4BBD-B937-B813D16E31FC}" srcId="{97F69AB7-80A1-4D8B-8570-9D4E34BC18B1}" destId="{EB6348BF-B55E-4B11-A7C1-5D5E84A9BEDA}" srcOrd="0" destOrd="0" parTransId="{6D573124-2BAD-40FC-9172-74411CC7FDFA}" sibTransId="{28703E46-F90F-4DD0-8311-BA2C48943699}"/>
    <dgm:cxn modelId="{80A4F5A6-7D61-4AC9-8253-1A3F9F9E4B4B}" type="presOf" srcId="{EB6348BF-B55E-4B11-A7C1-5D5E84A9BEDA}" destId="{95F50EAB-2861-458B-A9E3-5472B9FDF2D7}" srcOrd="0" destOrd="0" presId="urn:microsoft.com/office/officeart/2005/8/layout/process1"/>
    <dgm:cxn modelId="{99B5C6EC-9F97-4D8F-B15E-0423B72B4D29}" type="presParOf" srcId="{74813D2F-78AD-4D6C-84F9-A7F3D8D35DC6}" destId="{95F50EAB-2861-458B-A9E3-5472B9FDF2D7}" srcOrd="0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F69AB7-80A1-4D8B-8570-9D4E34BC18B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B6348BF-B55E-4B11-A7C1-5D5E84A9BEDA}">
      <dgm:prSet phldrT="[Text]" custT="1"/>
      <dgm:spPr/>
      <dgm:t>
        <a:bodyPr/>
        <a:lstStyle/>
        <a:p>
          <a:r>
            <a:rPr lang="en-US" sz="1400"/>
            <a:t>FS-data-</a:t>
          </a:r>
          <a:r>
            <a:rPr lang="en-US" sz="1400" err="1"/>
            <a:t>basen</a:t>
          </a:r>
          <a:endParaRPr lang="nb-NO" sz="1400"/>
        </a:p>
      </dgm:t>
    </dgm:pt>
    <dgm:pt modelId="{6D573124-2BAD-40FC-9172-74411CC7FDFA}" type="parTrans" cxnId="{C3D9443E-ACD9-4BBD-B937-B813D16E31FC}">
      <dgm:prSet/>
      <dgm:spPr/>
      <dgm:t>
        <a:bodyPr/>
        <a:lstStyle/>
        <a:p>
          <a:endParaRPr lang="nb-NO"/>
        </a:p>
      </dgm:t>
    </dgm:pt>
    <dgm:pt modelId="{28703E46-F90F-4DD0-8311-BA2C48943699}" type="sibTrans" cxnId="{C3D9443E-ACD9-4BBD-B937-B813D16E31FC}">
      <dgm:prSet/>
      <dgm:spPr/>
      <dgm:t>
        <a:bodyPr/>
        <a:lstStyle/>
        <a:p>
          <a:endParaRPr lang="nb-NO"/>
        </a:p>
      </dgm:t>
    </dgm:pt>
    <dgm:pt modelId="{74813D2F-78AD-4D6C-84F9-A7F3D8D35DC6}" type="pres">
      <dgm:prSet presAssocID="{97F69AB7-80A1-4D8B-8570-9D4E34BC18B1}" presName="Name0" presStyleCnt="0">
        <dgm:presLayoutVars>
          <dgm:dir/>
          <dgm:resizeHandles val="exact"/>
        </dgm:presLayoutVars>
      </dgm:prSet>
      <dgm:spPr/>
    </dgm:pt>
    <dgm:pt modelId="{95F50EAB-2861-458B-A9E3-5472B9FDF2D7}" type="pres">
      <dgm:prSet presAssocID="{EB6348BF-B55E-4B11-A7C1-5D5E84A9BEDA}" presName="node" presStyleLbl="node1" presStyleIdx="0" presStyleCnt="1" custScaleX="8753" custScaleY="17324" custLinFactNeighborX="-40506" custLinFactNeighborY="-3871">
        <dgm:presLayoutVars>
          <dgm:bulletEnabled val="1"/>
        </dgm:presLayoutVars>
      </dgm:prSet>
      <dgm:spPr>
        <a:prstGeom prst="can">
          <a:avLst/>
        </a:prstGeom>
      </dgm:spPr>
    </dgm:pt>
  </dgm:ptLst>
  <dgm:cxnLst>
    <dgm:cxn modelId="{47A2BF13-FB8C-42A1-B2C4-CBB33D11A66B}" type="presOf" srcId="{97F69AB7-80A1-4D8B-8570-9D4E34BC18B1}" destId="{74813D2F-78AD-4D6C-84F9-A7F3D8D35DC6}" srcOrd="0" destOrd="0" presId="urn:microsoft.com/office/officeart/2005/8/layout/process1"/>
    <dgm:cxn modelId="{C3D9443E-ACD9-4BBD-B937-B813D16E31FC}" srcId="{97F69AB7-80A1-4D8B-8570-9D4E34BC18B1}" destId="{EB6348BF-B55E-4B11-A7C1-5D5E84A9BEDA}" srcOrd="0" destOrd="0" parTransId="{6D573124-2BAD-40FC-9172-74411CC7FDFA}" sibTransId="{28703E46-F90F-4DD0-8311-BA2C48943699}"/>
    <dgm:cxn modelId="{80A4F5A6-7D61-4AC9-8253-1A3F9F9E4B4B}" type="presOf" srcId="{EB6348BF-B55E-4B11-A7C1-5D5E84A9BEDA}" destId="{95F50EAB-2861-458B-A9E3-5472B9FDF2D7}" srcOrd="0" destOrd="0" presId="urn:microsoft.com/office/officeart/2005/8/layout/process1"/>
    <dgm:cxn modelId="{99B5C6EC-9F97-4D8F-B15E-0423B72B4D29}" type="presParOf" srcId="{74813D2F-78AD-4D6C-84F9-A7F3D8D35DC6}" destId="{95F50EAB-2861-458B-A9E3-5472B9FDF2D7}" srcOrd="0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F69AB7-80A1-4D8B-8570-9D4E34BC18B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B6348BF-B55E-4B11-A7C1-5D5E84A9BEDA}">
      <dgm:prSet phldrT="[Text]" custT="1"/>
      <dgm:spPr/>
      <dgm:t>
        <a:bodyPr/>
        <a:lstStyle/>
        <a:p>
          <a:r>
            <a:rPr lang="en-US" sz="1400"/>
            <a:t>FS-data-</a:t>
          </a:r>
          <a:r>
            <a:rPr lang="en-US" sz="1400" err="1"/>
            <a:t>basen</a:t>
          </a:r>
          <a:endParaRPr lang="nb-NO" sz="1400"/>
        </a:p>
      </dgm:t>
    </dgm:pt>
    <dgm:pt modelId="{6D573124-2BAD-40FC-9172-74411CC7FDFA}" type="parTrans" cxnId="{C3D9443E-ACD9-4BBD-B937-B813D16E31FC}">
      <dgm:prSet/>
      <dgm:spPr/>
      <dgm:t>
        <a:bodyPr/>
        <a:lstStyle/>
        <a:p>
          <a:endParaRPr lang="nb-NO"/>
        </a:p>
      </dgm:t>
    </dgm:pt>
    <dgm:pt modelId="{28703E46-F90F-4DD0-8311-BA2C48943699}" type="sibTrans" cxnId="{C3D9443E-ACD9-4BBD-B937-B813D16E31FC}">
      <dgm:prSet/>
      <dgm:spPr/>
      <dgm:t>
        <a:bodyPr/>
        <a:lstStyle/>
        <a:p>
          <a:endParaRPr lang="nb-NO"/>
        </a:p>
      </dgm:t>
    </dgm:pt>
    <dgm:pt modelId="{74813D2F-78AD-4D6C-84F9-A7F3D8D35DC6}" type="pres">
      <dgm:prSet presAssocID="{97F69AB7-80A1-4D8B-8570-9D4E34BC18B1}" presName="Name0" presStyleCnt="0">
        <dgm:presLayoutVars>
          <dgm:dir/>
          <dgm:resizeHandles val="exact"/>
        </dgm:presLayoutVars>
      </dgm:prSet>
      <dgm:spPr/>
    </dgm:pt>
    <dgm:pt modelId="{95F50EAB-2861-458B-A9E3-5472B9FDF2D7}" type="pres">
      <dgm:prSet presAssocID="{EB6348BF-B55E-4B11-A7C1-5D5E84A9BEDA}" presName="node" presStyleLbl="node1" presStyleIdx="0" presStyleCnt="1" custScaleX="8753" custScaleY="17324" custLinFactNeighborX="-40506" custLinFactNeighborY="-3871">
        <dgm:presLayoutVars>
          <dgm:bulletEnabled val="1"/>
        </dgm:presLayoutVars>
      </dgm:prSet>
      <dgm:spPr>
        <a:prstGeom prst="can">
          <a:avLst/>
        </a:prstGeom>
      </dgm:spPr>
    </dgm:pt>
  </dgm:ptLst>
  <dgm:cxnLst>
    <dgm:cxn modelId="{47A2BF13-FB8C-42A1-B2C4-CBB33D11A66B}" type="presOf" srcId="{97F69AB7-80A1-4D8B-8570-9D4E34BC18B1}" destId="{74813D2F-78AD-4D6C-84F9-A7F3D8D35DC6}" srcOrd="0" destOrd="0" presId="urn:microsoft.com/office/officeart/2005/8/layout/process1"/>
    <dgm:cxn modelId="{C3D9443E-ACD9-4BBD-B937-B813D16E31FC}" srcId="{97F69AB7-80A1-4D8B-8570-9D4E34BC18B1}" destId="{EB6348BF-B55E-4B11-A7C1-5D5E84A9BEDA}" srcOrd="0" destOrd="0" parTransId="{6D573124-2BAD-40FC-9172-74411CC7FDFA}" sibTransId="{28703E46-F90F-4DD0-8311-BA2C48943699}"/>
    <dgm:cxn modelId="{80A4F5A6-7D61-4AC9-8253-1A3F9F9E4B4B}" type="presOf" srcId="{EB6348BF-B55E-4B11-A7C1-5D5E84A9BEDA}" destId="{95F50EAB-2861-458B-A9E3-5472B9FDF2D7}" srcOrd="0" destOrd="0" presId="urn:microsoft.com/office/officeart/2005/8/layout/process1"/>
    <dgm:cxn modelId="{99B5C6EC-9F97-4D8F-B15E-0423B72B4D29}" type="presParOf" srcId="{74813D2F-78AD-4D6C-84F9-A7F3D8D35DC6}" destId="{95F50EAB-2861-458B-A9E3-5472B9FDF2D7}" srcOrd="0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F69AB7-80A1-4D8B-8570-9D4E34BC18B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B6348BF-B55E-4B11-A7C1-5D5E84A9BEDA}">
      <dgm:prSet phldrT="[Text]" custT="1"/>
      <dgm:spPr/>
      <dgm:t>
        <a:bodyPr/>
        <a:lstStyle/>
        <a:p>
          <a:r>
            <a:rPr lang="en-US" sz="1400"/>
            <a:t>FS-data-</a:t>
          </a:r>
          <a:r>
            <a:rPr lang="en-US" sz="1400" err="1"/>
            <a:t>basen</a:t>
          </a:r>
          <a:endParaRPr lang="nb-NO" sz="1400"/>
        </a:p>
      </dgm:t>
    </dgm:pt>
    <dgm:pt modelId="{6D573124-2BAD-40FC-9172-74411CC7FDFA}" type="parTrans" cxnId="{C3D9443E-ACD9-4BBD-B937-B813D16E31FC}">
      <dgm:prSet/>
      <dgm:spPr/>
      <dgm:t>
        <a:bodyPr/>
        <a:lstStyle/>
        <a:p>
          <a:endParaRPr lang="nb-NO"/>
        </a:p>
      </dgm:t>
    </dgm:pt>
    <dgm:pt modelId="{28703E46-F90F-4DD0-8311-BA2C48943699}" type="sibTrans" cxnId="{C3D9443E-ACD9-4BBD-B937-B813D16E31FC}">
      <dgm:prSet/>
      <dgm:spPr/>
      <dgm:t>
        <a:bodyPr/>
        <a:lstStyle/>
        <a:p>
          <a:endParaRPr lang="nb-NO"/>
        </a:p>
      </dgm:t>
    </dgm:pt>
    <dgm:pt modelId="{74813D2F-78AD-4D6C-84F9-A7F3D8D35DC6}" type="pres">
      <dgm:prSet presAssocID="{97F69AB7-80A1-4D8B-8570-9D4E34BC18B1}" presName="Name0" presStyleCnt="0">
        <dgm:presLayoutVars>
          <dgm:dir/>
          <dgm:resizeHandles val="exact"/>
        </dgm:presLayoutVars>
      </dgm:prSet>
      <dgm:spPr/>
    </dgm:pt>
    <dgm:pt modelId="{95F50EAB-2861-458B-A9E3-5472B9FDF2D7}" type="pres">
      <dgm:prSet presAssocID="{EB6348BF-B55E-4B11-A7C1-5D5E84A9BEDA}" presName="node" presStyleLbl="node1" presStyleIdx="0" presStyleCnt="1" custScaleX="8753" custScaleY="17324" custLinFactNeighborX="-40506" custLinFactNeighborY="-3871">
        <dgm:presLayoutVars>
          <dgm:bulletEnabled val="1"/>
        </dgm:presLayoutVars>
      </dgm:prSet>
      <dgm:spPr>
        <a:prstGeom prst="can">
          <a:avLst/>
        </a:prstGeom>
      </dgm:spPr>
    </dgm:pt>
  </dgm:ptLst>
  <dgm:cxnLst>
    <dgm:cxn modelId="{47A2BF13-FB8C-42A1-B2C4-CBB33D11A66B}" type="presOf" srcId="{97F69AB7-80A1-4D8B-8570-9D4E34BC18B1}" destId="{74813D2F-78AD-4D6C-84F9-A7F3D8D35DC6}" srcOrd="0" destOrd="0" presId="urn:microsoft.com/office/officeart/2005/8/layout/process1"/>
    <dgm:cxn modelId="{C3D9443E-ACD9-4BBD-B937-B813D16E31FC}" srcId="{97F69AB7-80A1-4D8B-8570-9D4E34BC18B1}" destId="{EB6348BF-B55E-4B11-A7C1-5D5E84A9BEDA}" srcOrd="0" destOrd="0" parTransId="{6D573124-2BAD-40FC-9172-74411CC7FDFA}" sibTransId="{28703E46-F90F-4DD0-8311-BA2C48943699}"/>
    <dgm:cxn modelId="{80A4F5A6-7D61-4AC9-8253-1A3F9F9E4B4B}" type="presOf" srcId="{EB6348BF-B55E-4B11-A7C1-5D5E84A9BEDA}" destId="{95F50EAB-2861-458B-A9E3-5472B9FDF2D7}" srcOrd="0" destOrd="0" presId="urn:microsoft.com/office/officeart/2005/8/layout/process1"/>
    <dgm:cxn modelId="{99B5C6EC-9F97-4D8F-B15E-0423B72B4D29}" type="presParOf" srcId="{74813D2F-78AD-4D6C-84F9-A7F3D8D35DC6}" destId="{95F50EAB-2861-458B-A9E3-5472B9FDF2D7}" srcOrd="0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50EAB-2861-458B-A9E3-5472B9FDF2D7}">
      <dsp:nvSpPr>
        <dsp:cNvPr id="0" name=""/>
        <dsp:cNvSpPr/>
      </dsp:nvSpPr>
      <dsp:spPr>
        <a:xfrm>
          <a:off x="587042" y="1546414"/>
          <a:ext cx="1004080" cy="1192370"/>
        </a:xfrm>
        <a:prstGeom prst="ca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FS-data-</a:t>
          </a:r>
          <a:r>
            <a:rPr lang="en-US" sz="1400" kern="1200" err="1"/>
            <a:t>basen</a:t>
          </a:r>
          <a:endParaRPr lang="nb-NO" sz="1400" kern="1200"/>
        </a:p>
      </dsp:txBody>
      <dsp:txXfrm>
        <a:off x="587042" y="1797434"/>
        <a:ext cx="1004080" cy="815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50EAB-2861-458B-A9E3-5472B9FDF2D7}">
      <dsp:nvSpPr>
        <dsp:cNvPr id="0" name=""/>
        <dsp:cNvSpPr/>
      </dsp:nvSpPr>
      <dsp:spPr>
        <a:xfrm>
          <a:off x="587042" y="1546414"/>
          <a:ext cx="1004080" cy="1192370"/>
        </a:xfrm>
        <a:prstGeom prst="ca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FS-data-</a:t>
          </a:r>
          <a:r>
            <a:rPr lang="en-US" sz="1400" kern="1200" err="1"/>
            <a:t>basen</a:t>
          </a:r>
          <a:endParaRPr lang="nb-NO" sz="1400" kern="1200"/>
        </a:p>
      </dsp:txBody>
      <dsp:txXfrm>
        <a:off x="587042" y="1797434"/>
        <a:ext cx="1004080" cy="815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50EAB-2861-458B-A9E3-5472B9FDF2D7}">
      <dsp:nvSpPr>
        <dsp:cNvPr id="0" name=""/>
        <dsp:cNvSpPr/>
      </dsp:nvSpPr>
      <dsp:spPr>
        <a:xfrm>
          <a:off x="587042" y="1546414"/>
          <a:ext cx="1004080" cy="1192370"/>
        </a:xfrm>
        <a:prstGeom prst="ca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FS-data-</a:t>
          </a:r>
          <a:r>
            <a:rPr lang="en-US" sz="1400" kern="1200" err="1"/>
            <a:t>basen</a:t>
          </a:r>
          <a:endParaRPr lang="nb-NO" sz="1400" kern="1200"/>
        </a:p>
      </dsp:txBody>
      <dsp:txXfrm>
        <a:off x="587042" y="1797434"/>
        <a:ext cx="1004080" cy="8158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50EAB-2861-458B-A9E3-5472B9FDF2D7}">
      <dsp:nvSpPr>
        <dsp:cNvPr id="0" name=""/>
        <dsp:cNvSpPr/>
      </dsp:nvSpPr>
      <dsp:spPr>
        <a:xfrm>
          <a:off x="587042" y="1546414"/>
          <a:ext cx="1004080" cy="1192370"/>
        </a:xfrm>
        <a:prstGeom prst="ca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FS-data-</a:t>
          </a:r>
          <a:r>
            <a:rPr lang="en-US" sz="1400" kern="1200" err="1"/>
            <a:t>basen</a:t>
          </a:r>
          <a:endParaRPr lang="nb-NO" sz="1400" kern="1200"/>
        </a:p>
      </dsp:txBody>
      <dsp:txXfrm>
        <a:off x="587042" y="1797434"/>
        <a:ext cx="1004080" cy="8158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50EAB-2861-458B-A9E3-5472B9FDF2D7}">
      <dsp:nvSpPr>
        <dsp:cNvPr id="0" name=""/>
        <dsp:cNvSpPr/>
      </dsp:nvSpPr>
      <dsp:spPr>
        <a:xfrm>
          <a:off x="587042" y="1546414"/>
          <a:ext cx="1004080" cy="1192370"/>
        </a:xfrm>
        <a:prstGeom prst="ca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FS-data-</a:t>
          </a:r>
          <a:r>
            <a:rPr lang="en-US" sz="1400" kern="1200" err="1"/>
            <a:t>basen</a:t>
          </a:r>
          <a:endParaRPr lang="nb-NO" sz="1400" kern="1200"/>
        </a:p>
      </dsp:txBody>
      <dsp:txXfrm>
        <a:off x="587042" y="1797434"/>
        <a:ext cx="1004080" cy="8158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50EAB-2861-458B-A9E3-5472B9FDF2D7}">
      <dsp:nvSpPr>
        <dsp:cNvPr id="0" name=""/>
        <dsp:cNvSpPr/>
      </dsp:nvSpPr>
      <dsp:spPr>
        <a:xfrm>
          <a:off x="587042" y="1546414"/>
          <a:ext cx="1004080" cy="1192370"/>
        </a:xfrm>
        <a:prstGeom prst="ca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FS-data-</a:t>
          </a:r>
          <a:r>
            <a:rPr lang="en-US" sz="1400" kern="1200" err="1"/>
            <a:t>basen</a:t>
          </a:r>
          <a:endParaRPr lang="nb-NO" sz="1400" kern="1200"/>
        </a:p>
      </dsp:txBody>
      <dsp:txXfrm>
        <a:off x="587042" y="1797434"/>
        <a:ext cx="1004080" cy="8158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50EAB-2861-458B-A9E3-5472B9FDF2D7}">
      <dsp:nvSpPr>
        <dsp:cNvPr id="0" name=""/>
        <dsp:cNvSpPr/>
      </dsp:nvSpPr>
      <dsp:spPr>
        <a:xfrm>
          <a:off x="587042" y="1546414"/>
          <a:ext cx="1004080" cy="1192370"/>
        </a:xfrm>
        <a:prstGeom prst="ca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FS-data-</a:t>
          </a:r>
          <a:r>
            <a:rPr lang="en-US" sz="1400" kern="1200" err="1"/>
            <a:t>basen</a:t>
          </a:r>
          <a:endParaRPr lang="nb-NO" sz="1400" kern="1200"/>
        </a:p>
      </dsp:txBody>
      <dsp:txXfrm>
        <a:off x="587042" y="1797434"/>
        <a:ext cx="1004080" cy="815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8182A-DE55-E940-FB83-426075A53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C9AAD4-3931-09F9-4C61-F7038AAB0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D35DE2-0B8B-853D-052A-EF945FAD5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Våren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2020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utførte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Gartner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teknisk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funksjonell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analyse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Felles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studentsystem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(FS).</a:t>
            </a:r>
          </a:p>
          <a:p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</a:t>
            </a:r>
            <a:r>
              <a:rPr lang="nb-NO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vil si vi er i en frys-periode for utviklingen av FS. </a:t>
            </a:r>
          </a:p>
          <a:p>
            <a:r>
              <a:rPr lang="nb-NO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 </a:t>
            </a:r>
            <a:r>
              <a:rPr lang="nb-NO" sz="1200" b="0" i="0" kern="1200" baseline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fremtidenintegrasjoner</a:t>
            </a:r>
            <a:r>
              <a:rPr lang="nb-NO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FS vil bli, vet vi ikke helt enda. Men </a:t>
            </a:r>
            <a:r>
              <a:rPr lang="nb-NO" sz="1200" b="0" i="0" kern="1200" baseline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</a:t>
            </a:r>
            <a:r>
              <a:rPr lang="nb-NO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er </a:t>
            </a:r>
          </a:p>
          <a:p>
            <a:endParaRPr lang="nb-NO" sz="1200" b="0" i="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FS er i en </a:t>
            </a:r>
            <a:r>
              <a:rPr lang="nb-NO" sz="1200" b="0" i="0" kern="1200" baseline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srkitekturmessig</a:t>
            </a:r>
            <a:r>
              <a:rPr lang="nb-NO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livssyklus et sted mellom topp og begynnelse av foreldelse, derfor er tidspunktet riktig for modernisering.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35792-E5E7-036E-061F-1FE95258B7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76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1D1C1D"/>
                </a:solidFill>
                <a:effectLst/>
                <a:latin typeface="Slack-Lato"/>
              </a:rPr>
              <a:t>Litt mer detaljert så jobber vi kontinuerlig i mange dimensjoner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1D1C1D"/>
                </a:solidFill>
                <a:effectLst/>
                <a:latin typeface="Slack-Lato"/>
              </a:rPr>
              <a:t>Modellen er en kontinuerlig sløyfe der læring – feedback er et nøkkelelement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>
              <a:solidFill>
                <a:srgbClr val="1D1C1D"/>
              </a:solidFill>
              <a:effectLst/>
              <a:latin typeface="Slack-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1D1C1D"/>
                </a:solidFill>
                <a:effectLst/>
                <a:latin typeface="Slack-Lato"/>
              </a:rPr>
              <a:t>Forretningsbehovet er det grunnleggende i alt vi gjør – og dermed er en fangst av behovene – den funksjonelle støtten til forretningen – prosesser helt fundamental, ikke for at vi skal gjøre alt på nytt, men for at vi skal gjøre det så bra som mulig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1D1C1D"/>
                </a:solidFill>
                <a:effectLst/>
                <a:latin typeface="Slack-Lato"/>
              </a:rPr>
              <a:t>I dette arbeidet er samarbeid med kunde og brukere en selvfølge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1D1C1D"/>
                </a:solidFill>
                <a:effectLst/>
                <a:latin typeface="Slack-Lato"/>
              </a:rPr>
              <a:t>Prosessene er også utløsende for definisjon av </a:t>
            </a:r>
            <a:r>
              <a:rPr lang="nb-NO" b="0" i="0" err="1">
                <a:solidFill>
                  <a:srgbClr val="1D1C1D"/>
                </a:solidFill>
                <a:effectLst/>
                <a:latin typeface="Slack-Lato"/>
              </a:rPr>
              <a:t>APIer</a:t>
            </a:r>
            <a:r>
              <a:rPr lang="nb-NO" b="0" i="0">
                <a:solidFill>
                  <a:srgbClr val="1D1C1D"/>
                </a:solidFill>
                <a:effectLst/>
                <a:latin typeface="Slack-Lato"/>
              </a:rPr>
              <a:t> og brukerflater (brukerflate er den støtten som en sluttbruker benytter seg av å samhandle med funksjonaliteten i produktet)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1D1C1D"/>
                </a:solidFill>
                <a:effectLst/>
                <a:latin typeface="Slack-Lato"/>
              </a:rPr>
              <a:t>Merk også at analyse av prosesser er noe som også beskriver flyt ut og inn av produktet, </a:t>
            </a:r>
            <a:r>
              <a:rPr lang="nb-NO" b="0" i="0" err="1">
                <a:solidFill>
                  <a:srgbClr val="1D1C1D"/>
                </a:solidFill>
                <a:effectLst/>
                <a:latin typeface="Slack-Lato"/>
              </a:rPr>
              <a:t>dvs</a:t>
            </a:r>
            <a:r>
              <a:rPr lang="nb-NO" b="0" i="0">
                <a:solidFill>
                  <a:srgbClr val="1D1C1D"/>
                </a:solidFill>
                <a:effectLst/>
                <a:latin typeface="Slack-Lato"/>
              </a:rPr>
              <a:t> ikke bare den delen av prosessen som produktet dekker.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>
              <a:solidFill>
                <a:srgbClr val="1D1C1D"/>
              </a:solidFill>
              <a:effectLst/>
              <a:latin typeface="Slack-Lato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32E93-E22D-41D7-9FF5-32E38BEA320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076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>
                <a:cs typeface="Calibri"/>
              </a:rPr>
              <a:t>Snakkepunkter</a:t>
            </a:r>
          </a:p>
          <a:p>
            <a:endParaRPr lang="nb-NO">
              <a:cs typeface="Calibri"/>
            </a:endParaRPr>
          </a:p>
          <a:p>
            <a:r>
              <a:rPr lang="nb-NO" i="1">
                <a:cs typeface="Calibri"/>
              </a:rPr>
              <a:t>Til Maria: Veikartet trenger forklaring. Forklar elementene i veikartet: tidsdimensjonen og de tre områdene FS, opptak og nasjonale registre. Vis hvordan en leveranse, for eksempel tilgjengelig brukerflate for student og </a:t>
            </a:r>
            <a:r>
              <a:rPr lang="nb-NO" i="1" err="1">
                <a:cs typeface="Calibri"/>
              </a:rPr>
              <a:t>admin</a:t>
            </a:r>
            <a:r>
              <a:rPr lang="nb-NO" i="1">
                <a:cs typeface="Calibri"/>
              </a:rPr>
              <a:t> (FS-løpet) avhenger av delmengdene av brukerflater for studenter og </a:t>
            </a:r>
            <a:r>
              <a:rPr lang="nb-NO" i="1" err="1">
                <a:cs typeface="Calibri"/>
              </a:rPr>
              <a:t>admin</a:t>
            </a:r>
            <a:r>
              <a:rPr lang="nb-NO" i="1">
                <a:cs typeface="Calibri"/>
              </a:rPr>
              <a:t>, felles graf etc. </a:t>
            </a:r>
          </a:p>
          <a:p>
            <a:pPr marL="171450" indent="-171450">
              <a:buFont typeface="Arial"/>
              <a:buChar char="•"/>
            </a:pPr>
            <a:endParaRPr lang="nb-NO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nb-NO">
                <a:cs typeface="Calibri"/>
              </a:rPr>
              <a:t>For å gjøre utviklingen mer forutsigbar for UH-sektoren, styres den av dette veikartet. </a:t>
            </a:r>
            <a:endParaRPr lang="nb-NO"/>
          </a:p>
          <a:p>
            <a:endParaRPr lang="nb-NO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nb-NO">
                <a:cs typeface="Calibri"/>
              </a:rPr>
              <a:t>Veikartet er ikke statisk, men oppdateres årlig og viser hvordan porteføljen vil utvikle seg mot den fremtidige basisporteføljen.</a:t>
            </a:r>
          </a:p>
          <a:p>
            <a:endParaRPr lang="nb-NO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nb-NO">
                <a:cs typeface="Calibri"/>
              </a:rPr>
              <a:t>Altså - veikartet gir noe forutsigbarhet, men det må være rom for endringer gitt at utviklingen skjer kontinuerlig og i dialog med sektoren.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7D9261-7C90-3B4D-AB9A-060167C752F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588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</a:t>
            </a:r>
            <a:r>
              <a:rPr lang="en-US" err="1"/>
              <a:t>GraphQL</a:t>
            </a:r>
            <a:r>
              <a:rPr lang="en-US"/>
              <a:t>” er et </a:t>
            </a:r>
            <a:r>
              <a:rPr lang="en-US" err="1"/>
              <a:t>ord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noen</a:t>
            </a:r>
            <a:r>
              <a:rPr lang="en-US"/>
              <a:t> ganger </a:t>
            </a:r>
            <a:r>
              <a:rPr lang="en-US" err="1"/>
              <a:t>dukker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rundt</a:t>
            </a:r>
            <a:r>
              <a:rPr lang="en-US"/>
              <a:t> FS-</a:t>
            </a:r>
            <a:r>
              <a:rPr lang="en-US" err="1"/>
              <a:t>moderniseringen</a:t>
            </a:r>
            <a:r>
              <a:rPr lang="en-US"/>
              <a:t>, men </a:t>
            </a:r>
            <a:r>
              <a:rPr lang="en-US" err="1"/>
              <a:t>hva</a:t>
            </a:r>
            <a:r>
              <a:rPr lang="en-US"/>
              <a:t> er det </a:t>
            </a:r>
            <a:r>
              <a:rPr lang="en-US" err="1"/>
              <a:t>egentlig</a:t>
            </a:r>
            <a:r>
              <a:rPr lang="en-US"/>
              <a:t>? Jeg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prøve</a:t>
            </a:r>
            <a:r>
              <a:rPr lang="en-US"/>
              <a:t> å </a:t>
            </a:r>
            <a:r>
              <a:rPr lang="en-US" err="1"/>
              <a:t>forklare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hva</a:t>
            </a:r>
            <a:r>
              <a:rPr lang="en-US"/>
              <a:t> det er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7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Alle </a:t>
            </a:r>
            <a:r>
              <a:rPr lang="en-US" err="1"/>
              <a:t>opplysningene</a:t>
            </a:r>
            <a:r>
              <a:rPr lang="en-US"/>
              <a:t> vi </a:t>
            </a:r>
            <a:r>
              <a:rPr lang="en-US" err="1"/>
              <a:t>har</a:t>
            </a:r>
            <a:r>
              <a:rPr lang="en-US"/>
              <a:t> om </a:t>
            </a:r>
            <a:r>
              <a:rPr lang="en-US" err="1"/>
              <a:t>f.eks</a:t>
            </a:r>
            <a:r>
              <a:rPr lang="en-US"/>
              <a:t>. </a:t>
            </a:r>
            <a:r>
              <a:rPr lang="en-US" err="1"/>
              <a:t>studenter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emner</a:t>
            </a:r>
            <a:r>
              <a:rPr lang="en-US"/>
              <a:t> ligger </a:t>
            </a:r>
            <a:r>
              <a:rPr lang="en-US" err="1"/>
              <a:t>i</a:t>
            </a:r>
            <a:r>
              <a:rPr lang="en-US"/>
              <a:t> FS-database. For å </a:t>
            </a:r>
            <a:r>
              <a:rPr lang="en-US" err="1"/>
              <a:t>sitere</a:t>
            </a:r>
            <a:r>
              <a:rPr lang="en-US"/>
              <a:t> </a:t>
            </a:r>
            <a:r>
              <a:rPr lang="en-US" err="1"/>
              <a:t>kollega</a:t>
            </a:r>
            <a:r>
              <a:rPr lang="en-US"/>
              <a:t> Michael, er det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bunn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grunn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haug</a:t>
            </a:r>
            <a:r>
              <a:rPr lang="en-US"/>
              <a:t> med </a:t>
            </a:r>
            <a:r>
              <a:rPr lang="en-US" err="1"/>
              <a:t>sammenkoblede</a:t>
            </a:r>
            <a:r>
              <a:rPr lang="en-US"/>
              <a:t> excel-ark. Men det er </a:t>
            </a:r>
            <a:r>
              <a:rPr lang="en-US" err="1"/>
              <a:t>vanskelig</a:t>
            </a:r>
            <a:r>
              <a:rPr lang="en-US"/>
              <a:t> for folk </a:t>
            </a:r>
            <a:r>
              <a:rPr lang="en-US" err="1"/>
              <a:t>uten</a:t>
            </a:r>
            <a:r>
              <a:rPr lang="en-US"/>
              <a:t> IT-</a:t>
            </a:r>
            <a:r>
              <a:rPr lang="en-US" err="1"/>
              <a:t>utdanning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veldig</a:t>
            </a:r>
            <a:r>
              <a:rPr lang="en-US"/>
              <a:t> god </a:t>
            </a:r>
            <a:r>
              <a:rPr lang="en-US" err="1"/>
              <a:t>kjennskap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oppbygningen</a:t>
            </a:r>
            <a:r>
              <a:rPr lang="en-US"/>
              <a:t> av </a:t>
            </a:r>
            <a:r>
              <a:rPr lang="en-US" err="1"/>
              <a:t>databasen</a:t>
            </a:r>
            <a:r>
              <a:rPr lang="en-US"/>
              <a:t> å </a:t>
            </a:r>
            <a:r>
              <a:rPr lang="en-US" err="1"/>
              <a:t>jobbe</a:t>
            </a:r>
            <a:r>
              <a:rPr lang="en-US"/>
              <a:t> </a:t>
            </a:r>
            <a:r>
              <a:rPr lang="en-US" err="1"/>
              <a:t>rett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databasen</a:t>
            </a:r>
            <a:endParaRPr lang="nb-NO"/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76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...Der for </a:t>
            </a:r>
            <a:r>
              <a:rPr lang="en-US" err="1"/>
              <a:t>har</a:t>
            </a:r>
            <a:r>
              <a:rPr lang="en-US"/>
              <a:t> vi FS-</a:t>
            </a:r>
            <a:r>
              <a:rPr lang="en-US" err="1"/>
              <a:t>klienten</a:t>
            </a:r>
            <a:r>
              <a:rPr lang="en-US"/>
              <a:t>. Det er den vi logger </a:t>
            </a:r>
            <a:r>
              <a:rPr lang="en-US" err="1"/>
              <a:t>oss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når</a:t>
            </a:r>
            <a:r>
              <a:rPr lang="en-US"/>
              <a:t> vi </a:t>
            </a:r>
            <a:r>
              <a:rPr lang="en-US" err="1"/>
              <a:t>skal</a:t>
            </a:r>
            <a:r>
              <a:rPr lang="en-US"/>
              <a:t> inn </a:t>
            </a:r>
            <a:r>
              <a:rPr lang="en-US" err="1"/>
              <a:t>i</a:t>
            </a:r>
            <a:r>
              <a:rPr lang="en-US"/>
              <a:t> FS. Her er det </a:t>
            </a:r>
            <a:r>
              <a:rPr lang="en-US" err="1"/>
              <a:t>lettere</a:t>
            </a:r>
            <a:r>
              <a:rPr lang="en-US"/>
              <a:t> bade å se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endre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data </a:t>
            </a:r>
            <a:r>
              <a:rPr lang="en-US" err="1"/>
              <a:t>i</a:t>
            </a:r>
            <a:r>
              <a:rPr lang="en-US"/>
              <a:t> database.</a:t>
            </a:r>
          </a:p>
          <a:p>
            <a:r>
              <a:rPr lang="en-US" err="1"/>
              <a:t>Klienten</a:t>
            </a:r>
            <a:r>
              <a:rPr lang="en-US"/>
              <a:t> </a:t>
            </a:r>
            <a:r>
              <a:rPr lang="en-US" err="1"/>
              <a:t>viser</a:t>
            </a:r>
            <a:r>
              <a:rPr lang="en-US"/>
              <a:t> </a:t>
            </a:r>
            <a:r>
              <a:rPr lang="en-US" err="1"/>
              <a:t>altså</a:t>
            </a:r>
            <a:r>
              <a:rPr lang="en-US"/>
              <a:t> data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databasen</a:t>
            </a:r>
            <a:r>
              <a:rPr lang="en-US"/>
              <a:t>.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74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Men data </a:t>
            </a:r>
            <a:r>
              <a:rPr lang="en-US" err="1"/>
              <a:t>fra</a:t>
            </a:r>
            <a:r>
              <a:rPr lang="en-US"/>
              <a:t> FS-database vises </a:t>
            </a:r>
            <a:r>
              <a:rPr lang="en-US" err="1"/>
              <a:t>ikke</a:t>
            </a:r>
            <a:r>
              <a:rPr lang="en-US"/>
              <a:t> bare </a:t>
            </a:r>
            <a:r>
              <a:rPr lang="en-US" err="1"/>
              <a:t>i</a:t>
            </a:r>
            <a:r>
              <a:rPr lang="en-US"/>
              <a:t> FS-</a:t>
            </a:r>
            <a:r>
              <a:rPr lang="en-US" err="1"/>
              <a:t>klienten</a:t>
            </a:r>
            <a:r>
              <a:rPr lang="en-US"/>
              <a:t>. Andre </a:t>
            </a:r>
            <a:r>
              <a:rPr lang="en-US" err="1"/>
              <a:t>systemer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også</a:t>
            </a:r>
            <a:r>
              <a:rPr lang="en-US"/>
              <a:t> vise </a:t>
            </a:r>
            <a:r>
              <a:rPr lang="en-US" err="1"/>
              <a:t>frem</a:t>
            </a:r>
            <a:r>
              <a:rPr lang="en-US"/>
              <a:t> </a:t>
            </a:r>
            <a:r>
              <a:rPr lang="en-US" err="1"/>
              <a:t>opplysninger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FS. </a:t>
            </a:r>
            <a:r>
              <a:rPr lang="en-US" err="1"/>
              <a:t>Emnebeskrivelsene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uio.no </a:t>
            </a:r>
            <a:r>
              <a:rPr lang="en-US" err="1"/>
              <a:t>viser</a:t>
            </a:r>
            <a:r>
              <a:rPr lang="en-US"/>
              <a:t> </a:t>
            </a:r>
            <a:r>
              <a:rPr lang="en-US" err="1"/>
              <a:t>f.eks</a:t>
            </a:r>
            <a:r>
              <a:rPr lang="en-US"/>
              <a:t>. </a:t>
            </a:r>
            <a:r>
              <a:rPr lang="en-US" err="1"/>
              <a:t>Både</a:t>
            </a:r>
            <a:r>
              <a:rPr lang="en-US"/>
              <a:t> </a:t>
            </a:r>
            <a:r>
              <a:rPr lang="en-US" err="1"/>
              <a:t>fakta</a:t>
            </a:r>
            <a:r>
              <a:rPr lang="en-US"/>
              <a:t> om </a:t>
            </a:r>
            <a:r>
              <a:rPr lang="en-US" err="1"/>
              <a:t>emnet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tekster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FS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55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FS-</a:t>
            </a:r>
            <a:r>
              <a:rPr lang="en-US" err="1"/>
              <a:t>klienten</a:t>
            </a:r>
            <a:r>
              <a:rPr lang="en-US"/>
              <a:t> er </a:t>
            </a:r>
            <a:r>
              <a:rPr lang="en-US" err="1"/>
              <a:t>laget</a:t>
            </a:r>
            <a:r>
              <a:rPr lang="en-US"/>
              <a:t> </a:t>
            </a:r>
            <a:r>
              <a:rPr lang="en-US" err="1"/>
              <a:t>spesifikt</a:t>
            </a:r>
            <a:r>
              <a:rPr lang="en-US"/>
              <a:t> for å vise </a:t>
            </a:r>
            <a:r>
              <a:rPr lang="en-US" err="1"/>
              <a:t>frem</a:t>
            </a:r>
            <a:r>
              <a:rPr lang="en-US"/>
              <a:t> data </a:t>
            </a:r>
            <a:r>
              <a:rPr lang="en-US" err="1"/>
              <a:t>fra</a:t>
            </a:r>
            <a:r>
              <a:rPr lang="en-US"/>
              <a:t> FS-database </a:t>
            </a:r>
            <a:r>
              <a:rPr lang="en-US" err="1"/>
              <a:t>og</a:t>
            </a:r>
            <a:r>
              <a:rPr lang="en-US"/>
              <a:t> de to er </a:t>
            </a:r>
            <a:r>
              <a:rPr lang="en-US" err="1"/>
              <a:t>tett</a:t>
            </a:r>
            <a:r>
              <a:rPr lang="en-US"/>
              <a:t> </a:t>
            </a:r>
            <a:r>
              <a:rPr lang="en-US" err="1"/>
              <a:t>integrert</a:t>
            </a:r>
            <a:r>
              <a:rPr lang="en-US"/>
              <a:t>. </a:t>
            </a:r>
            <a:r>
              <a:rPr lang="en-US" err="1"/>
              <a:t>Mens</a:t>
            </a:r>
            <a:r>
              <a:rPr lang="en-US"/>
              <a:t> Vortex er et </a:t>
            </a:r>
            <a:r>
              <a:rPr lang="en-US" err="1"/>
              <a:t>helt</a:t>
            </a:r>
            <a:r>
              <a:rPr lang="en-US"/>
              <a:t> </a:t>
            </a:r>
            <a:r>
              <a:rPr lang="en-US" err="1"/>
              <a:t>eksternt</a:t>
            </a:r>
            <a:r>
              <a:rPr lang="en-US"/>
              <a:t> system,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må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tak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disse</a:t>
            </a:r>
            <a:r>
              <a:rPr lang="en-US"/>
              <a:t> </a:t>
            </a:r>
            <a:r>
              <a:rPr lang="en-US" err="1"/>
              <a:t>dataene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FS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annen</a:t>
            </a:r>
            <a:r>
              <a:rPr lang="en-US"/>
              <a:t> </a:t>
            </a:r>
            <a:r>
              <a:rPr lang="en-US" err="1"/>
              <a:t>måte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22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Det ligger </a:t>
            </a:r>
            <a:r>
              <a:rPr lang="en-US" err="1"/>
              <a:t>mye</a:t>
            </a:r>
            <a:r>
              <a:rPr lang="en-US"/>
              <a:t> info </a:t>
            </a:r>
            <a:r>
              <a:rPr lang="en-US" err="1"/>
              <a:t>i</a:t>
            </a:r>
            <a:r>
              <a:rPr lang="en-US"/>
              <a:t> FS-database, det </a:t>
            </a:r>
            <a:r>
              <a:rPr lang="en-US" err="1"/>
              <a:t>meste</a:t>
            </a:r>
            <a:r>
              <a:rPr lang="en-US"/>
              <a:t> om alle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noen</a:t>
            </a:r>
            <a:r>
              <a:rPr lang="en-US"/>
              <a:t> gang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studert</a:t>
            </a:r>
            <a:r>
              <a:rPr lang="en-US"/>
              <a:t> 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, </a:t>
            </a:r>
            <a:r>
              <a:rPr lang="en-US" err="1"/>
              <a:t>fødselsnumre</a:t>
            </a:r>
            <a:r>
              <a:rPr lang="en-US"/>
              <a:t>, </a:t>
            </a:r>
            <a:r>
              <a:rPr lang="en-US" err="1"/>
              <a:t>karakterer</a:t>
            </a:r>
            <a:r>
              <a:rPr lang="en-US"/>
              <a:t> </a:t>
            </a:r>
            <a:r>
              <a:rPr lang="en-US" err="1"/>
              <a:t>o.l.</a:t>
            </a:r>
            <a:r>
              <a:rPr lang="en-US"/>
              <a:t> Og </a:t>
            </a:r>
            <a:r>
              <a:rPr lang="en-US" err="1"/>
              <a:t>derfor</a:t>
            </a:r>
            <a:r>
              <a:rPr lang="en-US"/>
              <a:t> er det </a:t>
            </a:r>
            <a:r>
              <a:rPr lang="en-US" err="1"/>
              <a:t>viktig</a:t>
            </a:r>
            <a:r>
              <a:rPr lang="en-US"/>
              <a:t> at Vortex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tilgang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*alt* </a:t>
            </a:r>
            <a:r>
              <a:rPr lang="en-US" err="1"/>
              <a:t>i</a:t>
            </a:r>
            <a:r>
              <a:rPr lang="en-US"/>
              <a:t> FS, </a:t>
            </a:r>
            <a:r>
              <a:rPr lang="en-US" err="1"/>
              <a:t>når</a:t>
            </a:r>
            <a:r>
              <a:rPr lang="en-US"/>
              <a:t> det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hente</a:t>
            </a:r>
            <a:r>
              <a:rPr lang="en-US"/>
              <a:t> data. </a:t>
            </a:r>
            <a:r>
              <a:rPr lang="en-US" err="1"/>
              <a:t>Hvordan</a:t>
            </a:r>
            <a:r>
              <a:rPr lang="en-US"/>
              <a:t> </a:t>
            </a:r>
            <a:r>
              <a:rPr lang="en-US" err="1"/>
              <a:t>løser</a:t>
            </a:r>
            <a:r>
              <a:rPr lang="en-US"/>
              <a:t> vi det?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3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 lar et API </a:t>
            </a:r>
            <a:r>
              <a:rPr lang="en-US" err="1"/>
              <a:t>være</a:t>
            </a:r>
            <a:r>
              <a:rPr lang="en-US"/>
              <a:t> </a:t>
            </a:r>
            <a:r>
              <a:rPr lang="en-US" err="1"/>
              <a:t>mellomledd</a:t>
            </a:r>
            <a:r>
              <a:rPr lang="en-US"/>
              <a:t>. </a:t>
            </a:r>
            <a:r>
              <a:rPr lang="en-US" err="1"/>
              <a:t>Databasen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Vortex </a:t>
            </a:r>
            <a:r>
              <a:rPr lang="en-US" err="1"/>
              <a:t>snakker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direkte</a:t>
            </a:r>
            <a:r>
              <a:rPr lang="en-US"/>
              <a:t> med </a:t>
            </a:r>
            <a:r>
              <a:rPr lang="en-US" err="1"/>
              <a:t>hverandre</a:t>
            </a:r>
            <a:r>
              <a:rPr lang="en-US"/>
              <a:t>, men med API-et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65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err="1"/>
              <a:t>Mellomledd</a:t>
            </a:r>
            <a:r>
              <a:rPr lang="en-US" sz="1200"/>
              <a:t> </a:t>
            </a:r>
            <a:r>
              <a:rPr lang="en-US" sz="1200" err="1"/>
              <a:t>mellom</a:t>
            </a:r>
            <a:r>
              <a:rPr lang="en-US" sz="1200"/>
              <a:t> FS-</a:t>
            </a:r>
            <a:r>
              <a:rPr lang="en-US" sz="1200" err="1"/>
              <a:t>databasen</a:t>
            </a:r>
            <a:r>
              <a:rPr lang="en-US" sz="1200"/>
              <a:t> </a:t>
            </a:r>
            <a:r>
              <a:rPr lang="en-US" sz="1200" err="1"/>
              <a:t>og</a:t>
            </a:r>
            <a:r>
              <a:rPr lang="en-US" sz="1200"/>
              <a:t> den </a:t>
            </a:r>
            <a:r>
              <a:rPr lang="en-US" sz="1200" err="1"/>
              <a:t>som</a:t>
            </a:r>
            <a:r>
              <a:rPr lang="en-US" sz="1200"/>
              <a:t> </a:t>
            </a:r>
            <a:r>
              <a:rPr lang="en-US" sz="1200" err="1"/>
              <a:t>skal</a:t>
            </a:r>
            <a:r>
              <a:rPr lang="en-US" sz="1200"/>
              <a:t> </a:t>
            </a:r>
            <a:r>
              <a:rPr lang="en-US" sz="1200" err="1"/>
              <a:t>bruke</a:t>
            </a:r>
            <a:r>
              <a:rPr lang="en-US" sz="1200"/>
              <a:t> FS-data.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/>
              <a:t>Med et API </a:t>
            </a:r>
            <a:r>
              <a:rPr lang="en-US" sz="1200" err="1"/>
              <a:t>kan</a:t>
            </a:r>
            <a:r>
              <a:rPr lang="en-US" sz="1200"/>
              <a:t> vi </a:t>
            </a:r>
            <a:r>
              <a:rPr lang="en-US" sz="1200" err="1"/>
              <a:t>begrense</a:t>
            </a:r>
            <a:r>
              <a:rPr lang="en-US" sz="1200"/>
              <a:t> </a:t>
            </a:r>
            <a:r>
              <a:rPr lang="en-US" sz="1200" err="1"/>
              <a:t>datatilgangen</a:t>
            </a:r>
            <a:r>
              <a:rPr lang="en-US" sz="1200"/>
              <a:t> </a:t>
            </a:r>
            <a:r>
              <a:rPr lang="en-US" sz="1200" err="1"/>
              <a:t>og</a:t>
            </a:r>
            <a:r>
              <a:rPr lang="en-US" sz="1200"/>
              <a:t> </a:t>
            </a:r>
            <a:r>
              <a:rPr lang="en-US" sz="1200" err="1"/>
              <a:t>logge</a:t>
            </a:r>
            <a:r>
              <a:rPr lang="en-US" sz="1200"/>
              <a:t> </a:t>
            </a:r>
            <a:r>
              <a:rPr lang="en-US" sz="1200" err="1"/>
              <a:t>hvem</a:t>
            </a:r>
            <a:r>
              <a:rPr lang="en-US" sz="1200"/>
              <a:t> </a:t>
            </a:r>
            <a:r>
              <a:rPr lang="en-US" sz="1200" err="1"/>
              <a:t>som</a:t>
            </a:r>
            <a:r>
              <a:rPr lang="en-US" sz="1200"/>
              <a:t> </a:t>
            </a:r>
            <a:r>
              <a:rPr lang="en-US" sz="1200" err="1"/>
              <a:t>bruker</a:t>
            </a:r>
            <a:r>
              <a:rPr lang="en-US" sz="1200"/>
              <a:t> </a:t>
            </a:r>
            <a:r>
              <a:rPr lang="en-US" sz="1200" err="1"/>
              <a:t>hvilke</a:t>
            </a:r>
            <a:r>
              <a:rPr lang="en-US" sz="1200"/>
              <a:t>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err="1"/>
              <a:t>Oppsettet</a:t>
            </a:r>
            <a:r>
              <a:rPr lang="en-US" sz="1200"/>
              <a:t> </a:t>
            </a:r>
            <a:r>
              <a:rPr lang="en-US" sz="1200" err="1"/>
              <a:t>til</a:t>
            </a:r>
            <a:r>
              <a:rPr lang="en-US" sz="1200"/>
              <a:t> API-et </a:t>
            </a:r>
            <a:r>
              <a:rPr lang="en-US" sz="1200" err="1"/>
              <a:t>bestemmer</a:t>
            </a:r>
            <a:r>
              <a:rPr lang="en-US" sz="1200"/>
              <a:t> </a:t>
            </a:r>
            <a:r>
              <a:rPr lang="en-US" sz="1200" err="1"/>
              <a:t>også</a:t>
            </a:r>
            <a:r>
              <a:rPr lang="en-US" sz="1200"/>
              <a:t> </a:t>
            </a:r>
            <a:r>
              <a:rPr lang="en-US" sz="1200" i="1" err="1"/>
              <a:t>hvordan</a:t>
            </a:r>
            <a:r>
              <a:rPr lang="en-US" sz="1200"/>
              <a:t> man </a:t>
            </a:r>
            <a:r>
              <a:rPr lang="en-US" sz="1200" err="1"/>
              <a:t>kan</a:t>
            </a:r>
            <a:r>
              <a:rPr lang="en-US" sz="1200"/>
              <a:t> be om data (“</a:t>
            </a:r>
            <a:r>
              <a:rPr lang="en-US" sz="1200" err="1"/>
              <a:t>spørringer</a:t>
            </a:r>
            <a:r>
              <a:rPr lang="en-US" sz="1200"/>
              <a:t>”) </a:t>
            </a:r>
            <a:r>
              <a:rPr lang="en-US" sz="1200" err="1"/>
              <a:t>og</a:t>
            </a:r>
            <a:r>
              <a:rPr lang="en-US" sz="1200"/>
              <a:t> </a:t>
            </a:r>
            <a:r>
              <a:rPr lang="en-US" sz="1200" i="1" err="1"/>
              <a:t>hvordan</a:t>
            </a:r>
            <a:r>
              <a:rPr lang="en-US" sz="1200"/>
              <a:t> man </a:t>
            </a:r>
            <a:r>
              <a:rPr lang="en-US" sz="1200" err="1"/>
              <a:t>kan</a:t>
            </a:r>
            <a:r>
              <a:rPr lang="en-US" sz="1200"/>
              <a:t> </a:t>
            </a:r>
            <a:r>
              <a:rPr lang="en-US" sz="1200" err="1"/>
              <a:t>endre</a:t>
            </a:r>
            <a:r>
              <a:rPr lang="en-US" sz="1200"/>
              <a:t> data </a:t>
            </a:r>
            <a:r>
              <a:rPr lang="en-US" sz="1200" err="1"/>
              <a:t>i</a:t>
            </a:r>
            <a:r>
              <a:rPr lang="en-US" sz="1200"/>
              <a:t> FS (“</a:t>
            </a:r>
            <a:r>
              <a:rPr lang="en-US" sz="1200" err="1"/>
              <a:t>mutasjoner</a:t>
            </a:r>
            <a:r>
              <a:rPr lang="en-US" sz="1200"/>
              <a:t>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/>
              <a:t>Sikt lager </a:t>
            </a:r>
            <a:r>
              <a:rPr lang="en-US" sz="1200" err="1"/>
              <a:t>og</a:t>
            </a:r>
            <a:r>
              <a:rPr lang="en-US" sz="1200"/>
              <a:t> drifter </a:t>
            </a:r>
            <a:r>
              <a:rPr lang="en-US" sz="1200" err="1"/>
              <a:t>flere</a:t>
            </a:r>
            <a:r>
              <a:rPr lang="en-US" sz="1200"/>
              <a:t> API-er mot FS, men de </a:t>
            </a:r>
            <a:r>
              <a:rPr lang="en-US" sz="1200" i="1" err="1"/>
              <a:t>prioriterer</a:t>
            </a:r>
            <a:r>
              <a:rPr lang="en-US" sz="1200"/>
              <a:t> </a:t>
            </a:r>
            <a:r>
              <a:rPr lang="en-US" sz="1200" err="1"/>
              <a:t>utvikling</a:t>
            </a:r>
            <a:r>
              <a:rPr lang="en-US" sz="1200"/>
              <a:t> av FS </a:t>
            </a:r>
            <a:r>
              <a:rPr lang="en-US" sz="1200" err="1"/>
              <a:t>GraphQL</a:t>
            </a:r>
            <a:r>
              <a:rPr lang="en-US" sz="1200"/>
              <a:t> API-et</a:t>
            </a: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36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Eksempel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punkt</a:t>
            </a:r>
            <a:r>
              <a:rPr lang="en-US"/>
              <a:t> 2: For de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vært</a:t>
            </a:r>
            <a:r>
              <a:rPr lang="en-US"/>
              <a:t> </a:t>
            </a:r>
            <a:r>
              <a:rPr lang="en-US" err="1"/>
              <a:t>innom</a:t>
            </a:r>
            <a:r>
              <a:rPr lang="en-US"/>
              <a:t> </a:t>
            </a:r>
            <a:r>
              <a:rPr lang="en-US" err="1"/>
              <a:t>emnegrupper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FS </a:t>
            </a:r>
            <a:r>
              <a:rPr lang="en-US" err="1"/>
              <a:t>eller</a:t>
            </a:r>
            <a:r>
              <a:rPr lang="en-US"/>
              <a:t> under studier: </a:t>
            </a:r>
            <a:r>
              <a:rPr lang="en-US" err="1"/>
              <a:t>Hvis</a:t>
            </a:r>
            <a:r>
              <a:rPr lang="en-US"/>
              <a:t> de </a:t>
            </a:r>
            <a:r>
              <a:rPr lang="en-US" err="1"/>
              <a:t>gamle</a:t>
            </a:r>
            <a:r>
              <a:rPr lang="en-US"/>
              <a:t> API-</a:t>
            </a:r>
            <a:r>
              <a:rPr lang="en-US" err="1"/>
              <a:t>ene</a:t>
            </a:r>
            <a:r>
              <a:rPr lang="en-US"/>
              <a:t> </a:t>
            </a:r>
            <a:r>
              <a:rPr lang="en-US" err="1"/>
              <a:t>gir</a:t>
            </a:r>
            <a:r>
              <a:rPr lang="en-US"/>
              <a:t> deg </a:t>
            </a:r>
            <a:r>
              <a:rPr lang="en-US" err="1"/>
              <a:t>en</a:t>
            </a:r>
            <a:r>
              <a:rPr lang="en-US"/>
              <a:t> 40-gruppe med bare </a:t>
            </a:r>
            <a:r>
              <a:rPr lang="en-US" err="1"/>
              <a:t>obligatoriske</a:t>
            </a:r>
            <a:r>
              <a:rPr lang="en-US"/>
              <a:t> </a:t>
            </a:r>
            <a:r>
              <a:rPr lang="en-US" err="1"/>
              <a:t>emner</a:t>
            </a:r>
            <a:r>
              <a:rPr lang="en-US"/>
              <a:t>, </a:t>
            </a:r>
            <a:r>
              <a:rPr lang="en-US" err="1"/>
              <a:t>gir</a:t>
            </a:r>
            <a:r>
              <a:rPr lang="en-US"/>
              <a:t> </a:t>
            </a:r>
            <a:r>
              <a:rPr lang="en-US" err="1"/>
              <a:t>GraphQL</a:t>
            </a:r>
            <a:r>
              <a:rPr lang="en-US"/>
              <a:t> (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noen</a:t>
            </a:r>
            <a:r>
              <a:rPr lang="en-US"/>
              <a:t> av de </a:t>
            </a:r>
            <a:r>
              <a:rPr lang="en-US" err="1"/>
              <a:t>andre</a:t>
            </a:r>
            <a:r>
              <a:rPr lang="en-US"/>
              <a:t>, </a:t>
            </a:r>
            <a:r>
              <a:rPr lang="en-US" err="1"/>
              <a:t>nyere</a:t>
            </a:r>
            <a:r>
              <a:rPr lang="en-US"/>
              <a:t> API-</a:t>
            </a:r>
            <a:r>
              <a:rPr lang="en-US" err="1"/>
              <a:t>ene</a:t>
            </a:r>
            <a:r>
              <a:rPr lang="en-US"/>
              <a:t>)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nb-NO" noProof="0"/>
              <a:t>40-gruppe</a:t>
            </a:r>
            <a:r>
              <a:rPr lang="en-US"/>
              <a:t> der du </a:t>
            </a:r>
            <a:r>
              <a:rPr lang="en-US" err="1"/>
              <a:t>selv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velge</a:t>
            </a:r>
            <a:r>
              <a:rPr lang="en-US"/>
              <a:t> </a:t>
            </a:r>
            <a:r>
              <a:rPr lang="en-US" err="1"/>
              <a:t>hvilke</a:t>
            </a:r>
            <a:r>
              <a:rPr lang="en-US"/>
              <a:t> </a:t>
            </a:r>
            <a:r>
              <a:rPr lang="en-US" err="1"/>
              <a:t>emner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liste</a:t>
            </a:r>
            <a:r>
              <a:rPr lang="en-US"/>
              <a:t> du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bruke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40-gruppen din. </a:t>
            </a:r>
            <a:r>
              <a:rPr lang="en-US" err="1"/>
              <a:t>Altså</a:t>
            </a:r>
            <a:r>
              <a:rPr lang="en-US"/>
              <a:t> </a:t>
            </a:r>
            <a:r>
              <a:rPr lang="en-US" err="1"/>
              <a:t>litt</a:t>
            </a:r>
            <a:r>
              <a:rPr lang="en-US"/>
              <a:t> </a:t>
            </a:r>
            <a:r>
              <a:rPr lang="en-US" err="1"/>
              <a:t>mer</a:t>
            </a:r>
            <a:r>
              <a:rPr lang="en-US"/>
              <a:t> </a:t>
            </a:r>
            <a:r>
              <a:rPr lang="en-US" err="1"/>
              <a:t>fleksibelt</a:t>
            </a:r>
            <a:r>
              <a:rPr lang="en-US"/>
              <a:t>.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376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18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3AEBA-4229-D7CE-36BF-FDC6E6EA0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931252-F555-2CF9-80B8-DF8F84CAD4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85AA0-94D0-3033-EB91-E1A4B4016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C4D4A-23B3-EB48-8A5E-3CF9DB4A60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71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72FE156-1399-864F-AC55-F231A4000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0"/>
          </a:blip>
          <a:stretch>
            <a:fillRect/>
          </a:stretch>
        </p:blipFill>
        <p:spPr>
          <a:xfrm>
            <a:off x="811" y="0"/>
            <a:ext cx="12191189" cy="6858000"/>
          </a:xfrm>
          <a:prstGeom prst="rect">
            <a:avLst/>
          </a:prstGeom>
          <a:noFill/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AEA61-4FE3-7C42-89A9-FB3942D3E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50">
                <a:solidFill>
                  <a:srgbClr val="0F0035"/>
                </a:solidFill>
              </a:defRPr>
            </a:lvl1pPr>
          </a:lstStyle>
          <a:p>
            <a:fld id="{31CFD7BC-D517-AC45-90D9-8082FCA5691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FF3D5DF-766F-634F-B015-1AF119683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66" y="1557192"/>
            <a:ext cx="3740151" cy="798684"/>
          </a:xfrm>
        </p:spPr>
        <p:txBody>
          <a:bodyPr anchor="b">
            <a:noAutofit/>
          </a:bodyPr>
          <a:lstStyle>
            <a:lvl1pPr>
              <a:defRPr sz="2400">
                <a:solidFill>
                  <a:srgbClr val="0F0035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311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40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40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40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40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40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fs.sikt.no/apier/" TargetMode="Externa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fs.sikt.no/apier/graphql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hyperlink" Target="mailto:fshjelp@admin.uio.no" TargetMode="External"/><Relationship Id="rId5" Type="http://schemas.openxmlformats.org/officeDocument/2006/relationships/hyperlink" Target="https://api-test.fellesstudentsystem.no/docs/graphql/voyager/?flags=beta,experimental" TargetMode="External"/><Relationship Id="rId4" Type="http://schemas.openxmlformats.org/officeDocument/2006/relationships/hyperlink" Target="https://api-test.fellesstudentsystem.no/docs/graphql/voyager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7556" y="3281126"/>
            <a:ext cx="5215114" cy="542658"/>
          </a:xfrm>
        </p:spPr>
        <p:txBody>
          <a:bodyPr/>
          <a:lstStyle/>
          <a:p>
            <a:pPr algn="r"/>
            <a:r>
              <a:rPr lang="nb-NO"/>
              <a:t>Avdelingsmøte Studieavdelingen</a:t>
            </a:r>
            <a:br>
              <a:rPr lang="nb-NO"/>
            </a:b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30"/>
          </p:nvPr>
        </p:nvSpPr>
        <p:spPr>
          <a:xfrm>
            <a:off x="1731431" y="4051130"/>
            <a:ext cx="3931239" cy="1737359"/>
          </a:xfrm>
        </p:spPr>
        <p:txBody>
          <a:bodyPr/>
          <a:lstStyle/>
          <a:p>
            <a:pPr marL="0" indent="0" algn="r">
              <a:buNone/>
            </a:pPr>
            <a:endParaRPr lang="en-US"/>
          </a:p>
          <a:p>
            <a:pPr marL="0" indent="0" algn="r">
              <a:buNone/>
            </a:pPr>
            <a:r>
              <a:rPr lang="en-US" err="1"/>
              <a:t>Moderniseringen</a:t>
            </a:r>
            <a:r>
              <a:rPr lang="en-US"/>
              <a:t> av FS</a:t>
            </a:r>
          </a:p>
          <a:p>
            <a:pPr marL="0" indent="0" algn="r">
              <a:buNone/>
            </a:pPr>
            <a:r>
              <a:rPr lang="en-US"/>
              <a:t>22.09.2025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281" y="0"/>
            <a:ext cx="6235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14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B57DD-2C83-5DA5-0FA5-75E626ACD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4EF2DEE-BC06-BB23-7140-51DCDB586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E4E015-E275-8410-5982-B3BF0A1E1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D2F7B3-6F49-59E3-9729-E30EC8A6B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637448"/>
            <a:ext cx="5489214" cy="542658"/>
          </a:xfrm>
        </p:spPr>
        <p:txBody>
          <a:bodyPr/>
          <a:lstStyle/>
          <a:p>
            <a:r>
              <a:rPr lang="nb-NO"/>
              <a:t>Modernisering av FS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D7D464-0F9D-E8A1-7B3A-6B300EBB0850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577475"/>
            <a:ext cx="5489214" cy="4481127"/>
          </a:xfrm>
        </p:spPr>
        <p:txBody>
          <a:bodyPr/>
          <a:lstStyle/>
          <a:p>
            <a:r>
              <a:rPr lang="nb-NO"/>
              <a:t>Våren 2020 utførte Gartner en teknisk og funksjonell analyse av FS.</a:t>
            </a:r>
            <a:endParaRPr lang="en-US"/>
          </a:p>
          <a:p>
            <a:r>
              <a:rPr lang="en-US"/>
              <a:t>Med et </a:t>
            </a:r>
            <a:r>
              <a:rPr lang="en-US" err="1"/>
              <a:t>samfunn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stadig</a:t>
            </a:r>
            <a:r>
              <a:rPr lang="en-US"/>
              <a:t> </a:t>
            </a:r>
            <a:r>
              <a:rPr lang="en-US" err="1"/>
              <a:t>endring</a:t>
            </a:r>
            <a:r>
              <a:rPr lang="en-US"/>
              <a:t>, </a:t>
            </a:r>
            <a:r>
              <a:rPr lang="en-US" err="1"/>
              <a:t>trenger</a:t>
            </a:r>
            <a:r>
              <a:rPr lang="en-US"/>
              <a:t> </a:t>
            </a:r>
            <a:r>
              <a:rPr lang="en-US" err="1"/>
              <a:t>utdanningsinstitusjonene</a:t>
            </a:r>
            <a:r>
              <a:rPr lang="en-US"/>
              <a:t> </a:t>
            </a:r>
            <a:r>
              <a:rPr lang="en-US" err="1"/>
              <a:t>tilpasningsdyktige</a:t>
            </a:r>
            <a:r>
              <a:rPr lang="en-US"/>
              <a:t>, </a:t>
            </a:r>
            <a:r>
              <a:rPr lang="en-US" err="1"/>
              <a:t>gode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brukervennlige</a:t>
            </a:r>
            <a:r>
              <a:rPr lang="en-US"/>
              <a:t> </a:t>
            </a:r>
            <a:r>
              <a:rPr lang="en-US" err="1"/>
              <a:t>tjenester</a:t>
            </a:r>
            <a:r>
              <a:rPr lang="en-US"/>
              <a:t> </a:t>
            </a:r>
            <a:r>
              <a:rPr lang="en-US" err="1"/>
              <a:t>basert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felles</a:t>
            </a:r>
            <a:r>
              <a:rPr lang="en-US"/>
              <a:t> </a:t>
            </a:r>
            <a:r>
              <a:rPr lang="en-US" err="1"/>
              <a:t>infrastruktur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standarder</a:t>
            </a:r>
            <a:r>
              <a:rPr lang="en-US"/>
              <a:t>. </a:t>
            </a:r>
          </a:p>
          <a:p>
            <a:r>
              <a:rPr lang="en-US"/>
              <a:t>For å </a:t>
            </a:r>
            <a:r>
              <a:rPr lang="en-US" err="1"/>
              <a:t>møte</a:t>
            </a:r>
            <a:r>
              <a:rPr lang="en-US"/>
              <a:t> </a:t>
            </a:r>
            <a:r>
              <a:rPr lang="en-US" err="1"/>
              <a:t>dette</a:t>
            </a:r>
            <a:r>
              <a:rPr lang="en-US"/>
              <a:t> </a:t>
            </a:r>
            <a:r>
              <a:rPr lang="en-US" err="1"/>
              <a:t>behovet</a:t>
            </a:r>
            <a:r>
              <a:rPr lang="en-US"/>
              <a:t> </a:t>
            </a:r>
            <a:r>
              <a:rPr lang="en-US" err="1"/>
              <a:t>må</a:t>
            </a:r>
            <a:r>
              <a:rPr lang="en-US"/>
              <a:t> FS </a:t>
            </a:r>
            <a:r>
              <a:rPr lang="en-US" err="1"/>
              <a:t>moderniseres</a:t>
            </a:r>
            <a:r>
              <a:rPr lang="en-US"/>
              <a:t>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B130D9-8584-B5AE-6DD1-4E22AF3E28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E3C7838-97B5-367F-48FB-58EE3422BA4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B7C446EB-9148-0328-705E-E5F4E37406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" r="44012" b="5406"/>
          <a:stretch/>
        </p:blipFill>
        <p:spPr>
          <a:xfrm>
            <a:off x="6258253" y="1577475"/>
            <a:ext cx="5817445" cy="384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5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7A6724-764D-B4A7-565B-2D3DC12807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52BF9-F71B-9674-C9DA-F1ED2A103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E9CF99-15F5-F61E-1879-DB50F6367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53E39E-BC8F-B54F-3E84-E3FDD7F6EE3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6F6CD0-5453-CB33-ED3C-544DCF5C5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49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3E56EF-D18D-41E8-E988-C7DAE031CA40}"/>
              </a:ext>
            </a:extLst>
          </p:cNvPr>
          <p:cNvSpPr txBox="1"/>
          <p:nvPr/>
        </p:nvSpPr>
        <p:spPr>
          <a:xfrm>
            <a:off x="4110912" y="5775274"/>
            <a:ext cx="44271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Den overordnede visjonen for FS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7075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5E3A57B4-5F3B-504B-8CEE-421B957B9B10}"/>
              </a:ext>
            </a:extLst>
          </p:cNvPr>
          <p:cNvSpPr/>
          <p:nvPr/>
        </p:nvSpPr>
        <p:spPr>
          <a:xfrm rot="10800000">
            <a:off x="3455653" y="3976849"/>
            <a:ext cx="2434520" cy="1904647"/>
          </a:xfrm>
          <a:prstGeom prst="round2Same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ound Same-side Corner of Rectangle 22">
            <a:extLst>
              <a:ext uri="{FF2B5EF4-FFF2-40B4-BE49-F238E27FC236}">
                <a16:creationId xmlns:a16="http://schemas.microsoft.com/office/drawing/2014/main" id="{0AF6B388-1C1A-5749-A6D2-B70858F4FF49}"/>
              </a:ext>
            </a:extLst>
          </p:cNvPr>
          <p:cNvSpPr/>
          <p:nvPr/>
        </p:nvSpPr>
        <p:spPr>
          <a:xfrm rot="10800000">
            <a:off x="6105470" y="3974980"/>
            <a:ext cx="2434520" cy="1904647"/>
          </a:xfrm>
          <a:prstGeom prst="round2Same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F140E902-B963-5546-A97C-AFB843CEA5F0}"/>
              </a:ext>
            </a:extLst>
          </p:cNvPr>
          <p:cNvSpPr/>
          <p:nvPr/>
        </p:nvSpPr>
        <p:spPr>
          <a:xfrm rot="10800000">
            <a:off x="805834" y="3978718"/>
            <a:ext cx="2434520" cy="1904647"/>
          </a:xfrm>
          <a:prstGeom prst="round2Same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05F85-1107-F14B-BE10-5E9342EE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CFD7BC-D517-AC45-90D9-8082FCA56916}" type="slidenum">
              <a:rPr kumimoji="0" lang="nb-NO" sz="950" b="0" i="0" u="none" strike="noStrike" kern="1200" cap="none" spc="0" normalizeH="0" baseline="0" noProof="0" smtClean="0">
                <a:ln>
                  <a:noFill/>
                </a:ln>
                <a:solidFill>
                  <a:srgbClr val="0F0035"/>
                </a:solidFill>
                <a:effectLst/>
                <a:uLnTx/>
                <a:uFillTx/>
                <a:latin typeface="Haffer" pitchFamily="2" charset="77"/>
                <a:ea typeface="+mn-ea"/>
                <a:cs typeface="Haffer" pitchFamily="2" charset="77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950" b="0" i="0" u="none" strike="noStrike" kern="1200" cap="none" spc="0" normalizeH="0" baseline="0" noProof="0">
              <a:ln>
                <a:noFill/>
              </a:ln>
              <a:solidFill>
                <a:srgbClr val="0F0035"/>
              </a:solidFill>
              <a:effectLst/>
              <a:uLnTx/>
              <a:uFillTx/>
              <a:latin typeface="Haffer" pitchFamily="2" charset="77"/>
              <a:ea typeface="+mn-ea"/>
              <a:cs typeface="Haffer" pitchFamily="2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5EAD2D-A56E-A040-9F43-E7D6DEBD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65" y="956088"/>
            <a:ext cx="9107265" cy="798684"/>
          </a:xfrm>
        </p:spPr>
        <p:txBody>
          <a:bodyPr anchor="t"/>
          <a:lstStyle/>
          <a:p>
            <a:r>
              <a:rPr lang="nb-NO" sz="3200"/>
              <a:t>Utviklingsmodellen i Sikt – Studieadministrasjon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C48867-3B8D-B64D-9AAD-9189765EA269}"/>
              </a:ext>
            </a:extLst>
          </p:cNvPr>
          <p:cNvSpPr txBox="1"/>
          <p:nvPr/>
        </p:nvSpPr>
        <p:spPr>
          <a:xfrm>
            <a:off x="946502" y="4566477"/>
            <a:ext cx="22911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Vi lager produkter for våre kunder.</a:t>
            </a:r>
          </a:p>
          <a:p>
            <a:pPr marL="342900" marR="0" lvl="0" indent="-3429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Vi starter med å 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identifisere</a:t>
            </a:r>
            <a:r>
              <a:rPr kumimoji="0" lang="en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 kundens 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forretnings</a:t>
            </a:r>
            <a:r>
              <a:rPr kumimoji="0" lang="en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behov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6E8867-E345-D147-B43B-437A0A858535}"/>
              </a:ext>
            </a:extLst>
          </p:cNvPr>
          <p:cNvSpPr txBox="1"/>
          <p:nvPr/>
        </p:nvSpPr>
        <p:spPr>
          <a:xfrm>
            <a:off x="946502" y="4147244"/>
            <a:ext cx="2291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F0035"/>
                </a:solidFill>
                <a:effectLst/>
                <a:uLnTx/>
                <a:uFillTx/>
                <a:latin typeface="Haffer" pitchFamily="2" charset="77"/>
                <a:ea typeface="+mn-ea"/>
                <a:cs typeface="Haffer" pitchFamily="2" charset="77"/>
              </a:rPr>
              <a:t>Behov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33CFA7-2F12-F245-B1E0-BEB94B5070B5}"/>
              </a:ext>
            </a:extLst>
          </p:cNvPr>
          <p:cNvSpPr txBox="1"/>
          <p:nvPr/>
        </p:nvSpPr>
        <p:spPr>
          <a:xfrm>
            <a:off x="3608456" y="4564608"/>
            <a:ext cx="2291116" cy="10618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/>
                <a:ea typeface="+mn-ea"/>
                <a:cs typeface="Haffer" panose="020B0604020202020204" charset="0"/>
              </a:rPr>
              <a:t>For å effektivisere analyseres prosessene med fokus på målbildet som beskrives i BPMN</a:t>
            </a:r>
            <a:endParaRPr kumimoji="0" lang="en-NO" sz="105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Haffer"/>
              <a:ea typeface="+mn-ea"/>
              <a:cs typeface="Haffer" panose="020B0604020202020204" charset="0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/>
                <a:ea typeface="+mn-ea"/>
                <a:cs typeface="Haffer" panose="020B0604020202020204" charset="0"/>
              </a:rPr>
              <a:t>Vi identifiserer hvor samhandling med andre løsninger og bruker skjer</a:t>
            </a:r>
            <a:endParaRPr kumimoji="0" lang="en-NO" sz="105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Haffer"/>
              <a:ea typeface="+mn-ea"/>
              <a:cs typeface="Haffer" panose="020B060402020202020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23AB11-94FF-DA4D-A95F-6E6B7E49EC97}"/>
              </a:ext>
            </a:extLst>
          </p:cNvPr>
          <p:cNvSpPr txBox="1"/>
          <p:nvPr/>
        </p:nvSpPr>
        <p:spPr>
          <a:xfrm>
            <a:off x="3608456" y="4145375"/>
            <a:ext cx="2291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F0035"/>
                </a:solidFill>
                <a:effectLst/>
                <a:uLnTx/>
                <a:uFillTx/>
                <a:latin typeface="Haffer" pitchFamily="2" charset="77"/>
                <a:ea typeface="+mn-ea"/>
                <a:cs typeface="Haffer" pitchFamily="2" charset="77"/>
              </a:rPr>
              <a:t>Prosess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27663F-EE1E-1A41-ACB2-53004484F522}"/>
              </a:ext>
            </a:extLst>
          </p:cNvPr>
          <p:cNvSpPr txBox="1"/>
          <p:nvPr/>
        </p:nvSpPr>
        <p:spPr>
          <a:xfrm>
            <a:off x="6236119" y="4562739"/>
            <a:ext cx="22911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BPMN modell gir beskrivelse av behov for API og brukerflate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Vi prototyper grensesnitt 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 og API </a:t>
            </a:r>
            <a:r>
              <a:rPr kumimoji="0" lang="en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for brukeren slik at vi får tilbakemelding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 </a:t>
            </a:r>
            <a:r>
              <a:rPr kumimoji="0" lang="en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på 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effekten av modellen</a:t>
            </a: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Haffer" panose="020B0604020202020204" charset="0"/>
              <a:ea typeface="+mn-ea"/>
              <a:cs typeface="Haffer" panose="020B060402020202020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6CAC29-A453-D942-8B3F-CBDEC1A91376}"/>
              </a:ext>
            </a:extLst>
          </p:cNvPr>
          <p:cNvSpPr txBox="1"/>
          <p:nvPr/>
        </p:nvSpPr>
        <p:spPr>
          <a:xfrm>
            <a:off x="6236119" y="4143506"/>
            <a:ext cx="2291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F0035"/>
                </a:solidFill>
                <a:effectLst/>
                <a:uLnTx/>
                <a:uFillTx/>
                <a:latin typeface="Haffer" pitchFamily="2" charset="77"/>
                <a:ea typeface="+mn-ea"/>
                <a:cs typeface="Haffer" pitchFamily="2" charset="77"/>
              </a:rPr>
              <a:t>Brukerdesign &amp; API-design</a:t>
            </a:r>
          </a:p>
        </p:txBody>
      </p:sp>
      <p:pic>
        <p:nvPicPr>
          <p:cNvPr id="18" name="Picture 17" descr="Menneskeøye sett gjennom gjennomsiktig digitalt diagram">
            <a:extLst>
              <a:ext uri="{FF2B5EF4-FFF2-40B4-BE49-F238E27FC236}">
                <a16:creationId xmlns:a16="http://schemas.microsoft.com/office/drawing/2014/main" id="{C5DDCF95-DE45-564E-937C-CE353C4789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65" r="16465"/>
          <a:stretch/>
        </p:blipFill>
        <p:spPr>
          <a:xfrm>
            <a:off x="805834" y="1904548"/>
            <a:ext cx="2434520" cy="2074172"/>
          </a:xfrm>
          <a:prstGeom prst="round2SameRect">
            <a:avLst>
              <a:gd name="adj1" fmla="val 11157"/>
              <a:gd name="adj2" fmla="val 0"/>
            </a:avLst>
          </a:prstGeom>
        </p:spPr>
      </p:pic>
      <p:pic>
        <p:nvPicPr>
          <p:cNvPr id="35" name="Picture 34" descr="Utstyr med kompass som slår tannhjul uten">
            <a:extLst>
              <a:ext uri="{FF2B5EF4-FFF2-40B4-BE49-F238E27FC236}">
                <a16:creationId xmlns:a16="http://schemas.microsoft.com/office/drawing/2014/main" id="{035A0D49-8AF3-CA48-BF4C-12237FF732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76" r="10876"/>
          <a:stretch/>
        </p:blipFill>
        <p:spPr>
          <a:xfrm>
            <a:off x="3455653" y="1902679"/>
            <a:ext cx="2434520" cy="2074172"/>
          </a:xfrm>
          <a:prstGeom prst="round2SameRect">
            <a:avLst>
              <a:gd name="adj1" fmla="val 11157"/>
              <a:gd name="adj2" fmla="val 0"/>
            </a:avLst>
          </a:prstGeom>
        </p:spPr>
      </p:pic>
      <p:pic>
        <p:nvPicPr>
          <p:cNvPr id="36" name="Picture 35" descr="Person som bruker smart telefon">
            <a:extLst>
              <a:ext uri="{FF2B5EF4-FFF2-40B4-BE49-F238E27FC236}">
                <a16:creationId xmlns:a16="http://schemas.microsoft.com/office/drawing/2014/main" id="{3AA26267-8853-7148-A9BA-088E97C54B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099" r="13099"/>
          <a:stretch/>
        </p:blipFill>
        <p:spPr>
          <a:xfrm>
            <a:off x="6105470" y="1900810"/>
            <a:ext cx="2434520" cy="2074172"/>
          </a:xfrm>
          <a:prstGeom prst="round2SameRect">
            <a:avLst>
              <a:gd name="adj1" fmla="val 11157"/>
              <a:gd name="adj2" fmla="val 0"/>
            </a:avLst>
          </a:prstGeom>
        </p:spPr>
      </p:pic>
      <p:sp>
        <p:nvSpPr>
          <p:cNvPr id="2" name="Round Same-side Corner of Rectangle 22">
            <a:extLst>
              <a:ext uri="{FF2B5EF4-FFF2-40B4-BE49-F238E27FC236}">
                <a16:creationId xmlns:a16="http://schemas.microsoft.com/office/drawing/2014/main" id="{9B5E1A1F-92EF-34AD-58F9-5ECCC73E8F17}"/>
              </a:ext>
            </a:extLst>
          </p:cNvPr>
          <p:cNvSpPr/>
          <p:nvPr/>
        </p:nvSpPr>
        <p:spPr>
          <a:xfrm rot="10800000">
            <a:off x="8745886" y="3974981"/>
            <a:ext cx="2434520" cy="1904647"/>
          </a:xfrm>
          <a:prstGeom prst="round2Same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EBEA95F0-0E21-6CAB-48EB-55001ED7660D}"/>
              </a:ext>
            </a:extLst>
          </p:cNvPr>
          <p:cNvSpPr txBox="1"/>
          <p:nvPr/>
        </p:nvSpPr>
        <p:spPr>
          <a:xfrm>
            <a:off x="8876535" y="4562740"/>
            <a:ext cx="22911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Gjennom hele sløyfen pågår kodeimplementering og testing av ulike slag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Haffer" panose="020B0604020202020204" charset="0"/>
                <a:ea typeface="+mn-ea"/>
                <a:cs typeface="Haffer" panose="020B0604020202020204" charset="0"/>
              </a:rPr>
              <a:t>Testing gir innsikt som påvirker videre veivalg og viser behov for justeringer</a:t>
            </a:r>
            <a:endParaRPr kumimoji="0" lang="en-NO" sz="105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Haffer" panose="020B0604020202020204" charset="0"/>
              <a:ea typeface="+mn-ea"/>
              <a:cs typeface="Haffer" panose="020B0604020202020204" charset="0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Haffer" panose="020B0604020202020204" charset="0"/>
              <a:ea typeface="+mn-ea"/>
              <a:cs typeface="Haffer" panose="020B0604020202020204" charset="0"/>
            </a:endParaRPr>
          </a:p>
        </p:txBody>
      </p:sp>
      <p:sp>
        <p:nvSpPr>
          <p:cNvPr id="6" name="TextBox 32">
            <a:extLst>
              <a:ext uri="{FF2B5EF4-FFF2-40B4-BE49-F238E27FC236}">
                <a16:creationId xmlns:a16="http://schemas.microsoft.com/office/drawing/2014/main" id="{AB7D4F6C-0967-2DCE-A3D4-D9530CC06352}"/>
              </a:ext>
            </a:extLst>
          </p:cNvPr>
          <p:cNvSpPr txBox="1"/>
          <p:nvPr/>
        </p:nvSpPr>
        <p:spPr>
          <a:xfrm>
            <a:off x="8876535" y="4143507"/>
            <a:ext cx="2291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F0035"/>
                </a:solidFill>
                <a:effectLst/>
                <a:uLnTx/>
                <a:uFillTx/>
                <a:latin typeface="Haffer" pitchFamily="2" charset="77"/>
                <a:ea typeface="+mn-ea"/>
                <a:cs typeface="Haffer" pitchFamily="2" charset="77"/>
              </a:rPr>
              <a:t>Læring</a:t>
            </a:r>
          </a:p>
        </p:txBody>
      </p:sp>
      <p:pic>
        <p:nvPicPr>
          <p:cNvPr id="7" name="Picture 35" descr="Abstrakt bakgrunn med enkle noder og netting">
            <a:extLst>
              <a:ext uri="{FF2B5EF4-FFF2-40B4-BE49-F238E27FC236}">
                <a16:creationId xmlns:a16="http://schemas.microsoft.com/office/drawing/2014/main" id="{67A839A6-9364-4888-2C53-AAD21932FA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989" r="16989"/>
          <a:stretch/>
        </p:blipFill>
        <p:spPr>
          <a:xfrm>
            <a:off x="8745886" y="1900811"/>
            <a:ext cx="2434520" cy="2074172"/>
          </a:xfrm>
          <a:prstGeom prst="round2SameRect">
            <a:avLst>
              <a:gd name="adj1" fmla="val 11157"/>
              <a:gd name="adj2" fmla="val 0"/>
            </a:avLst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E168F9E-37B7-F720-E4D9-281E874EAE8C}"/>
              </a:ext>
            </a:extLst>
          </p:cNvPr>
          <p:cNvSpPr txBox="1"/>
          <p:nvPr/>
        </p:nvSpPr>
        <p:spPr>
          <a:xfrm>
            <a:off x="1133005" y="5922735"/>
            <a:ext cx="9738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Kontinuerlig utvikling – kontinuerlig implementasjon – kontinuerlig testing – kontinuerlig læring</a:t>
            </a:r>
          </a:p>
        </p:txBody>
      </p:sp>
    </p:spTree>
    <p:extLst>
      <p:ext uri="{BB962C8B-B14F-4D97-AF65-F5344CB8AC3E}">
        <p14:creationId xmlns:p14="http://schemas.microsoft.com/office/powerpoint/2010/main" val="2708218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A8687-318C-87D1-9D9B-E835577C7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D8E99C-3F1E-88A3-260F-1D3558A4B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E91765-EDD7-76BB-1058-3453EC2D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2847E4-F587-475C-1105-6E95784BE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ACFA08-4B7E-B532-FA56-F99FCEA4ADE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C2BC55-E2A0-F24A-CB1E-C33255C87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18" y="186094"/>
            <a:ext cx="10943545" cy="594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55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>
            <a:extLst>
              <a:ext uri="{FF2B5EF4-FFF2-40B4-BE49-F238E27FC236}">
                <a16:creationId xmlns:a16="http://schemas.microsoft.com/office/drawing/2014/main" id="{DD65EFBC-B8FB-F957-B621-95800CE4100C}"/>
              </a:ext>
            </a:extLst>
          </p:cNvPr>
          <p:cNvSpPr/>
          <p:nvPr/>
        </p:nvSpPr>
        <p:spPr>
          <a:xfrm>
            <a:off x="425638" y="633330"/>
            <a:ext cx="11275598" cy="5316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Freeform: Shape 22">
            <a:extLst>
              <a:ext uri="{FF2B5EF4-FFF2-40B4-BE49-F238E27FC236}">
                <a16:creationId xmlns:a16="http://schemas.microsoft.com/office/drawing/2014/main" id="{047126EC-4CE5-F940-54BC-18987A75001C}"/>
              </a:ext>
            </a:extLst>
          </p:cNvPr>
          <p:cNvSpPr/>
          <p:nvPr/>
        </p:nvSpPr>
        <p:spPr>
          <a:xfrm rot="5400000">
            <a:off x="4019567" y="-1803099"/>
            <a:ext cx="5235646" cy="10144719"/>
          </a:xfrm>
          <a:custGeom>
            <a:avLst/>
            <a:gdLst>
              <a:gd name="connsiteX0" fmla="*/ 0 w 885897"/>
              <a:gd name="connsiteY0" fmla="*/ 1595213 h 1595213"/>
              <a:gd name="connsiteX1" fmla="*/ 0 w 885897"/>
              <a:gd name="connsiteY1" fmla="*/ 0 h 1595213"/>
              <a:gd name="connsiteX2" fmla="*/ 885897 w 885897"/>
              <a:gd name="connsiteY2" fmla="*/ 0 h 1595213"/>
              <a:gd name="connsiteX3" fmla="*/ 881972 w 885897"/>
              <a:gd name="connsiteY3" fmla="*/ 148944 h 1595213"/>
              <a:gd name="connsiteX4" fmla="*/ 86486 w 885897"/>
              <a:gd name="connsiteY4" fmla="*/ 1587366 h 1595213"/>
              <a:gd name="connsiteX5" fmla="*/ 0 w 885897"/>
              <a:gd name="connsiteY5" fmla="*/ 1595213 h 159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897" h="1595213">
                <a:moveTo>
                  <a:pt x="0" y="1595213"/>
                </a:moveTo>
                <a:lnTo>
                  <a:pt x="0" y="0"/>
                </a:lnTo>
                <a:lnTo>
                  <a:pt x="885897" y="0"/>
                </a:lnTo>
                <a:lnTo>
                  <a:pt x="881972" y="148944"/>
                </a:lnTo>
                <a:cubicBezTo>
                  <a:pt x="841826" y="906800"/>
                  <a:pt x="507503" y="1510542"/>
                  <a:pt x="86486" y="1587366"/>
                </a:cubicBezTo>
                <a:lnTo>
                  <a:pt x="0" y="1595213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Freeform: Shape 16">
            <a:extLst>
              <a:ext uri="{FF2B5EF4-FFF2-40B4-BE49-F238E27FC236}">
                <a16:creationId xmlns:a16="http://schemas.microsoft.com/office/drawing/2014/main" id="{26185F46-93CB-B96A-2950-11D13B8C44F4}"/>
              </a:ext>
            </a:extLst>
          </p:cNvPr>
          <p:cNvSpPr/>
          <p:nvPr/>
        </p:nvSpPr>
        <p:spPr>
          <a:xfrm rot="5400000">
            <a:off x="5615302" y="-1314522"/>
            <a:ext cx="4128453" cy="8034506"/>
          </a:xfrm>
          <a:custGeom>
            <a:avLst/>
            <a:gdLst>
              <a:gd name="connsiteX0" fmla="*/ 0 w 885897"/>
              <a:gd name="connsiteY0" fmla="*/ 1595213 h 1595213"/>
              <a:gd name="connsiteX1" fmla="*/ 0 w 885897"/>
              <a:gd name="connsiteY1" fmla="*/ 0 h 1595213"/>
              <a:gd name="connsiteX2" fmla="*/ 885897 w 885897"/>
              <a:gd name="connsiteY2" fmla="*/ 0 h 1595213"/>
              <a:gd name="connsiteX3" fmla="*/ 881972 w 885897"/>
              <a:gd name="connsiteY3" fmla="*/ 148944 h 1595213"/>
              <a:gd name="connsiteX4" fmla="*/ 86486 w 885897"/>
              <a:gd name="connsiteY4" fmla="*/ 1587366 h 1595213"/>
              <a:gd name="connsiteX5" fmla="*/ 0 w 885897"/>
              <a:gd name="connsiteY5" fmla="*/ 1595213 h 159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897" h="1595213">
                <a:moveTo>
                  <a:pt x="0" y="1595213"/>
                </a:moveTo>
                <a:lnTo>
                  <a:pt x="0" y="0"/>
                </a:lnTo>
                <a:lnTo>
                  <a:pt x="885897" y="0"/>
                </a:lnTo>
                <a:lnTo>
                  <a:pt x="881972" y="148944"/>
                </a:lnTo>
                <a:cubicBezTo>
                  <a:pt x="841826" y="906800"/>
                  <a:pt x="507503" y="1510542"/>
                  <a:pt x="86486" y="1587366"/>
                </a:cubicBezTo>
                <a:lnTo>
                  <a:pt x="0" y="159521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/>
                <a:ea typeface="Segoe UI"/>
                <a:cs typeface="Segoe UI"/>
              </a:rPr>
              <a:t>Admissio</a:t>
            </a: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/>
                <a:ea typeface="Segoe UI"/>
                <a:cs typeface="Segoe UI"/>
              </a:rPr>
              <a:t>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/>
                <a:ea typeface="Segoe UI"/>
                <a:cs typeface="Segoe UI"/>
              </a:rPr>
              <a:t>UHG-opptak </a:t>
            </a: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/>
                <a:ea typeface="Segoe UI"/>
                <a:cs typeface="Segoe UI"/>
              </a:rPr>
              <a:t>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/>
                <a:ea typeface="Segoe UI"/>
                <a:cs typeface="Segoe UI"/>
              </a:rPr>
              <a:t>​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56">
            <a:extLst>
              <a:ext uri="{FF2B5EF4-FFF2-40B4-BE49-F238E27FC236}">
                <a16:creationId xmlns:a16="http://schemas.microsoft.com/office/drawing/2014/main" id="{0BFF2D6A-6B48-60D5-FDBE-A7A2F21B94CB}"/>
              </a:ext>
            </a:extLst>
          </p:cNvPr>
          <p:cNvSpPr txBox="1"/>
          <p:nvPr/>
        </p:nvSpPr>
        <p:spPr>
          <a:xfrm>
            <a:off x="7724660" y="774950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extBox 69">
            <a:extLst>
              <a:ext uri="{FF2B5EF4-FFF2-40B4-BE49-F238E27FC236}">
                <a16:creationId xmlns:a16="http://schemas.microsoft.com/office/drawing/2014/main" id="{0741DBDD-A8CC-55DD-BA53-05291A694238}"/>
              </a:ext>
            </a:extLst>
          </p:cNvPr>
          <p:cNvSpPr txBox="1"/>
          <p:nvPr/>
        </p:nvSpPr>
        <p:spPr>
          <a:xfrm>
            <a:off x="586519" y="332326"/>
            <a:ext cx="80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Roboto"/>
                <a:cs typeface="+mn-cs"/>
              </a:rPr>
              <a:t>2024</a:t>
            </a: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26604549-836F-7D16-BD5B-5672F2B29E16}"/>
              </a:ext>
            </a:extLst>
          </p:cNvPr>
          <p:cNvSpPr txBox="1"/>
          <p:nvPr/>
        </p:nvSpPr>
        <p:spPr>
          <a:xfrm>
            <a:off x="2242273" y="332326"/>
            <a:ext cx="80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Roboto"/>
                <a:cs typeface="+mn-cs"/>
              </a:rPr>
              <a:t>2025</a:t>
            </a:r>
          </a:p>
        </p:txBody>
      </p:sp>
      <p:sp>
        <p:nvSpPr>
          <p:cNvPr id="5" name="TextBox 76">
            <a:extLst>
              <a:ext uri="{FF2B5EF4-FFF2-40B4-BE49-F238E27FC236}">
                <a16:creationId xmlns:a16="http://schemas.microsoft.com/office/drawing/2014/main" id="{D13310D6-AA5B-8D46-F4ED-C619D0AA9CC8}"/>
              </a:ext>
            </a:extLst>
          </p:cNvPr>
          <p:cNvSpPr txBox="1"/>
          <p:nvPr/>
        </p:nvSpPr>
        <p:spPr>
          <a:xfrm>
            <a:off x="4402969" y="293257"/>
            <a:ext cx="80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Roboto"/>
                <a:cs typeface="+mn-cs"/>
              </a:rPr>
              <a:t>2026</a:t>
            </a:r>
          </a:p>
        </p:txBody>
      </p:sp>
      <p:sp>
        <p:nvSpPr>
          <p:cNvPr id="72" name="Oval 29">
            <a:extLst>
              <a:ext uri="{FF2B5EF4-FFF2-40B4-BE49-F238E27FC236}">
                <a16:creationId xmlns:a16="http://schemas.microsoft.com/office/drawing/2014/main" id="{C0C8AB58-32A9-3F90-81D1-A433DA2FF581}"/>
              </a:ext>
            </a:extLst>
          </p:cNvPr>
          <p:cNvSpPr/>
          <p:nvPr/>
        </p:nvSpPr>
        <p:spPr>
          <a:xfrm>
            <a:off x="-19271" y="5861746"/>
            <a:ext cx="1646785" cy="95290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Dagens basisportefølje</a:t>
            </a:r>
          </a:p>
        </p:txBody>
      </p:sp>
      <p:sp>
        <p:nvSpPr>
          <p:cNvPr id="74" name="Freeform: Shape 16">
            <a:extLst>
              <a:ext uri="{FF2B5EF4-FFF2-40B4-BE49-F238E27FC236}">
                <a16:creationId xmlns:a16="http://schemas.microsoft.com/office/drawing/2014/main" id="{F7A91AF1-4B63-4009-BC71-3B69CE103D2C}"/>
              </a:ext>
            </a:extLst>
          </p:cNvPr>
          <p:cNvSpPr/>
          <p:nvPr/>
        </p:nvSpPr>
        <p:spPr>
          <a:xfrm rot="5400000">
            <a:off x="7431759" y="-732870"/>
            <a:ext cx="2860110" cy="5634167"/>
          </a:xfrm>
          <a:custGeom>
            <a:avLst/>
            <a:gdLst>
              <a:gd name="connsiteX0" fmla="*/ 0 w 885897"/>
              <a:gd name="connsiteY0" fmla="*/ 1595213 h 1595213"/>
              <a:gd name="connsiteX1" fmla="*/ 0 w 885897"/>
              <a:gd name="connsiteY1" fmla="*/ 0 h 1595213"/>
              <a:gd name="connsiteX2" fmla="*/ 885897 w 885897"/>
              <a:gd name="connsiteY2" fmla="*/ 0 h 1595213"/>
              <a:gd name="connsiteX3" fmla="*/ 881972 w 885897"/>
              <a:gd name="connsiteY3" fmla="*/ 148944 h 1595213"/>
              <a:gd name="connsiteX4" fmla="*/ 86486 w 885897"/>
              <a:gd name="connsiteY4" fmla="*/ 1587366 h 1595213"/>
              <a:gd name="connsiteX5" fmla="*/ 0 w 885897"/>
              <a:gd name="connsiteY5" fmla="*/ 1595213 h 159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897" h="1595213">
                <a:moveTo>
                  <a:pt x="0" y="1595213"/>
                </a:moveTo>
                <a:lnTo>
                  <a:pt x="0" y="0"/>
                </a:lnTo>
                <a:lnTo>
                  <a:pt x="885897" y="0"/>
                </a:lnTo>
                <a:lnTo>
                  <a:pt x="881972" y="148944"/>
                </a:lnTo>
                <a:cubicBezTo>
                  <a:pt x="841826" y="906800"/>
                  <a:pt x="507503" y="1510542"/>
                  <a:pt x="86486" y="1587366"/>
                </a:cubicBezTo>
                <a:lnTo>
                  <a:pt x="0" y="159521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7" name="Freeform: Shape 16">
            <a:extLst>
              <a:ext uri="{FF2B5EF4-FFF2-40B4-BE49-F238E27FC236}">
                <a16:creationId xmlns:a16="http://schemas.microsoft.com/office/drawing/2014/main" id="{63640DF7-024C-47A8-6D4C-DFECFE804D66}"/>
              </a:ext>
            </a:extLst>
          </p:cNvPr>
          <p:cNvSpPr/>
          <p:nvPr/>
        </p:nvSpPr>
        <p:spPr>
          <a:xfrm rot="5400000">
            <a:off x="9082523" y="-567567"/>
            <a:ext cx="1439350" cy="3815104"/>
          </a:xfrm>
          <a:custGeom>
            <a:avLst/>
            <a:gdLst>
              <a:gd name="connsiteX0" fmla="*/ 0 w 885897"/>
              <a:gd name="connsiteY0" fmla="*/ 1595213 h 1595213"/>
              <a:gd name="connsiteX1" fmla="*/ 0 w 885897"/>
              <a:gd name="connsiteY1" fmla="*/ 0 h 1595213"/>
              <a:gd name="connsiteX2" fmla="*/ 885897 w 885897"/>
              <a:gd name="connsiteY2" fmla="*/ 0 h 1595213"/>
              <a:gd name="connsiteX3" fmla="*/ 881972 w 885897"/>
              <a:gd name="connsiteY3" fmla="*/ 148944 h 1595213"/>
              <a:gd name="connsiteX4" fmla="*/ 86486 w 885897"/>
              <a:gd name="connsiteY4" fmla="*/ 1587366 h 1595213"/>
              <a:gd name="connsiteX5" fmla="*/ 0 w 885897"/>
              <a:gd name="connsiteY5" fmla="*/ 1595213 h 159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897" h="1595213">
                <a:moveTo>
                  <a:pt x="0" y="1595213"/>
                </a:moveTo>
                <a:lnTo>
                  <a:pt x="0" y="0"/>
                </a:lnTo>
                <a:lnTo>
                  <a:pt x="885897" y="0"/>
                </a:lnTo>
                <a:lnTo>
                  <a:pt x="881972" y="148944"/>
                </a:lnTo>
                <a:cubicBezTo>
                  <a:pt x="841826" y="906800"/>
                  <a:pt x="507503" y="1510542"/>
                  <a:pt x="86486" y="1587366"/>
                </a:cubicBezTo>
                <a:lnTo>
                  <a:pt x="0" y="159521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8" name="Oval 74">
            <a:extLst>
              <a:ext uri="{FF2B5EF4-FFF2-40B4-BE49-F238E27FC236}">
                <a16:creationId xmlns:a16="http://schemas.microsoft.com/office/drawing/2014/main" id="{AA6B03A6-9BC6-B4D8-44FE-9C930AAAB90C}"/>
              </a:ext>
            </a:extLst>
          </p:cNvPr>
          <p:cNvSpPr/>
          <p:nvPr/>
        </p:nvSpPr>
        <p:spPr>
          <a:xfrm>
            <a:off x="10711340" y="-160237"/>
            <a:ext cx="1521417" cy="1213079"/>
          </a:xfrm>
          <a:prstGeom prst="star7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Fremtidig basis-portefølje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2" name="TextBox 76">
            <a:extLst>
              <a:ext uri="{FF2B5EF4-FFF2-40B4-BE49-F238E27FC236}">
                <a16:creationId xmlns:a16="http://schemas.microsoft.com/office/drawing/2014/main" id="{EA9CC7E1-6703-E19E-7A29-ADE4281ADD1D}"/>
              </a:ext>
            </a:extLst>
          </p:cNvPr>
          <p:cNvSpPr txBox="1"/>
          <p:nvPr/>
        </p:nvSpPr>
        <p:spPr>
          <a:xfrm>
            <a:off x="6576230" y="295354"/>
            <a:ext cx="80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Roboto"/>
                <a:cs typeface="+mn-cs"/>
              </a:rPr>
              <a:t>2027</a:t>
            </a:r>
          </a:p>
        </p:txBody>
      </p:sp>
      <p:sp>
        <p:nvSpPr>
          <p:cNvPr id="83" name="TextBox 76">
            <a:extLst>
              <a:ext uri="{FF2B5EF4-FFF2-40B4-BE49-F238E27FC236}">
                <a16:creationId xmlns:a16="http://schemas.microsoft.com/office/drawing/2014/main" id="{4F89B664-9681-77D2-5505-E4B55F3CB158}"/>
              </a:ext>
            </a:extLst>
          </p:cNvPr>
          <p:cNvSpPr txBox="1"/>
          <p:nvPr/>
        </p:nvSpPr>
        <p:spPr>
          <a:xfrm>
            <a:off x="9153480" y="277734"/>
            <a:ext cx="80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Roboto"/>
                <a:cs typeface="+mn-cs"/>
              </a:rPr>
              <a:t>2028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F1582D08-1E20-53DA-8CF4-08EF9548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007" y="64889"/>
            <a:ext cx="5245933" cy="359531"/>
          </a:xfrm>
        </p:spPr>
        <p:txBody>
          <a:bodyPr/>
          <a:lstStyle/>
          <a:p>
            <a:r>
              <a:rPr lang="nb-NO">
                <a:latin typeface="Haffer"/>
              </a:rPr>
              <a:t>STA – Utvikling av basisporteføljen</a:t>
            </a:r>
            <a:endParaRPr lang="nb-NO"/>
          </a:p>
        </p:txBody>
      </p:sp>
      <p:cxnSp>
        <p:nvCxnSpPr>
          <p:cNvPr id="24" name="Straight Arrow Connector 31">
            <a:extLst>
              <a:ext uri="{FF2B5EF4-FFF2-40B4-BE49-F238E27FC236}">
                <a16:creationId xmlns:a16="http://schemas.microsoft.com/office/drawing/2014/main" id="{CAABA5D3-4432-DDB5-4A56-A7A7FB9B8B62}"/>
              </a:ext>
            </a:extLst>
          </p:cNvPr>
          <p:cNvCxnSpPr>
            <a:cxnSpLocks/>
          </p:cNvCxnSpPr>
          <p:nvPr/>
        </p:nvCxnSpPr>
        <p:spPr>
          <a:xfrm flipV="1">
            <a:off x="406007" y="705981"/>
            <a:ext cx="10608357" cy="3101942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3">
            <a:extLst>
              <a:ext uri="{FF2B5EF4-FFF2-40B4-BE49-F238E27FC236}">
                <a16:creationId xmlns:a16="http://schemas.microsoft.com/office/drawing/2014/main" id="{D50B4793-08DE-25D4-960D-B05F54F007A9}"/>
              </a:ext>
            </a:extLst>
          </p:cNvPr>
          <p:cNvSpPr txBox="1"/>
          <p:nvPr/>
        </p:nvSpPr>
        <p:spPr>
          <a:xfrm rot="16200000">
            <a:off x="32988" y="1604803"/>
            <a:ext cx="407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FS</a:t>
            </a:r>
          </a:p>
        </p:txBody>
      </p:sp>
      <p:sp>
        <p:nvSpPr>
          <p:cNvPr id="30" name="TextBox 63">
            <a:extLst>
              <a:ext uri="{FF2B5EF4-FFF2-40B4-BE49-F238E27FC236}">
                <a16:creationId xmlns:a16="http://schemas.microsoft.com/office/drawing/2014/main" id="{7A38130C-993C-727E-0EE8-F649A740F0E6}"/>
              </a:ext>
            </a:extLst>
          </p:cNvPr>
          <p:cNvSpPr txBox="1"/>
          <p:nvPr/>
        </p:nvSpPr>
        <p:spPr>
          <a:xfrm rot="16200000">
            <a:off x="-770189" y="4551699"/>
            <a:ext cx="1974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Opptak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F2C7CFC-B696-9149-9185-2781E3F59069}"/>
              </a:ext>
            </a:extLst>
          </p:cNvPr>
          <p:cNvCxnSpPr>
            <a:cxnSpLocks/>
          </p:cNvCxnSpPr>
          <p:nvPr/>
        </p:nvCxnSpPr>
        <p:spPr>
          <a:xfrm flipV="1">
            <a:off x="3000015" y="768883"/>
            <a:ext cx="8063817" cy="521194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63">
            <a:extLst>
              <a:ext uri="{FF2B5EF4-FFF2-40B4-BE49-F238E27FC236}">
                <a16:creationId xmlns:a16="http://schemas.microsoft.com/office/drawing/2014/main" id="{ABC5BC87-9BA0-7909-BF66-BA69457C0711}"/>
              </a:ext>
            </a:extLst>
          </p:cNvPr>
          <p:cNvSpPr txBox="1"/>
          <p:nvPr/>
        </p:nvSpPr>
        <p:spPr>
          <a:xfrm>
            <a:off x="5101107" y="5976448"/>
            <a:ext cx="3279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Nasjonale registre (NR)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7A3BAD4-2842-9FBE-BCBE-AAC009781AE4}"/>
              </a:ext>
            </a:extLst>
          </p:cNvPr>
          <p:cNvSpPr txBox="1"/>
          <p:nvPr/>
        </p:nvSpPr>
        <p:spPr>
          <a:xfrm>
            <a:off x="406008" y="1570338"/>
            <a:ext cx="1554004" cy="17851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Test av nye brukerflater for student og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admin</a:t>
            </a: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 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Test av API-støtte til LMS og vurderingsløsninger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Utvidelse av Graf API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FS-SOAP faset ut</a:t>
            </a: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1C39EC3-31E8-3460-2616-8F484D51547E}"/>
              </a:ext>
            </a:extLst>
          </p:cNvPr>
          <p:cNvSpPr txBox="1"/>
          <p:nvPr/>
        </p:nvSpPr>
        <p:spPr>
          <a:xfrm>
            <a:off x="2171887" y="670030"/>
            <a:ext cx="1614053" cy="20928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Delmengde av brukerflater for studenter og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admin</a:t>
            </a: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Felles graf for hele STA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Utvidelse av Graf API</a:t>
            </a:r>
            <a:b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</a:b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Integrasjon mellom LMS og FS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Integrasjon mellom FS og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DigEks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FS-API v.1 faset ut</a:t>
            </a: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413FE8F0-6512-64DE-7748-5333CB880D15}"/>
              </a:ext>
            </a:extLst>
          </p:cNvPr>
          <p:cNvSpPr txBox="1"/>
          <p:nvPr/>
        </p:nvSpPr>
        <p:spPr>
          <a:xfrm>
            <a:off x="4148537" y="944227"/>
            <a:ext cx="1684317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Tilgjengelig brukerflate for student og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admin</a:t>
            </a: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Segoe U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Utvidelse av Graf API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Segoe UI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086D9ED-1D31-4A02-A9E4-25FCFE139B46}"/>
              </a:ext>
            </a:extLst>
          </p:cNvPr>
          <p:cNvSpPr txBox="1"/>
          <p:nvPr/>
        </p:nvSpPr>
        <p:spPr>
          <a:xfrm>
            <a:off x="6323540" y="908302"/>
            <a:ext cx="1708682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Graf API komplett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Segoe U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StudentWeb</a:t>
            </a: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faset ut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65">
            <a:extLst>
              <a:ext uri="{FF2B5EF4-FFF2-40B4-BE49-F238E27FC236}">
                <a16:creationId xmlns:a16="http://schemas.microsoft.com/office/drawing/2014/main" id="{7DD14486-95BE-5D6C-E6E7-E929C8212DD2}"/>
              </a:ext>
            </a:extLst>
          </p:cNvPr>
          <p:cNvSpPr/>
          <p:nvPr/>
        </p:nvSpPr>
        <p:spPr>
          <a:xfrm>
            <a:off x="8163356" y="664772"/>
            <a:ext cx="1008258" cy="5539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FS Klient </a:t>
            </a: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Søknadsweb</a:t>
            </a: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faset ut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65">
            <a:extLst>
              <a:ext uri="{FF2B5EF4-FFF2-40B4-BE49-F238E27FC236}">
                <a16:creationId xmlns:a16="http://schemas.microsoft.com/office/drawing/2014/main" id="{003899DC-5911-3EE1-DD7F-28C352C1984D}"/>
              </a:ext>
            </a:extLst>
          </p:cNvPr>
          <p:cNvSpPr/>
          <p:nvPr/>
        </p:nvSpPr>
        <p:spPr>
          <a:xfrm>
            <a:off x="1504395" y="3961405"/>
            <a:ext cx="1720091" cy="86177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Test av ny brukerflate for søkere 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Test av opptaksprosessene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3FD7256-24D2-C442-B9A6-DCDD64AAF8C6}"/>
              </a:ext>
            </a:extLst>
          </p:cNvPr>
          <p:cNvSpPr txBox="1"/>
          <p:nvPr/>
        </p:nvSpPr>
        <p:spPr>
          <a:xfrm>
            <a:off x="4031023" y="3011028"/>
            <a:ext cx="149070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Opptaksprosesser pilotert i mindre opptak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Test av UHG-opptak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8" name="Rectangle 65">
            <a:extLst>
              <a:ext uri="{FF2B5EF4-FFF2-40B4-BE49-F238E27FC236}">
                <a16:creationId xmlns:a16="http://schemas.microsoft.com/office/drawing/2014/main" id="{B6EF503B-7A08-D5B3-05EC-C92C3812C94C}"/>
              </a:ext>
            </a:extLst>
          </p:cNvPr>
          <p:cNvSpPr/>
          <p:nvPr/>
        </p:nvSpPr>
        <p:spPr>
          <a:xfrm>
            <a:off x="6078343" y="2663346"/>
            <a:ext cx="1526162" cy="5539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Nytt UHG-opptak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tangle 65">
            <a:extLst>
              <a:ext uri="{FF2B5EF4-FFF2-40B4-BE49-F238E27FC236}">
                <a16:creationId xmlns:a16="http://schemas.microsoft.com/office/drawing/2014/main" id="{E2D30BCD-4897-33C5-9A44-87AB0DE271EB}"/>
              </a:ext>
            </a:extLst>
          </p:cNvPr>
          <p:cNvSpPr/>
          <p:nvPr/>
        </p:nvSpPr>
        <p:spPr>
          <a:xfrm>
            <a:off x="7925419" y="1537143"/>
            <a:ext cx="1534335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Test av nytt f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agskoleopptak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SODA faset ut</a:t>
            </a: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A32D7A97-D816-D1AB-11E4-C021AD849773}"/>
              </a:ext>
            </a:extLst>
          </p:cNvPr>
          <p:cNvSpPr txBox="1"/>
          <p:nvPr/>
        </p:nvSpPr>
        <p:spPr>
          <a:xfrm>
            <a:off x="9267027" y="1117576"/>
            <a:ext cx="109536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Alle opptak i produksjon </a:t>
            </a: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F003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/>
              </a:rPr>
              <a:t>​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43A48C-47C5-0F16-BE76-B4E6606677EC}"/>
              </a:ext>
            </a:extLst>
          </p:cNvPr>
          <p:cNvSpPr txBox="1"/>
          <p:nvPr/>
        </p:nvSpPr>
        <p:spPr>
          <a:xfrm>
            <a:off x="7693658" y="4787642"/>
            <a:ext cx="1554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Utvidelse av NVB med vitnemål fra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vgo</a:t>
            </a: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Rectangle 46">
            <a:extLst>
              <a:ext uri="{FF2B5EF4-FFF2-40B4-BE49-F238E27FC236}">
                <a16:creationId xmlns:a16="http://schemas.microsoft.com/office/drawing/2014/main" id="{5EFAAF62-F35E-0AE6-32A0-F2C6730FBEF1}"/>
              </a:ext>
            </a:extLst>
          </p:cNvPr>
          <p:cNvSpPr/>
          <p:nvPr/>
        </p:nvSpPr>
        <p:spPr>
          <a:xfrm>
            <a:off x="6090640" y="4013435"/>
            <a:ext cx="103121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 av V1.0 av utd.reg 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V1.0 av utd.reg. 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98F42011-9D2C-C81C-F5F7-A22030F7D854}"/>
              </a:ext>
            </a:extLst>
          </p:cNvPr>
          <p:cNvSpPr txBox="1"/>
          <p:nvPr/>
        </p:nvSpPr>
        <p:spPr>
          <a:xfrm>
            <a:off x="9011726" y="2561069"/>
            <a:ext cx="14569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Kompetansebevisregister utvides med bevis fra andre leverandører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65">
            <a:extLst>
              <a:ext uri="{FF2B5EF4-FFF2-40B4-BE49-F238E27FC236}">
                <a16:creationId xmlns:a16="http://schemas.microsoft.com/office/drawing/2014/main" id="{5BBE4C39-33B1-24C7-6ED2-0F6CDC241F1C}"/>
              </a:ext>
            </a:extLst>
          </p:cNvPr>
          <p:cNvSpPr/>
          <p:nvPr/>
        </p:nvSpPr>
        <p:spPr>
          <a:xfrm>
            <a:off x="10159304" y="1324141"/>
            <a:ext cx="1455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Utdanningsregister som fullstendig register og verifisering av norske utdanninger</a:t>
            </a:r>
          </a:p>
        </p:txBody>
      </p:sp>
      <p:sp>
        <p:nvSpPr>
          <p:cNvPr id="46" name="Rectangle 65">
            <a:extLst>
              <a:ext uri="{FF2B5EF4-FFF2-40B4-BE49-F238E27FC236}">
                <a16:creationId xmlns:a16="http://schemas.microsoft.com/office/drawing/2014/main" id="{8DD9BAE8-F268-A341-6DD0-994D2B56B733}"/>
              </a:ext>
            </a:extLst>
          </p:cNvPr>
          <p:cNvSpPr/>
          <p:nvPr/>
        </p:nvSpPr>
        <p:spPr>
          <a:xfrm>
            <a:off x="8481646" y="3843874"/>
            <a:ext cx="1533121" cy="5539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Beslutning om å starte nyutvikling av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komp.bevisregisteret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ctangle 65">
            <a:extLst>
              <a:ext uri="{FF2B5EF4-FFF2-40B4-BE49-F238E27FC236}">
                <a16:creationId xmlns:a16="http://schemas.microsoft.com/office/drawing/2014/main" id="{E0FBF925-9673-3FC1-9BB9-55AC60DD057E}"/>
              </a:ext>
            </a:extLst>
          </p:cNvPr>
          <p:cNvSpPr/>
          <p:nvPr/>
        </p:nvSpPr>
        <p:spPr>
          <a:xfrm>
            <a:off x="1646945" y="6012600"/>
            <a:ext cx="1436086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kan skje raskere, ultimo 2026</a:t>
            </a:r>
          </a:p>
        </p:txBody>
      </p:sp>
      <p:sp>
        <p:nvSpPr>
          <p:cNvPr id="40" name="Rectangle 65">
            <a:extLst>
              <a:ext uri="{FF2B5EF4-FFF2-40B4-BE49-F238E27FC236}">
                <a16:creationId xmlns:a16="http://schemas.microsoft.com/office/drawing/2014/main" id="{540F25DE-3E30-4E68-D833-C42263AC25D8}"/>
              </a:ext>
            </a:extLst>
          </p:cNvPr>
          <p:cNvSpPr/>
          <p:nvPr/>
        </p:nvSpPr>
        <p:spPr>
          <a:xfrm>
            <a:off x="4974211" y="6475063"/>
            <a:ext cx="2057712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Ny funksjonalitet / nytt produkt klar for test</a:t>
            </a:r>
          </a:p>
        </p:txBody>
      </p:sp>
      <p:sp>
        <p:nvSpPr>
          <p:cNvPr id="47" name="Rectangle 65">
            <a:extLst>
              <a:ext uri="{FF2B5EF4-FFF2-40B4-BE49-F238E27FC236}">
                <a16:creationId xmlns:a16="http://schemas.microsoft.com/office/drawing/2014/main" id="{D32EFFEF-2EFD-7B6E-46D9-D49CEDECF93B}"/>
              </a:ext>
            </a:extLst>
          </p:cNvPr>
          <p:cNvSpPr/>
          <p:nvPr/>
        </p:nvSpPr>
        <p:spPr>
          <a:xfrm flipH="1">
            <a:off x="7362333" y="6479959"/>
            <a:ext cx="2097421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6F4DF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Innføring av ny funksjonalitet / nytt produkt starter</a:t>
            </a:r>
          </a:p>
        </p:txBody>
      </p:sp>
      <p:sp>
        <p:nvSpPr>
          <p:cNvPr id="48" name="Rectangle 65">
            <a:extLst>
              <a:ext uri="{FF2B5EF4-FFF2-40B4-BE49-F238E27FC236}">
                <a16:creationId xmlns:a16="http://schemas.microsoft.com/office/drawing/2014/main" id="{5D314888-8917-C813-28D2-BB5CBD4D37C4}"/>
              </a:ext>
            </a:extLst>
          </p:cNvPr>
          <p:cNvSpPr/>
          <p:nvPr/>
        </p:nvSpPr>
        <p:spPr>
          <a:xfrm>
            <a:off x="9481553" y="6457890"/>
            <a:ext cx="2197345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rgbClr val="F9952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Gammel funksjonalitet / gammelt produkt er faset helt ut 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F00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E263FE7-1558-CDE6-131D-0BE1D70D8F4F}"/>
              </a:ext>
            </a:extLst>
          </p:cNvPr>
          <p:cNvSpPr txBox="1"/>
          <p:nvPr/>
        </p:nvSpPr>
        <p:spPr>
          <a:xfrm>
            <a:off x="4601117" y="4825725"/>
            <a:ext cx="111388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Test V1.0 av utd.reg. hos Lånekassen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6F4DF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65">
            <a:extLst>
              <a:ext uri="{FF2B5EF4-FFF2-40B4-BE49-F238E27FC236}">
                <a16:creationId xmlns:a16="http://schemas.microsoft.com/office/drawing/2014/main" id="{1E452A74-E7E6-0F49-E402-FCE08CC8BDC8}"/>
              </a:ext>
            </a:extLst>
          </p:cNvPr>
          <p:cNvSpPr/>
          <p:nvPr/>
        </p:nvSpPr>
        <p:spPr>
          <a:xfrm>
            <a:off x="6920285" y="1832867"/>
            <a:ext cx="1128574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Test av masteropptak*</a:t>
            </a:r>
          </a:p>
        </p:txBody>
      </p:sp>
    </p:spTree>
    <p:extLst>
      <p:ext uri="{BB962C8B-B14F-4D97-AF65-F5344CB8AC3E}">
        <p14:creationId xmlns:p14="http://schemas.microsoft.com/office/powerpoint/2010/main" val="382885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803D0-C0FA-ADA5-1FC6-F92668B2F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6A91A4-D395-BC85-00D6-4B65A0A6B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D303E4-1FCF-B49E-8A73-D32289DE0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DD6BBA-7F04-0DD3-6043-BF6A50C85AF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0468918" cy="4817312"/>
          </a:xfrm>
        </p:spPr>
        <p:txBody>
          <a:bodyPr vert="horz" lIns="0" tIns="0" rIns="0" bIns="0" rtlCol="0" anchor="t">
            <a:noAutofit/>
          </a:bodyPr>
          <a:lstStyle/>
          <a:p>
            <a:pPr marL="125095" indent="-125095" algn="ctr"/>
            <a:endParaRPr lang="en-US" sz="4000">
              <a:cs typeface="Arial"/>
            </a:endParaRPr>
          </a:p>
          <a:p>
            <a:pPr marL="125095" indent="-125095" algn="ctr"/>
            <a:r>
              <a:rPr lang="en-US" sz="4000" dirty="0"/>
              <a:t>Demo av FS Admin (nye FS) </a:t>
            </a:r>
            <a:endParaRPr lang="en-US" sz="4000" dirty="0">
              <a:cs typeface="Arial"/>
            </a:endParaRPr>
          </a:p>
          <a:p>
            <a:pPr marL="125095" indent="-125095" algn="ctr"/>
            <a:r>
              <a:rPr lang="en-US" sz="4000" err="1"/>
              <a:t>og</a:t>
            </a:r>
            <a:r>
              <a:rPr lang="en-US" sz="4000"/>
              <a:t> </a:t>
            </a:r>
          </a:p>
          <a:p>
            <a:pPr marL="125095" indent="-125095" algn="ctr"/>
            <a:r>
              <a:rPr lang="en-US" sz="4000" dirty="0"/>
              <a:t>Min </a:t>
            </a:r>
            <a:r>
              <a:rPr lang="en-US" sz="4000" dirty="0" err="1"/>
              <a:t>kompetanse</a:t>
            </a:r>
            <a:r>
              <a:rPr lang="en-US" sz="4000" dirty="0"/>
              <a:t> (nye </a:t>
            </a:r>
            <a:r>
              <a:rPr lang="en-US" sz="4000" dirty="0" err="1"/>
              <a:t>Søknadsweb</a:t>
            </a:r>
            <a:r>
              <a:rPr lang="en-US" sz="4000" dirty="0"/>
              <a:t>) </a:t>
            </a:r>
            <a:endParaRPr lang="en-US" sz="4000">
              <a:cs typeface="Arial"/>
            </a:endParaRPr>
          </a:p>
          <a:p>
            <a:pPr marL="125095" indent="-125095" algn="ctr"/>
            <a:r>
              <a:rPr lang="en-US" sz="4000" dirty="0" err="1"/>
              <a:t>Opptak</a:t>
            </a:r>
            <a:endParaRPr lang="en-US" sz="4000" dirty="0" err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007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AA5A3C-7A78-CC8E-20F7-995E2EE8F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BBFC39-8157-1BF6-BCBF-C0212FBFB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D2904F-7E06-448A-AA86-6E790601F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Min </a:t>
            </a:r>
            <a:r>
              <a:rPr lang="en-US" dirty="0" err="1">
                <a:cs typeface="Arial"/>
              </a:rPr>
              <a:t>kompetanse</a:t>
            </a:r>
            <a:r>
              <a:rPr lang="en-US" dirty="0">
                <a:cs typeface="Arial"/>
              </a:rPr>
              <a:t>: </a:t>
            </a:r>
            <a:r>
              <a:rPr lang="en-US" dirty="0" err="1">
                <a:cs typeface="Arial"/>
              </a:rPr>
              <a:t>informasjon</a:t>
            </a:r>
            <a:r>
              <a:rPr lang="en-US" dirty="0">
                <a:cs typeface="Arial"/>
              </a:rPr>
              <a:t> om master </a:t>
            </a:r>
            <a:r>
              <a:rPr lang="en-US" dirty="0" err="1">
                <a:cs typeface="Arial"/>
              </a:rPr>
              <a:t>i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historie</a:t>
            </a:r>
          </a:p>
        </p:txBody>
      </p:sp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2B8A38C-420A-06EB-B663-B10419B1ACEA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1556505" y="1082726"/>
            <a:ext cx="9078988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5935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49D318-DE6F-5C2E-5F29-03F7C51F66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E21CB0-3EED-412D-6FB3-86D605423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BAD1C6-CC72-E4F4-6438-94653B89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Min </a:t>
            </a:r>
            <a:r>
              <a:rPr lang="en-US" dirty="0" err="1">
                <a:cs typeface="Arial"/>
              </a:rPr>
              <a:t>kompetanse</a:t>
            </a:r>
            <a:r>
              <a:rPr lang="en-US" dirty="0">
                <a:cs typeface="Arial"/>
              </a:rPr>
              <a:t>: del 1 av </a:t>
            </a:r>
            <a:r>
              <a:rPr lang="en-US" dirty="0" err="1">
                <a:cs typeface="Arial"/>
              </a:rPr>
              <a:t>søknad</a:t>
            </a:r>
            <a:endParaRPr lang="en-US" dirty="0" err="1"/>
          </a:p>
        </p:txBody>
      </p:sp>
      <p:pic>
        <p:nvPicPr>
          <p:cNvPr id="6" name="Content Placeholder 5" descr="A screenshot of a computer">
            <a:extLst>
              <a:ext uri="{FF2B5EF4-FFF2-40B4-BE49-F238E27FC236}">
                <a16:creationId xmlns:a16="http://schemas.microsoft.com/office/drawing/2014/main" id="{55F71373-7B95-2998-0452-F1AF9F0CA8C9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854786" y="1082726"/>
            <a:ext cx="10482426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7761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AC11C5-5317-5A0F-0270-C9EA6A85B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D337DD-B7E5-BD0D-D263-134F191C9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7F4BB6-BAB3-5265-52CA-B8BE9E738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Min </a:t>
            </a:r>
            <a:r>
              <a:rPr lang="en-US" dirty="0" err="1">
                <a:cs typeface="Arial"/>
              </a:rPr>
              <a:t>kompetanse</a:t>
            </a:r>
            <a:r>
              <a:rPr lang="en-US" dirty="0">
                <a:cs typeface="Arial"/>
              </a:rPr>
              <a:t>: del 2 av </a:t>
            </a:r>
            <a:r>
              <a:rPr lang="en-US" dirty="0" err="1">
                <a:cs typeface="Arial"/>
              </a:rPr>
              <a:t>søknad</a:t>
            </a:r>
            <a:endParaRPr lang="en-US" dirty="0" err="1"/>
          </a:p>
        </p:txBody>
      </p:sp>
      <p:pic>
        <p:nvPicPr>
          <p:cNvPr id="6" name="Content Placeholder 5" descr="A screenshot of a computer">
            <a:extLst>
              <a:ext uri="{FF2B5EF4-FFF2-40B4-BE49-F238E27FC236}">
                <a16:creationId xmlns:a16="http://schemas.microsoft.com/office/drawing/2014/main" id="{721F02E1-08DF-AB17-1CA5-254FC293A96E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1964251" y="1082726"/>
            <a:ext cx="8263496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7088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B17793-9A85-DDE9-4A3D-E92404EAD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FFA54B-52C3-0E3B-2883-C6C07F47C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88A33C-3145-3030-19BC-616BC19A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Søkerliste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i</a:t>
            </a:r>
            <a:r>
              <a:rPr lang="en-US" dirty="0">
                <a:cs typeface="Arial"/>
              </a:rPr>
              <a:t> FS Admin test (demo)</a:t>
            </a:r>
            <a:endParaRPr lang="en-US" dirty="0"/>
          </a:p>
        </p:txBody>
      </p:sp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5F0470C-A7CF-DA8F-AA5D-13D4DFD0110F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908335" y="1082726"/>
            <a:ext cx="10375327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1866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4EF2AA-EFDE-9A12-57CA-7FA0AB616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93E11B-CE2A-7575-F38D-42ACDD099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798F3F-BA72-1997-B437-B959E83E1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Søknadsbehandling</a:t>
            </a:r>
            <a:r>
              <a:rPr lang="en-US" dirty="0">
                <a:cs typeface="Arial"/>
              </a:rPr>
              <a:t> del 1 FS Admin test (demo)</a:t>
            </a:r>
            <a:endParaRPr lang="en-US" dirty="0"/>
          </a:p>
        </p:txBody>
      </p:sp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8C97791-7FE0-0632-EF0B-EEEDFC59688D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0044" y="1103935"/>
            <a:ext cx="11471910" cy="4774894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821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DE552D-93FF-3B8A-FCEA-47170DDFB0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CDB2E3-8513-0FAC-4915-D36B53BFD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36B173-8045-4188-289F-B54E6C14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Søknadsbehandling</a:t>
            </a:r>
            <a:r>
              <a:rPr lang="en-US" dirty="0">
                <a:cs typeface="Arial"/>
              </a:rPr>
              <a:t> del 2 FS Admin test (demo)</a:t>
            </a:r>
            <a:endParaRPr lang="en-US" dirty="0"/>
          </a:p>
        </p:txBody>
      </p:sp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5F47257-9BBF-AC82-84B0-7C0CB8EE8819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888243" y="1082726"/>
            <a:ext cx="10415512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0424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686124-31CB-1E63-0EC7-BB3FBEFA8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B19C58-C17F-72C2-5E05-EECDB10CD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A5763A-FEAE-49F6-832A-7A4195A0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Søknadsbehandling</a:t>
            </a:r>
            <a:r>
              <a:rPr lang="en-US" dirty="0">
                <a:cs typeface="Arial"/>
              </a:rPr>
              <a:t> del 3 FS Admin test (demo)</a:t>
            </a:r>
            <a:endParaRPr lang="en-US" dirty="0"/>
          </a:p>
        </p:txBody>
      </p:sp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071B8C3-D4A8-A715-F8FD-6D7418D3B772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793610" y="1082726"/>
            <a:ext cx="10604777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429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BD34D-6620-CF31-CE10-AB19DED8E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DFA5D4-4754-1662-4092-8F9CFC57D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197FB1-2C6C-3DB5-CB73-86CAF5FB4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8E9C8A-AD96-F636-A1FC-61730833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56" y="3281126"/>
            <a:ext cx="5215114" cy="542658"/>
          </a:xfrm>
        </p:spPr>
        <p:txBody>
          <a:bodyPr/>
          <a:lstStyle/>
          <a:p>
            <a:pPr algn="r"/>
            <a:r>
              <a:rPr lang="nb-NO"/>
              <a:t>Avdelingsmøte Studieavdelingen</a:t>
            </a:r>
            <a:br>
              <a:rPr lang="nb-NO"/>
            </a:b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ACA08A-C890-2F56-36E3-67BEFC00374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47556" y="3823784"/>
            <a:ext cx="5215115" cy="196470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 algn="r">
              <a:buNone/>
            </a:pPr>
            <a:endParaRPr lang="en-US"/>
          </a:p>
          <a:p>
            <a:pPr marL="0" indent="0" algn="r">
              <a:buNone/>
            </a:pPr>
            <a:r>
              <a:rPr lang="en-US" err="1"/>
              <a:t>Hva</a:t>
            </a:r>
            <a:r>
              <a:rPr lang="en-US"/>
              <a:t> er </a:t>
            </a:r>
            <a:r>
              <a:rPr lang="en-US" err="1"/>
              <a:t>egentlig</a:t>
            </a:r>
            <a:r>
              <a:rPr lang="en-US"/>
              <a:t> </a:t>
            </a:r>
            <a:r>
              <a:rPr lang="en-US" err="1"/>
              <a:t>GraphQL</a:t>
            </a:r>
            <a:r>
              <a:rPr lang="en-US"/>
              <a:t> </a:t>
            </a:r>
            <a:r>
              <a:rPr lang="en-US" err="1"/>
              <a:t>og</a:t>
            </a:r>
            <a:r>
              <a:rPr lang="en-US"/>
              <a:t> </a:t>
            </a:r>
            <a:r>
              <a:rPr lang="en-US" err="1"/>
              <a:t>hvordan</a:t>
            </a:r>
            <a:r>
              <a:rPr lang="en-US"/>
              <a:t> </a:t>
            </a:r>
            <a:r>
              <a:rPr lang="en-US" err="1"/>
              <a:t>henger</a:t>
            </a:r>
            <a:r>
              <a:rPr lang="en-US"/>
              <a:t> det </a:t>
            </a:r>
            <a:r>
              <a:rPr lang="en-US" err="1"/>
              <a:t>sammen</a:t>
            </a:r>
            <a:r>
              <a:rPr lang="en-US"/>
              <a:t> med FS-</a:t>
            </a:r>
            <a:r>
              <a:rPr lang="en-US" err="1"/>
              <a:t>moderinseringen</a:t>
            </a:r>
            <a:r>
              <a:rPr lang="en-US"/>
              <a:t>? </a:t>
            </a:r>
          </a:p>
          <a:p>
            <a:pPr marL="0" indent="0" algn="r">
              <a:buNone/>
            </a:pPr>
            <a:endParaRPr lang="en-US">
              <a:cs typeface="Arial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F157DD-9EE6-550B-4A1C-8CB2DBE07C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B748275E-9681-9F79-F89E-0E21958A6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281" y="0"/>
            <a:ext cx="6235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52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AE80E-4066-FAFE-61DF-229B8B4C4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54ABD5-8E4C-77AE-9046-C4BBEF44D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0FF923-5E92-B768-2FD0-3846F18EC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BF87FD-F12A-CC8B-540A-62BABB19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50663F6-FDDD-D8E9-550C-D96917FF68D9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785DA67-D2C5-BE06-A1ED-26A3787B7B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3872185"/>
            <a:ext cx="2178904" cy="156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3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5C85C-76F0-67AC-F541-809BCBA7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389708-6641-505B-1EFE-C67728998A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B051CF-21A1-78A6-0F2A-2AB19D87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803148-ED3C-C01F-6E2B-7D398E994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ECDBC6C-BA24-79B1-12CB-41A5969A271A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8962547-3899-582D-E935-4220ED9CA3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3872185"/>
            <a:ext cx="2178904" cy="15693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9DE72F-B9B3-4BE3-2B14-76799154AB4C}"/>
              </a:ext>
            </a:extLst>
          </p:cNvPr>
          <p:cNvSpPr/>
          <p:nvPr/>
        </p:nvSpPr>
        <p:spPr>
          <a:xfrm>
            <a:off x="3406589" y="4373237"/>
            <a:ext cx="9144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FS-</a:t>
            </a:r>
            <a:r>
              <a:rPr lang="en-US" sz="1400" err="1"/>
              <a:t>klienten</a:t>
            </a:r>
            <a:endParaRPr lang="nb-NO" sz="1400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BCF3E215-8C22-A2E3-F863-5F12262311B1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847682" y="3290047"/>
            <a:ext cx="2016107" cy="108319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4C0715BE-DFAF-17E8-E7EB-7CE1D676C8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98" y="5340401"/>
            <a:ext cx="2215029" cy="121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67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D164E-F646-8E6F-A6B3-685ABD831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DE0973-5D72-59E7-3DA7-A51562715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E46167-EC42-7880-E332-E6350762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FDA0EE0-087C-F7F3-BA6F-FEAB8418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8D72DBB-220A-97E4-0731-9C2E5A0DCC80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857C05E-4276-2296-EA4E-CD508419A1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3872185"/>
            <a:ext cx="2178904" cy="15693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08DE9E-2DBE-B7E4-073D-FC943212D6DA}"/>
              </a:ext>
            </a:extLst>
          </p:cNvPr>
          <p:cNvSpPr/>
          <p:nvPr/>
        </p:nvSpPr>
        <p:spPr>
          <a:xfrm>
            <a:off x="3406589" y="4373237"/>
            <a:ext cx="9144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FS-</a:t>
            </a:r>
            <a:r>
              <a:rPr lang="en-US" sz="1400" err="1"/>
              <a:t>klienten</a:t>
            </a:r>
            <a:endParaRPr lang="nb-NO" sz="1400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A044446E-AE89-F720-A539-EB3C1B0DE6C5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847682" y="3290047"/>
            <a:ext cx="2016107" cy="108319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3B1F9D57-00AB-7866-400C-EB5019BADB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98" y="5340401"/>
            <a:ext cx="2215029" cy="1218475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3382054E-244C-6128-E932-1BFBEF5A8670}"/>
              </a:ext>
            </a:extLst>
          </p:cNvPr>
          <p:cNvSpPr/>
          <p:nvPr/>
        </p:nvSpPr>
        <p:spPr>
          <a:xfrm>
            <a:off x="10529310" y="1671782"/>
            <a:ext cx="1302327" cy="1228436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Vortex (uio.no)</a:t>
            </a:r>
            <a:endParaRPr lang="nb-NO" sz="1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8AADF8-EF3B-99F6-E37F-165482C403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9310" y="3005279"/>
            <a:ext cx="1402193" cy="157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27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604DA-BBAC-0049-117D-4848B2EAD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9F06FB-D327-8D54-FFB3-6C75D9E97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CFF39F-1D07-8FAC-0E53-DFC77A7C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47693A-752F-6257-FB4C-F8E876E62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91A7422-3276-9365-B5FF-D884AA87BAC0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333101735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D888B9C-39A2-5D49-B358-E028C528C0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3872185"/>
            <a:ext cx="2178904" cy="15693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546823-38F9-BCFA-5F34-A2184671290C}"/>
              </a:ext>
            </a:extLst>
          </p:cNvPr>
          <p:cNvSpPr/>
          <p:nvPr/>
        </p:nvSpPr>
        <p:spPr>
          <a:xfrm>
            <a:off x="3406589" y="4373237"/>
            <a:ext cx="9144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FS-</a:t>
            </a:r>
            <a:r>
              <a:rPr lang="en-US" sz="1400" err="1"/>
              <a:t>klienten</a:t>
            </a:r>
            <a:endParaRPr lang="nb-NO" sz="1400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C8623497-2EC4-3EA1-8CBA-E6B46F73D49D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847682" y="3290047"/>
            <a:ext cx="2016107" cy="108319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AEA1C87D-DB6B-D6BF-05F6-27FD45C558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98" y="5340401"/>
            <a:ext cx="2215029" cy="1218475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E77FBFF9-BAD1-086E-C0B9-06EA62C835EC}"/>
              </a:ext>
            </a:extLst>
          </p:cNvPr>
          <p:cNvSpPr/>
          <p:nvPr/>
        </p:nvSpPr>
        <p:spPr>
          <a:xfrm>
            <a:off x="10529310" y="1671782"/>
            <a:ext cx="1302327" cy="1228436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Vortex (uio.no)</a:t>
            </a:r>
            <a:endParaRPr lang="nb-NO" sz="1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576727-43EC-44E0-05C6-C964785F14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9310" y="3005279"/>
            <a:ext cx="1402193" cy="1576594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76C9A50-DCE2-E45D-8E84-D89BDF3F4DD0}"/>
              </a:ext>
            </a:extLst>
          </p:cNvPr>
          <p:cNvCxnSpPr>
            <a:cxnSpLocks/>
          </p:cNvCxnSpPr>
          <p:nvPr/>
        </p:nvCxnSpPr>
        <p:spPr>
          <a:xfrm flipV="1">
            <a:off x="1915297" y="2344684"/>
            <a:ext cx="8614013" cy="945363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EF37AD4-59AE-F708-0964-5FF9B875E116}"/>
              </a:ext>
            </a:extLst>
          </p:cNvPr>
          <p:cNvSpPr/>
          <p:nvPr/>
        </p:nvSpPr>
        <p:spPr>
          <a:xfrm>
            <a:off x="5492821" y="1828800"/>
            <a:ext cx="163084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30A238-6100-2C76-1847-81BED7ED4483}"/>
              </a:ext>
            </a:extLst>
          </p:cNvPr>
          <p:cNvSpPr txBox="1"/>
          <p:nvPr/>
        </p:nvSpPr>
        <p:spPr>
          <a:xfrm>
            <a:off x="5856997" y="1969619"/>
            <a:ext cx="163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Vortex </a:t>
            </a:r>
            <a:r>
              <a:rPr lang="en-US" sz="1400" err="1"/>
              <a:t>trenger</a:t>
            </a:r>
            <a:r>
              <a:rPr lang="en-US" sz="1400"/>
              <a:t> data </a:t>
            </a:r>
            <a:r>
              <a:rPr lang="en-US" sz="1400" err="1"/>
              <a:t>fra</a:t>
            </a:r>
            <a:r>
              <a:rPr lang="en-US" sz="1400"/>
              <a:t> FS</a:t>
            </a:r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811202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C8A5D-8491-11F2-1263-08C165D97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B06857-AF98-6AED-2E29-C65E6D7027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9AB355-0ED6-FB09-B224-6041196B1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92CDE1-F2A6-FF1F-110A-11A40B052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E927577-197E-2BE8-051E-3D1132458E54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D213EF1-B95D-1DC3-A12A-E46B145732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3872185"/>
            <a:ext cx="2178904" cy="15693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A8A1C0-8064-9593-D19E-F3E0E0E43122}"/>
              </a:ext>
            </a:extLst>
          </p:cNvPr>
          <p:cNvSpPr/>
          <p:nvPr/>
        </p:nvSpPr>
        <p:spPr>
          <a:xfrm>
            <a:off x="3406589" y="4373237"/>
            <a:ext cx="9144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FS-</a:t>
            </a:r>
            <a:r>
              <a:rPr lang="en-US" sz="1400" err="1"/>
              <a:t>klienten</a:t>
            </a:r>
            <a:endParaRPr lang="nb-NO" sz="1400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95BB0F36-7B75-308A-E2D3-13C416EB6D5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847682" y="3290047"/>
            <a:ext cx="2016107" cy="108319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B28E0AD5-3EE4-E578-E6CE-370E25C3EA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98" y="5340401"/>
            <a:ext cx="2215029" cy="1218475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6B77C46-1CA3-D639-3C6F-B2B35B4D510D}"/>
              </a:ext>
            </a:extLst>
          </p:cNvPr>
          <p:cNvSpPr/>
          <p:nvPr/>
        </p:nvSpPr>
        <p:spPr>
          <a:xfrm>
            <a:off x="10529310" y="1671782"/>
            <a:ext cx="1302327" cy="1228436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Vortex (uio.no)</a:t>
            </a:r>
            <a:endParaRPr lang="nb-NO" sz="1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8085A0-61B3-EE16-963F-77750AAC8A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9310" y="3005279"/>
            <a:ext cx="1402193" cy="1576594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E126B9-25C2-D9C3-AC89-CA1D6249C552}"/>
              </a:ext>
            </a:extLst>
          </p:cNvPr>
          <p:cNvCxnSpPr>
            <a:cxnSpLocks/>
          </p:cNvCxnSpPr>
          <p:nvPr/>
        </p:nvCxnSpPr>
        <p:spPr>
          <a:xfrm flipV="1">
            <a:off x="1915297" y="2344684"/>
            <a:ext cx="8614013" cy="945363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61E66BC-D8F7-E8F2-FEAA-4B8AC15130C0}"/>
              </a:ext>
            </a:extLst>
          </p:cNvPr>
          <p:cNvSpPr/>
          <p:nvPr/>
        </p:nvSpPr>
        <p:spPr>
          <a:xfrm>
            <a:off x="5492821" y="1828800"/>
            <a:ext cx="163084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29A811-5F2D-5F40-1FB7-3F59D7104268}"/>
              </a:ext>
            </a:extLst>
          </p:cNvPr>
          <p:cNvSpPr txBox="1"/>
          <p:nvPr/>
        </p:nvSpPr>
        <p:spPr>
          <a:xfrm>
            <a:off x="5856997" y="1969619"/>
            <a:ext cx="163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Vortex </a:t>
            </a:r>
            <a:r>
              <a:rPr lang="en-US" sz="1400" err="1"/>
              <a:t>trenger</a:t>
            </a:r>
            <a:r>
              <a:rPr lang="en-US" sz="1400"/>
              <a:t> data </a:t>
            </a:r>
            <a:r>
              <a:rPr lang="en-US" sz="1400" err="1"/>
              <a:t>fra</a:t>
            </a:r>
            <a:r>
              <a:rPr lang="en-US" sz="1400"/>
              <a:t> FS</a:t>
            </a:r>
            <a:endParaRPr lang="nb-NO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4043CE-FF5C-69AF-D281-9FBA7ECB90DA}"/>
              </a:ext>
            </a:extLst>
          </p:cNvPr>
          <p:cNvSpPr txBox="1"/>
          <p:nvPr/>
        </p:nvSpPr>
        <p:spPr>
          <a:xfrm>
            <a:off x="5788861" y="3081952"/>
            <a:ext cx="17671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...Men </a:t>
            </a:r>
            <a:r>
              <a:rPr lang="en-US" sz="1400" err="1"/>
              <a:t>skal</a:t>
            </a:r>
            <a:r>
              <a:rPr lang="en-US" sz="1400"/>
              <a:t> </a:t>
            </a:r>
            <a:r>
              <a:rPr lang="en-US" sz="1400" err="1"/>
              <a:t>ikke</a:t>
            </a:r>
            <a:r>
              <a:rPr lang="en-US" sz="1400"/>
              <a:t> </a:t>
            </a:r>
            <a:r>
              <a:rPr lang="en-US" sz="1400" err="1"/>
              <a:t>få</a:t>
            </a:r>
            <a:r>
              <a:rPr lang="en-US" sz="1400"/>
              <a:t> </a:t>
            </a:r>
            <a:r>
              <a:rPr lang="en-US" sz="1400" err="1"/>
              <a:t>tilgang</a:t>
            </a:r>
            <a:r>
              <a:rPr lang="en-US" sz="1400"/>
              <a:t> </a:t>
            </a:r>
            <a:r>
              <a:rPr lang="en-US" sz="1400" err="1"/>
              <a:t>til</a:t>
            </a:r>
            <a:r>
              <a:rPr lang="en-US" sz="1400"/>
              <a:t> hele FS-</a:t>
            </a:r>
            <a:r>
              <a:rPr lang="en-US" sz="1400" err="1"/>
              <a:t>databasen</a:t>
            </a:r>
            <a:r>
              <a:rPr lang="en-US" sz="1400"/>
              <a:t>. </a:t>
            </a:r>
          </a:p>
          <a:p>
            <a:endParaRPr lang="en-US" sz="1400"/>
          </a:p>
          <a:p>
            <a:r>
              <a:rPr lang="en-US" sz="1400" err="1"/>
              <a:t>Hvordan</a:t>
            </a:r>
            <a:r>
              <a:rPr lang="en-US" sz="1400"/>
              <a:t>?</a:t>
            </a:r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912053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41824-0BC9-9B26-A6FB-F0AC1CA8A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8B2003-C7AF-311F-55CC-F64524A9F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C3BEA5-C16C-954C-C284-3DD281262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722613-E6B4-F2D5-505F-9EA781E72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F773B34-0E6E-645C-67CB-CFF1F4AB0870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072651098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FC3FE41-6EF5-AC51-5792-54031BA603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3872185"/>
            <a:ext cx="2178904" cy="15693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6C1373-42B3-AB6D-977B-76A42ABC8774}"/>
              </a:ext>
            </a:extLst>
          </p:cNvPr>
          <p:cNvSpPr/>
          <p:nvPr/>
        </p:nvSpPr>
        <p:spPr>
          <a:xfrm>
            <a:off x="3406589" y="4373237"/>
            <a:ext cx="9144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FS-</a:t>
            </a:r>
            <a:r>
              <a:rPr lang="en-US" sz="1400" err="1"/>
              <a:t>klienten</a:t>
            </a:r>
            <a:endParaRPr lang="nb-NO" sz="1400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F9D905A8-B008-8826-C7E9-92DFC77BE4F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847682" y="3290047"/>
            <a:ext cx="2016107" cy="108319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98F41FC7-5BF2-D7C0-A46A-E09007EA35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98" y="5340401"/>
            <a:ext cx="2215029" cy="1218475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85076407-AD54-E796-3A02-FA51E0D0AF68}"/>
              </a:ext>
            </a:extLst>
          </p:cNvPr>
          <p:cNvSpPr/>
          <p:nvPr/>
        </p:nvSpPr>
        <p:spPr>
          <a:xfrm>
            <a:off x="10529310" y="1671782"/>
            <a:ext cx="1302327" cy="1228436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Vortex (uio.no)</a:t>
            </a:r>
            <a:endParaRPr lang="nb-NO" sz="1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F215B5-AE2D-D59E-0012-CDFC753BC2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9310" y="3005279"/>
            <a:ext cx="1402193" cy="157659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1B8DE7C-5944-6CF5-20A5-7B9686CFC8F1}"/>
              </a:ext>
            </a:extLst>
          </p:cNvPr>
          <p:cNvSpPr/>
          <p:nvPr/>
        </p:nvSpPr>
        <p:spPr>
          <a:xfrm>
            <a:off x="5492821" y="1828800"/>
            <a:ext cx="163084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CA98AA0-C0A2-369A-FAC1-E9FACD119A04}"/>
              </a:ext>
            </a:extLst>
          </p:cNvPr>
          <p:cNvSpPr/>
          <p:nvPr/>
        </p:nvSpPr>
        <p:spPr>
          <a:xfrm>
            <a:off x="6209270" y="2362969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API</a:t>
            </a:r>
            <a:endParaRPr lang="nb-NO" sz="14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C9C60DC-1569-17E6-3F98-29DC8AE83F7C}"/>
              </a:ext>
            </a:extLst>
          </p:cNvPr>
          <p:cNvCxnSpPr>
            <a:cxnSpLocks/>
          </p:cNvCxnSpPr>
          <p:nvPr/>
        </p:nvCxnSpPr>
        <p:spPr>
          <a:xfrm flipV="1">
            <a:off x="1940011" y="2820169"/>
            <a:ext cx="4269259" cy="4572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CB12D74-4D32-E77A-8DC2-0D258331DBE2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7123670" y="2286000"/>
            <a:ext cx="3405640" cy="4956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442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1BED5-ED6C-BE77-91E7-0D086DF8A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7AB920-0B2A-8B66-E3F3-B5C387002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3FA7E9-B149-8104-5F4F-1942FD01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7C8F84-CD16-B70C-A7FC-D0A3B889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A06700E-CCE4-15B5-38EB-1DF11E4391D1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8C6AEC1-099C-AF45-9338-60202D3BDA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3872185"/>
            <a:ext cx="2178904" cy="15693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FA7B1A1-51C2-E99F-7A52-1A7F00BDB378}"/>
              </a:ext>
            </a:extLst>
          </p:cNvPr>
          <p:cNvSpPr/>
          <p:nvPr/>
        </p:nvSpPr>
        <p:spPr>
          <a:xfrm>
            <a:off x="3406589" y="4373237"/>
            <a:ext cx="9144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FS-</a:t>
            </a:r>
            <a:r>
              <a:rPr lang="en-US" sz="1400" err="1"/>
              <a:t>klienten</a:t>
            </a:r>
            <a:endParaRPr lang="nb-NO" sz="1400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4D412947-C629-6C9D-4F6B-206A6E37B27E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847682" y="3290047"/>
            <a:ext cx="2016107" cy="108319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B4D034E6-0AF6-526C-37E6-9957C44CB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98" y="5340401"/>
            <a:ext cx="2215029" cy="1218475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396282D0-3551-CB91-1595-7BD1AD455BD8}"/>
              </a:ext>
            </a:extLst>
          </p:cNvPr>
          <p:cNvSpPr/>
          <p:nvPr/>
        </p:nvSpPr>
        <p:spPr>
          <a:xfrm>
            <a:off x="10529310" y="1671782"/>
            <a:ext cx="1302327" cy="1228436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Vortex (uio.no)</a:t>
            </a:r>
            <a:endParaRPr lang="nb-NO" sz="1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9573A3-A9B5-27DD-ED63-A348E0B3D4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9310" y="3005279"/>
            <a:ext cx="1402193" cy="157659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67DFE44-FD22-DA72-C45A-2C0D811665A4}"/>
              </a:ext>
            </a:extLst>
          </p:cNvPr>
          <p:cNvSpPr/>
          <p:nvPr/>
        </p:nvSpPr>
        <p:spPr>
          <a:xfrm>
            <a:off x="5492821" y="1828800"/>
            <a:ext cx="163084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00DE58-B7DE-5FE0-2F51-831E29F7DD40}"/>
              </a:ext>
            </a:extLst>
          </p:cNvPr>
          <p:cNvSpPr/>
          <p:nvPr/>
        </p:nvSpPr>
        <p:spPr>
          <a:xfrm>
            <a:off x="6209270" y="2362969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API</a:t>
            </a:r>
            <a:endParaRPr lang="nb-NO" sz="14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B1607A-3903-70C4-EAF2-5754CFA53A71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1930069" y="2820169"/>
            <a:ext cx="4279201" cy="4642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B2A5018-0581-4D93-E7B9-BD93706F2846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7123670" y="2286000"/>
            <a:ext cx="3405640" cy="4956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B81D21B-9079-9C81-45DC-461674DD5C28}"/>
              </a:ext>
            </a:extLst>
          </p:cNvPr>
          <p:cNvSpPr txBox="1"/>
          <p:nvPr/>
        </p:nvSpPr>
        <p:spPr>
          <a:xfrm>
            <a:off x="5239910" y="1797534"/>
            <a:ext cx="264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(Blant </a:t>
            </a:r>
            <a:r>
              <a:rPr lang="en-US" sz="1400" err="1"/>
              <a:t>annet</a:t>
            </a:r>
            <a:r>
              <a:rPr lang="en-US" sz="1400"/>
              <a:t>) FS </a:t>
            </a:r>
            <a:r>
              <a:rPr lang="en-US" sz="1400" err="1"/>
              <a:t>GraphQL</a:t>
            </a:r>
            <a:r>
              <a:rPr lang="en-US" sz="1400"/>
              <a:t> API</a:t>
            </a:r>
            <a:endParaRPr lang="nb-NO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85981B-CE17-7200-6E1D-F03299EE5775}"/>
              </a:ext>
            </a:extLst>
          </p:cNvPr>
          <p:cNvSpPr txBox="1"/>
          <p:nvPr/>
        </p:nvSpPr>
        <p:spPr>
          <a:xfrm>
            <a:off x="5679984" y="3607221"/>
            <a:ext cx="35244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err="1"/>
              <a:t>Mellomledd</a:t>
            </a:r>
            <a:r>
              <a:rPr lang="en-US" sz="14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err="1"/>
              <a:t>Begrense</a:t>
            </a:r>
            <a:r>
              <a:rPr lang="en-US" sz="1400"/>
              <a:t> </a:t>
            </a:r>
            <a:r>
              <a:rPr lang="en-US" sz="1400" err="1"/>
              <a:t>og</a:t>
            </a:r>
            <a:r>
              <a:rPr lang="en-US" sz="1400"/>
              <a:t> </a:t>
            </a:r>
            <a:r>
              <a:rPr lang="en-US" sz="1400" err="1"/>
              <a:t>logge</a:t>
            </a:r>
            <a:r>
              <a:rPr lang="en-US" sz="14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err="1"/>
              <a:t>Bestemmer</a:t>
            </a:r>
            <a:r>
              <a:rPr lang="en-US" sz="1400"/>
              <a:t> </a:t>
            </a:r>
            <a:r>
              <a:rPr lang="en-US" sz="1400" i="1" err="1"/>
              <a:t>hvordan</a:t>
            </a:r>
            <a:r>
              <a:rPr lang="en-US" sz="1400"/>
              <a:t> man </a:t>
            </a:r>
            <a:r>
              <a:rPr lang="en-US" sz="1400" err="1"/>
              <a:t>kan</a:t>
            </a:r>
            <a:r>
              <a:rPr lang="en-US" sz="1400"/>
              <a:t> be om </a:t>
            </a:r>
            <a:r>
              <a:rPr lang="en-US" sz="1400" err="1"/>
              <a:t>og</a:t>
            </a:r>
            <a:r>
              <a:rPr lang="en-US" sz="1400"/>
              <a:t> </a:t>
            </a:r>
            <a:r>
              <a:rPr lang="en-US" sz="1400" err="1"/>
              <a:t>endre</a:t>
            </a:r>
            <a:r>
              <a:rPr lang="en-US" sz="1400"/>
              <a:t>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Et av </a:t>
            </a:r>
            <a:r>
              <a:rPr lang="en-US" sz="1400" err="1"/>
              <a:t>flere</a:t>
            </a:r>
            <a:r>
              <a:rPr lang="en-US" sz="1400"/>
              <a:t> Sikt-API-er, </a:t>
            </a:r>
            <a:r>
              <a:rPr lang="en-US" sz="1400" err="1"/>
              <a:t>dette</a:t>
            </a:r>
            <a:r>
              <a:rPr lang="en-US" sz="1400"/>
              <a:t> er </a:t>
            </a:r>
            <a:r>
              <a:rPr lang="en-US" sz="1400" i="1" err="1"/>
              <a:t>prioritert</a:t>
            </a:r>
            <a:endParaRPr lang="en-US" sz="1400" i="1"/>
          </a:p>
        </p:txBody>
      </p:sp>
    </p:spTree>
    <p:extLst>
      <p:ext uri="{BB962C8B-B14F-4D97-AF65-F5344CB8AC3E}">
        <p14:creationId xmlns:p14="http://schemas.microsoft.com/office/powerpoint/2010/main" val="535394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D38E9-7D74-4FEF-2AAB-7CBE04A48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4831D1-84D0-15F9-101A-5A6B6F79D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21EF43-5ED3-F6EF-D87F-99C39490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0A1739-3AA7-758A-44AE-751184D83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1712DF-D89A-A08A-5E62-30387A80DB8D}"/>
              </a:ext>
            </a:extLst>
          </p:cNvPr>
          <p:cNvSpPr/>
          <p:nvPr/>
        </p:nvSpPr>
        <p:spPr>
          <a:xfrm>
            <a:off x="5492821" y="1828800"/>
            <a:ext cx="163084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0C06E06-5817-74F8-632A-14652258E48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84094" y="1165413"/>
            <a:ext cx="11250705" cy="47154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Men Sikt lager jo mange API-er – </a:t>
            </a:r>
            <a:r>
              <a:rPr lang="en-US" err="1"/>
              <a:t>hvorfor</a:t>
            </a:r>
            <a:r>
              <a:rPr lang="en-US"/>
              <a:t> er det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mye</a:t>
            </a:r>
            <a:r>
              <a:rPr lang="en-US"/>
              <a:t> </a:t>
            </a:r>
            <a:r>
              <a:rPr lang="en-US" err="1"/>
              <a:t>snakk</a:t>
            </a:r>
            <a:r>
              <a:rPr lang="en-US"/>
              <a:t> om </a:t>
            </a:r>
            <a:r>
              <a:rPr lang="en-US" err="1"/>
              <a:t>GraphQL</a:t>
            </a:r>
            <a:r>
              <a:rPr lang="en-US"/>
              <a:t> </a:t>
            </a:r>
            <a:r>
              <a:rPr lang="en-US" err="1"/>
              <a:t>akkurat</a:t>
            </a:r>
            <a:r>
              <a:rPr lang="en-US"/>
              <a:t> </a:t>
            </a:r>
            <a:r>
              <a:rPr lang="en-US" err="1"/>
              <a:t>nå</a:t>
            </a:r>
            <a:r>
              <a:rPr lang="en-US"/>
              <a:t>?</a:t>
            </a:r>
          </a:p>
          <a:p>
            <a:pPr marL="0" indent="0"/>
            <a:endParaRPr lang="en-US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/>
              <a:t>Sikt </a:t>
            </a:r>
            <a:r>
              <a:rPr lang="en-US" err="1"/>
              <a:t>moderniserer</a:t>
            </a:r>
            <a:r>
              <a:rPr lang="en-US"/>
              <a:t> FS,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del av </a:t>
            </a:r>
            <a:r>
              <a:rPr lang="en-US" err="1"/>
              <a:t>dette</a:t>
            </a:r>
            <a:r>
              <a:rPr lang="en-US"/>
              <a:t> </a:t>
            </a:r>
            <a:r>
              <a:rPr lang="en-US" err="1"/>
              <a:t>innebærer</a:t>
            </a:r>
            <a:r>
              <a:rPr lang="en-US"/>
              <a:t> å </a:t>
            </a:r>
            <a:r>
              <a:rPr lang="en-US" err="1"/>
              <a:t>slutte</a:t>
            </a:r>
            <a:r>
              <a:rPr lang="en-US"/>
              <a:t> å </a:t>
            </a:r>
            <a:r>
              <a:rPr lang="en-US" err="1"/>
              <a:t>drifte</a:t>
            </a:r>
            <a:r>
              <a:rPr lang="en-US"/>
              <a:t> mange av de </a:t>
            </a:r>
            <a:r>
              <a:rPr lang="en-US" err="1"/>
              <a:t>gamle</a:t>
            </a:r>
            <a:r>
              <a:rPr lang="en-US"/>
              <a:t> API-</a:t>
            </a:r>
            <a:r>
              <a:rPr lang="en-US" err="1"/>
              <a:t>ene</a:t>
            </a:r>
            <a:r>
              <a:rPr lang="en-US"/>
              <a:t>: </a:t>
            </a:r>
            <a:r>
              <a:rPr lang="nb-NO">
                <a:hlinkClick r:id="rId2"/>
              </a:rPr>
              <a:t>API-katalog | Sikt Studieadministrasjon</a:t>
            </a:r>
            <a:endParaRPr lang="nb-NO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/>
              <a:t>Dermed må de fleste som bruker de gamle API-ene bytte over til </a:t>
            </a:r>
            <a:r>
              <a:rPr lang="nb-NO" err="1"/>
              <a:t>GraphQL</a:t>
            </a:r>
            <a:r>
              <a:rPr lang="nb-NO"/>
              <a:t> i løpet av de kommende årene</a:t>
            </a:r>
            <a:endParaRPr lang="en-US"/>
          </a:p>
          <a:p>
            <a:pPr marL="0" indent="0"/>
            <a:endParaRPr lang="en-US"/>
          </a:p>
          <a:p>
            <a:pPr marL="0" indent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649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36085-5AA8-24A7-F6EF-ADC01E50E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5E356D-5E17-0214-369F-CC24CE6F4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B17056-D675-5CD6-AB68-8C8055F63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70322-69F1-28D2-1E0B-FB5272D74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4EF91D-C42B-C7E9-81C7-82122DDC7524}"/>
              </a:ext>
            </a:extLst>
          </p:cNvPr>
          <p:cNvSpPr/>
          <p:nvPr/>
        </p:nvSpPr>
        <p:spPr>
          <a:xfrm>
            <a:off x="5492821" y="1828800"/>
            <a:ext cx="163084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94D6471-46CA-FBDA-776C-A2D7B707F31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84094" y="1165413"/>
            <a:ext cx="11250705" cy="47154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Hva</a:t>
            </a:r>
            <a:r>
              <a:rPr lang="en-US"/>
              <a:t> er </a:t>
            </a:r>
            <a:r>
              <a:rPr lang="en-US" err="1"/>
              <a:t>egentlig</a:t>
            </a:r>
            <a:r>
              <a:rPr lang="en-US"/>
              <a:t> </a:t>
            </a:r>
            <a:r>
              <a:rPr lang="en-US" err="1"/>
              <a:t>fordelen</a:t>
            </a:r>
            <a:r>
              <a:rPr lang="en-US"/>
              <a:t> med </a:t>
            </a:r>
            <a:r>
              <a:rPr lang="en-US" err="1"/>
              <a:t>GraphQL-delen</a:t>
            </a:r>
            <a:r>
              <a:rPr lang="en-US"/>
              <a:t> av FS-</a:t>
            </a:r>
            <a:r>
              <a:rPr lang="en-US" err="1"/>
              <a:t>moderniseringen</a:t>
            </a:r>
            <a:r>
              <a:rPr lang="en-US"/>
              <a:t>? </a:t>
            </a:r>
            <a:r>
              <a:rPr lang="en-US" err="1"/>
              <a:t>Noen</a:t>
            </a:r>
            <a:r>
              <a:rPr lang="en-US"/>
              <a:t> </a:t>
            </a:r>
            <a:r>
              <a:rPr lang="en-US" err="1"/>
              <a:t>eksempler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/>
              <a:t>For Sikt: </a:t>
            </a:r>
            <a:r>
              <a:rPr lang="en-US" err="1"/>
              <a:t>Forhåpentligvis</a:t>
            </a:r>
            <a:r>
              <a:rPr lang="en-US"/>
              <a:t> </a:t>
            </a:r>
            <a:r>
              <a:rPr lang="en-US" err="1"/>
              <a:t>mindre</a:t>
            </a:r>
            <a:r>
              <a:rPr lang="en-US"/>
              <a:t> </a:t>
            </a:r>
            <a:r>
              <a:rPr lang="en-US" err="1"/>
              <a:t>jobb</a:t>
            </a:r>
            <a:r>
              <a:rPr lang="en-US"/>
              <a:t>, </a:t>
            </a:r>
            <a:r>
              <a:rPr lang="en-US" err="1"/>
              <a:t>når</a:t>
            </a:r>
            <a:r>
              <a:rPr lang="en-US"/>
              <a:t> de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vedlikeholde</a:t>
            </a:r>
            <a:r>
              <a:rPr lang="en-US"/>
              <a:t> </a:t>
            </a:r>
            <a:r>
              <a:rPr lang="en-US" err="1"/>
              <a:t>færre</a:t>
            </a:r>
            <a:r>
              <a:rPr lang="en-US"/>
              <a:t> API-er </a:t>
            </a:r>
            <a:r>
              <a:rPr lang="en-US" err="1"/>
              <a:t>enn</a:t>
            </a:r>
            <a:r>
              <a:rPr lang="en-US"/>
              <a:t> </a:t>
            </a:r>
            <a:r>
              <a:rPr lang="en-US" err="1"/>
              <a:t>før</a:t>
            </a:r>
            <a:endParaRPr lang="en-US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/>
              <a:t>For </a:t>
            </a:r>
            <a:r>
              <a:rPr lang="en-US" err="1"/>
              <a:t>oss</a:t>
            </a:r>
            <a:r>
              <a:rPr lang="en-US"/>
              <a:t>: De </a:t>
            </a:r>
            <a:r>
              <a:rPr lang="en-US" err="1"/>
              <a:t>eldste</a:t>
            </a:r>
            <a:r>
              <a:rPr lang="en-US"/>
              <a:t> API-</a:t>
            </a:r>
            <a:r>
              <a:rPr lang="en-US" err="1"/>
              <a:t>ene</a:t>
            </a:r>
            <a:r>
              <a:rPr lang="en-US"/>
              <a:t> </a:t>
            </a:r>
            <a:r>
              <a:rPr lang="en-US" err="1"/>
              <a:t>gir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ferdigdefinert</a:t>
            </a:r>
            <a:r>
              <a:rPr lang="en-US"/>
              <a:t> </a:t>
            </a:r>
            <a:r>
              <a:rPr lang="en-US" err="1"/>
              <a:t>pakke</a:t>
            </a:r>
            <a:r>
              <a:rPr lang="en-US"/>
              <a:t> med data, </a:t>
            </a:r>
            <a:r>
              <a:rPr lang="en-US" err="1"/>
              <a:t>mens</a:t>
            </a:r>
            <a:r>
              <a:rPr lang="en-US"/>
              <a:t> </a:t>
            </a:r>
            <a:r>
              <a:rPr lang="en-US" err="1"/>
              <a:t>GraphQL</a:t>
            </a:r>
            <a:r>
              <a:rPr lang="en-US"/>
              <a:t> </a:t>
            </a:r>
            <a:r>
              <a:rPr lang="en-US" err="1"/>
              <a:t>gir</a:t>
            </a:r>
            <a:r>
              <a:rPr lang="en-US"/>
              <a:t> </a:t>
            </a:r>
            <a:r>
              <a:rPr lang="en-US" err="1"/>
              <a:t>muligheter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å </a:t>
            </a:r>
            <a:r>
              <a:rPr lang="en-US" err="1"/>
              <a:t>spørre</a:t>
            </a:r>
            <a:r>
              <a:rPr lang="en-US"/>
              <a:t> om mange </a:t>
            </a:r>
            <a:r>
              <a:rPr lang="en-US" err="1"/>
              <a:t>forskjellige</a:t>
            </a:r>
            <a:r>
              <a:rPr lang="en-US"/>
              <a:t> </a:t>
            </a:r>
            <a:r>
              <a:rPr lang="en-US" err="1"/>
              <a:t>kombinasjoner</a:t>
            </a:r>
            <a:r>
              <a:rPr lang="en-US"/>
              <a:t> av data (</a:t>
            </a:r>
            <a:r>
              <a:rPr lang="en-US" err="1"/>
              <a:t>litt</a:t>
            </a:r>
            <a:r>
              <a:rPr lang="en-US"/>
              <a:t> </a:t>
            </a:r>
            <a:r>
              <a:rPr lang="en-US" err="1"/>
              <a:t>avhengig</a:t>
            </a:r>
            <a:r>
              <a:rPr lang="en-US"/>
              <a:t> av </a:t>
            </a:r>
            <a:r>
              <a:rPr lang="en-US" err="1"/>
              <a:t>hva</a:t>
            </a:r>
            <a:r>
              <a:rPr lang="en-US"/>
              <a:t> Sikt </a:t>
            </a:r>
            <a:r>
              <a:rPr lang="en-US" err="1"/>
              <a:t>gjør</a:t>
            </a:r>
            <a:r>
              <a:rPr lang="en-US"/>
              <a:t> </a:t>
            </a:r>
            <a:r>
              <a:rPr lang="en-US" err="1"/>
              <a:t>tilgjengelig</a:t>
            </a:r>
            <a:r>
              <a:rPr lang="en-US"/>
              <a:t>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/>
              <a:t>OBS: Langt </a:t>
            </a:r>
            <a:r>
              <a:rPr lang="en-US" err="1"/>
              <a:t>fra</a:t>
            </a:r>
            <a:r>
              <a:rPr lang="en-US"/>
              <a:t> all info </a:t>
            </a:r>
            <a:r>
              <a:rPr lang="en-US" err="1"/>
              <a:t>i</a:t>
            </a:r>
            <a:r>
              <a:rPr lang="en-US"/>
              <a:t> FS er </a:t>
            </a:r>
            <a:r>
              <a:rPr lang="en-US" err="1"/>
              <a:t>tilgjengelig</a:t>
            </a:r>
            <a:r>
              <a:rPr lang="en-US"/>
              <a:t> via </a:t>
            </a:r>
            <a:r>
              <a:rPr lang="en-US" err="1"/>
              <a:t>GraphQL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september</a:t>
            </a:r>
            <a:r>
              <a:rPr lang="en-US"/>
              <a:t> 2025. Men Sikt </a:t>
            </a:r>
            <a:r>
              <a:rPr lang="en-US" err="1"/>
              <a:t>ønsker</a:t>
            </a:r>
            <a:r>
              <a:rPr lang="en-US"/>
              <a:t> at vi </a:t>
            </a:r>
            <a:r>
              <a:rPr lang="en-US" err="1"/>
              <a:t>spør</a:t>
            </a:r>
            <a:r>
              <a:rPr lang="en-US"/>
              <a:t> om det vi </a:t>
            </a:r>
            <a:r>
              <a:rPr lang="en-US" err="1"/>
              <a:t>trenger</a:t>
            </a:r>
            <a:r>
              <a:rPr lang="en-US"/>
              <a:t>. Tar </a:t>
            </a:r>
            <a:r>
              <a:rPr lang="en-US" err="1"/>
              <a:t>kanskje</a:t>
            </a:r>
            <a:r>
              <a:rPr lang="en-US"/>
              <a:t> </a:t>
            </a:r>
            <a:r>
              <a:rPr lang="en-US" err="1"/>
              <a:t>litt</a:t>
            </a:r>
            <a:r>
              <a:rPr lang="en-US"/>
              <a:t> </a:t>
            </a:r>
            <a:r>
              <a:rPr lang="en-US" err="1"/>
              <a:t>tid</a:t>
            </a:r>
            <a:r>
              <a:rPr lang="en-US"/>
              <a:t> å </a:t>
            </a:r>
            <a:r>
              <a:rPr lang="en-US" err="1"/>
              <a:t>få</a:t>
            </a:r>
            <a:r>
              <a:rPr lang="en-US"/>
              <a:t>.</a:t>
            </a:r>
          </a:p>
          <a:p>
            <a:pPr marL="0" indent="0"/>
            <a:endParaRPr lang="en-US"/>
          </a:p>
          <a:p>
            <a:pPr marL="0" indent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6164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E57F0-EC49-30C9-C2F3-FE439587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3763B0-6909-D4C9-CE76-DB03E7F0D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D599C8-6D35-1525-FCC2-6F71FAA0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97AA43-9544-AA92-D845-6A9A10F34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FS </a:t>
            </a:r>
            <a:r>
              <a:rPr lang="en-US" err="1"/>
              <a:t>GraphQL</a:t>
            </a:r>
            <a:r>
              <a:rPr lang="en-US"/>
              <a:t> API</a:t>
            </a:r>
            <a:endParaRPr lang="nb-N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E8E7DD-BB1C-DE86-C73D-1A27E5B31A86}"/>
              </a:ext>
            </a:extLst>
          </p:cNvPr>
          <p:cNvSpPr/>
          <p:nvPr/>
        </p:nvSpPr>
        <p:spPr>
          <a:xfrm>
            <a:off x="5492821" y="1828800"/>
            <a:ext cx="163084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440A5FC-D989-D6F2-1B70-7E0346C1F66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84094" y="1165413"/>
            <a:ext cx="11250705" cy="47154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Jeg jobber med data </a:t>
            </a:r>
            <a:r>
              <a:rPr lang="en-US" err="1"/>
              <a:t>fra</a:t>
            </a:r>
            <a:r>
              <a:rPr lang="en-US"/>
              <a:t> FS </a:t>
            </a:r>
            <a:r>
              <a:rPr lang="en-US" err="1"/>
              <a:t>og</a:t>
            </a:r>
            <a:r>
              <a:rPr lang="en-US"/>
              <a:t> lurer </a:t>
            </a:r>
            <a:r>
              <a:rPr lang="en-US" err="1"/>
              <a:t>på</a:t>
            </a:r>
            <a:r>
              <a:rPr lang="en-US"/>
              <a:t> om </a:t>
            </a:r>
            <a:r>
              <a:rPr lang="en-US" err="1"/>
              <a:t>jeg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tak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X </a:t>
            </a:r>
            <a:r>
              <a:rPr lang="en-US" err="1"/>
              <a:t>eller</a:t>
            </a:r>
            <a:r>
              <a:rPr lang="en-US"/>
              <a:t> Y via FS </a:t>
            </a:r>
            <a:r>
              <a:rPr lang="en-US" err="1"/>
              <a:t>GraphQL</a:t>
            </a:r>
            <a:r>
              <a:rPr lang="en-US"/>
              <a:t> API?</a:t>
            </a:r>
          </a:p>
          <a:p>
            <a:pPr marL="0" indent="0"/>
            <a:endParaRPr lang="en-US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/>
              <a:t>Les </a:t>
            </a:r>
            <a:r>
              <a:rPr lang="en-US">
                <a:hlinkClick r:id="rId3"/>
              </a:rPr>
              <a:t>Sikt sine </a:t>
            </a:r>
            <a:r>
              <a:rPr lang="en-US" err="1">
                <a:hlinkClick r:id="rId3"/>
              </a:rPr>
              <a:t>veiledninger</a:t>
            </a:r>
            <a:endParaRPr lang="en-US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 err="1"/>
              <a:t>Sjekk</a:t>
            </a:r>
            <a:r>
              <a:rPr lang="en-US"/>
              <a:t> </a:t>
            </a:r>
            <a:r>
              <a:rPr lang="en-US" err="1"/>
              <a:t>hva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finnes</a:t>
            </a:r>
            <a:r>
              <a:rPr lang="en-US"/>
              <a:t> ¨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nb-NO">
                <a:hlinkClick r:id="rId4"/>
              </a:rPr>
              <a:t>api-test.fellesstudentsystem.no/</a:t>
            </a:r>
            <a:r>
              <a:rPr lang="nb-NO" err="1">
                <a:hlinkClick r:id="rId4"/>
              </a:rPr>
              <a:t>docs</a:t>
            </a:r>
            <a:r>
              <a:rPr lang="nb-NO">
                <a:hlinkClick r:id="rId4"/>
              </a:rPr>
              <a:t>/</a:t>
            </a:r>
            <a:r>
              <a:rPr lang="nb-NO" err="1">
                <a:hlinkClick r:id="rId4"/>
              </a:rPr>
              <a:t>graphql</a:t>
            </a:r>
            <a:r>
              <a:rPr lang="nb-NO">
                <a:hlinkClick r:id="rId4"/>
              </a:rPr>
              <a:t>/</a:t>
            </a:r>
            <a:r>
              <a:rPr lang="nb-NO" err="1">
                <a:hlinkClick r:id="rId4"/>
              </a:rPr>
              <a:t>voyager</a:t>
            </a:r>
            <a:r>
              <a:rPr lang="nb-NO">
                <a:hlinkClick r:id="rId4"/>
              </a:rPr>
              <a:t>/</a:t>
            </a:r>
            <a:r>
              <a:rPr lang="nb-NO"/>
              <a:t> (klart til bruk, ifølge Sikt) eller </a:t>
            </a:r>
            <a:r>
              <a:rPr lang="nb-NO">
                <a:hlinkClick r:id="rId5"/>
              </a:rPr>
              <a:t>api-test.fellesstudentsystem.no/</a:t>
            </a:r>
            <a:r>
              <a:rPr lang="nb-NO" err="1">
                <a:hlinkClick r:id="rId5"/>
              </a:rPr>
              <a:t>docs</a:t>
            </a:r>
            <a:r>
              <a:rPr lang="nb-NO">
                <a:hlinkClick r:id="rId5"/>
              </a:rPr>
              <a:t>/</a:t>
            </a:r>
            <a:r>
              <a:rPr lang="nb-NO" err="1">
                <a:hlinkClick r:id="rId5"/>
              </a:rPr>
              <a:t>graphql</a:t>
            </a:r>
            <a:r>
              <a:rPr lang="nb-NO">
                <a:hlinkClick r:id="rId5"/>
              </a:rPr>
              <a:t>/</a:t>
            </a:r>
            <a:r>
              <a:rPr lang="nb-NO" err="1">
                <a:hlinkClick r:id="rId5"/>
              </a:rPr>
              <a:t>voyager</a:t>
            </a:r>
            <a:r>
              <a:rPr lang="nb-NO">
                <a:hlinkClick r:id="rId5"/>
              </a:rPr>
              <a:t>/?</a:t>
            </a:r>
            <a:r>
              <a:rPr lang="nb-NO" err="1">
                <a:hlinkClick r:id="rId5"/>
              </a:rPr>
              <a:t>flags</a:t>
            </a:r>
            <a:r>
              <a:rPr lang="nb-NO">
                <a:hlinkClick r:id="rId5"/>
              </a:rPr>
              <a:t>=</a:t>
            </a:r>
            <a:r>
              <a:rPr lang="nb-NO" err="1">
                <a:hlinkClick r:id="rId5"/>
              </a:rPr>
              <a:t>beta,experimental</a:t>
            </a:r>
            <a:r>
              <a:rPr lang="nb-NO"/>
              <a:t> (klart til testing, men ikke bruk)</a:t>
            </a:r>
            <a:endParaRPr lang="en-US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US" err="1"/>
              <a:t>Spør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>
                <a:hlinkClick r:id="rId6"/>
              </a:rPr>
              <a:t>fshjelp@admin.uio.no</a:t>
            </a:r>
            <a:r>
              <a:rPr lang="en-US"/>
              <a:t> !</a:t>
            </a:r>
          </a:p>
          <a:p>
            <a:pPr marL="0" indent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4733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5F677-D940-A5CA-9DD8-82A2314EC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83CF8-6947-90EE-1D45-DDF67A7D5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56DEB1-2118-B9A3-E90C-2456B6A0D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3E101C-58BC-18D2-3EE4-D8390281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E7FC7F-C0E8-65D9-D438-A8216D8CE15F}"/>
              </a:ext>
            </a:extLst>
          </p:cNvPr>
          <p:cNvSpPr/>
          <p:nvPr/>
        </p:nvSpPr>
        <p:spPr>
          <a:xfrm>
            <a:off x="5492821" y="1828800"/>
            <a:ext cx="163084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>
              <a:solidFill>
                <a:schemeClr val="tx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B92854B-8373-56CF-01AB-0A7A324D3F6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84094" y="1165413"/>
            <a:ext cx="11250705" cy="47154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Spørsmål</a:t>
            </a:r>
            <a:r>
              <a:rPr lang="en-US"/>
              <a:t>?</a:t>
            </a:r>
          </a:p>
          <a:p>
            <a:pPr marL="0" indent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4120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2263B2967921A49B3F47DFA2FADE530" ma:contentTypeVersion="3" ma:contentTypeDescription="Opprett et nytt dokument." ma:contentTypeScope="" ma:versionID="eeccb4449d5f8f486555581b429c41c4">
  <xsd:schema xmlns:xsd="http://www.w3.org/2001/XMLSchema" xmlns:xs="http://www.w3.org/2001/XMLSchema" xmlns:p="http://schemas.microsoft.com/office/2006/metadata/properties" xmlns:ns2="a498f161-0223-4a57-8a9b-d5ff709b16c2" targetNamespace="http://schemas.microsoft.com/office/2006/metadata/properties" ma:root="true" ma:fieldsID="82459b6a26baa957989f3a1c05360156" ns2:_="">
    <xsd:import namespace="a498f161-0223-4a57-8a9b-d5ff709b16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98f161-0223-4a57-8a9b-d5ff709b16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6CA523-E0CA-4AF2-B076-692B1E84FE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98f161-0223-4a57-8a9b-d5ff709b16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a498f161-0223-4a57-8a9b-d5ff709b16c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Application>Microsoft Office PowerPoint</Application>
  <PresentationFormat>Widescreen</PresentationFormat>
  <Slides>26</Slides>
  <Notes>14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Avdelingsmøte Studieavdelingen </vt:lpstr>
      <vt:lpstr>Modernisering av FS</vt:lpstr>
      <vt:lpstr>PowerPoint Presentation</vt:lpstr>
      <vt:lpstr>Utviklingsmodellen i Sikt – Studieadministrasjon </vt:lpstr>
      <vt:lpstr>PowerPoint Presentation</vt:lpstr>
      <vt:lpstr>STA – Utvikling av basisporteføljen</vt:lpstr>
      <vt:lpstr>PowerPoint Presentation</vt:lpstr>
      <vt:lpstr>Min kompetanse: informasjon om master i historie</vt:lpstr>
      <vt:lpstr>Min kompetanse: del 1 av søknad</vt:lpstr>
      <vt:lpstr>Min kompetanse: del 2 av søknad</vt:lpstr>
      <vt:lpstr>Søkerliste i FS Admin test (demo)</vt:lpstr>
      <vt:lpstr>Søknadsbehandling del 1 FS Admin test (demo)</vt:lpstr>
      <vt:lpstr>Søknadsbehandling del 2 FS Admin test (demo)</vt:lpstr>
      <vt:lpstr>Søknadsbehandling del 3 FS Admin test (demo)</vt:lpstr>
      <vt:lpstr>Avdelingsmøte Studieavdelingen </vt:lpstr>
      <vt:lpstr> FS GraphQL API</vt:lpstr>
      <vt:lpstr> FS GraphQL API</vt:lpstr>
      <vt:lpstr> FS GraphQL API</vt:lpstr>
      <vt:lpstr> FS GraphQL API</vt:lpstr>
      <vt:lpstr> FS GraphQL API</vt:lpstr>
      <vt:lpstr> FS GraphQL API</vt:lpstr>
      <vt:lpstr> FS GraphQL API</vt:lpstr>
      <vt:lpstr> FS GraphQL API</vt:lpstr>
      <vt:lpstr> FS GraphQL API</vt:lpstr>
      <vt:lpstr> FS GraphQL API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Kristine Høyem</dc:creator>
  <cp:revision>91</cp:revision>
  <dcterms:created xsi:type="dcterms:W3CDTF">2025-09-17T12:46:47Z</dcterms:created>
  <dcterms:modified xsi:type="dcterms:W3CDTF">2025-09-23T09:16:09Z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0x010100B2263B2967921A49B3F47DFA2FADE530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