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31"/>
  </p:notesMasterIdLst>
  <p:handoutMasterIdLst>
    <p:handoutMasterId r:id="rId32"/>
  </p:handoutMasterIdLst>
  <p:sldIdLst>
    <p:sldId id="256" r:id="rId5"/>
    <p:sldId id="276" r:id="rId6"/>
    <p:sldId id="284" r:id="rId7"/>
    <p:sldId id="291" r:id="rId8"/>
    <p:sldId id="287" r:id="rId9"/>
    <p:sldId id="285" r:id="rId10"/>
    <p:sldId id="286" r:id="rId11"/>
    <p:sldId id="288" r:id="rId12"/>
    <p:sldId id="289" r:id="rId13"/>
    <p:sldId id="290" r:id="rId14"/>
    <p:sldId id="280" r:id="rId15"/>
    <p:sldId id="278" r:id="rId16"/>
    <p:sldId id="294" r:id="rId17"/>
    <p:sldId id="293" r:id="rId18"/>
    <p:sldId id="257" r:id="rId19"/>
    <p:sldId id="258" r:id="rId20"/>
    <p:sldId id="260" r:id="rId21"/>
    <p:sldId id="265" r:id="rId22"/>
    <p:sldId id="266" r:id="rId23"/>
    <p:sldId id="267" r:id="rId24"/>
    <p:sldId id="262" r:id="rId25"/>
    <p:sldId id="263" r:id="rId26"/>
    <p:sldId id="264" r:id="rId27"/>
    <p:sldId id="259" r:id="rId28"/>
    <p:sldId id="268" r:id="rId29"/>
    <p:sldId id="270" r:id="rId30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F3F3C4-4070-4548-ABB5-6C230BB774F2}" v="77" dt="2025-09-15T07:46:53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71" autoAdjust="0"/>
    <p:restoredTop sz="79667"/>
  </p:normalViewPr>
  <p:slideViewPr>
    <p:cSldViewPr snapToGrid="0">
      <p:cViewPr varScale="1">
        <p:scale>
          <a:sx n="124" d="100"/>
          <a:sy n="124" d="100"/>
        </p:scale>
        <p:origin x="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jana Coh" userId="178b99c6-1495-4946-a2ef-1ef7f56ce3d0" providerId="ADAL" clId="{F5E65396-647A-5107-A986-E839C8AC794C}"/>
    <pc:docChg chg="undo custSel addSld delSld modSld sldOrd">
      <pc:chgData name="Mirjana Coh" userId="178b99c6-1495-4946-a2ef-1ef7f56ce3d0" providerId="ADAL" clId="{F5E65396-647A-5107-A986-E839C8AC794C}" dt="2025-09-15T10:24:57.631" v="2064" actId="962"/>
      <pc:docMkLst>
        <pc:docMk/>
      </pc:docMkLst>
      <pc:sldChg chg="modSp mod">
        <pc:chgData name="Mirjana Coh" userId="178b99c6-1495-4946-a2ef-1ef7f56ce3d0" providerId="ADAL" clId="{F5E65396-647A-5107-A986-E839C8AC794C}" dt="2025-09-15T10:24:57.631" v="2064" actId="962"/>
        <pc:sldMkLst>
          <pc:docMk/>
          <pc:sldMk cId="1336131846" sldId="256"/>
        </pc:sldMkLst>
        <pc:spChg chg="mod">
          <ac:chgData name="Mirjana Coh" userId="178b99c6-1495-4946-a2ef-1ef7f56ce3d0" providerId="ADAL" clId="{F5E65396-647A-5107-A986-E839C8AC794C}" dt="2025-09-15T06:43:49.939" v="13" actId="20577"/>
          <ac:spMkLst>
            <pc:docMk/>
            <pc:sldMk cId="1336131846" sldId="256"/>
            <ac:spMk id="7" creationId="{1FE0839F-7AF7-4025-2280-C28576AD398B}"/>
          </ac:spMkLst>
        </pc:spChg>
        <pc:spChg chg="mod">
          <ac:chgData name="Mirjana Coh" userId="178b99c6-1495-4946-a2ef-1ef7f56ce3d0" providerId="ADAL" clId="{F5E65396-647A-5107-A986-E839C8AC794C}" dt="2025-09-15T06:43:39.937" v="9"/>
          <ac:spMkLst>
            <pc:docMk/>
            <pc:sldMk cId="1336131846" sldId="256"/>
            <ac:spMk id="12" creationId="{88D6712D-C227-04CA-E16B-98A2C89443F4}"/>
          </ac:spMkLst>
        </pc:spChg>
        <pc:spChg chg="mod">
          <ac:chgData name="Mirjana Coh" userId="178b99c6-1495-4946-a2ef-1ef7f56ce3d0" providerId="ADAL" clId="{F5E65396-647A-5107-A986-E839C8AC794C}" dt="2025-09-15T10:24:57.631" v="2064" actId="962"/>
          <ac:spMkLst>
            <pc:docMk/>
            <pc:sldMk cId="1336131846" sldId="256"/>
            <ac:spMk id="14" creationId="{66D1C207-8E6F-F856-8D0C-4F05D5BBF019}"/>
          </ac:spMkLst>
        </pc:spChg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4269757536" sldId="257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2303913669" sldId="258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4183910373" sldId="259"/>
        </pc:sldMkLst>
      </pc:sldChg>
      <pc:sldChg chg="del">
        <pc:chgData name="Mirjana Coh" userId="178b99c6-1495-4946-a2ef-1ef7f56ce3d0" providerId="ADAL" clId="{F5E65396-647A-5107-A986-E839C8AC794C}" dt="2025-09-15T06:50:02.336" v="52" actId="2696"/>
        <pc:sldMkLst>
          <pc:docMk/>
          <pc:sldMk cId="71703755" sldId="260"/>
        </pc:sldMkLst>
      </pc:sldChg>
      <pc:sldChg chg="modSp add mod">
        <pc:chgData name="Mirjana Coh" userId="178b99c6-1495-4946-a2ef-1ef7f56ce3d0" providerId="ADAL" clId="{F5E65396-647A-5107-A986-E839C8AC794C}" dt="2025-09-15T07:42:54.688" v="1874" actId="113"/>
        <pc:sldMkLst>
          <pc:docMk/>
          <pc:sldMk cId="1156872960" sldId="260"/>
        </pc:sldMkLst>
        <pc:spChg chg="mod">
          <ac:chgData name="Mirjana Coh" userId="178b99c6-1495-4946-a2ef-1ef7f56ce3d0" providerId="ADAL" clId="{F5E65396-647A-5107-A986-E839C8AC794C}" dt="2025-09-15T07:42:54.688" v="1874" actId="113"/>
          <ac:spMkLst>
            <pc:docMk/>
            <pc:sldMk cId="1156872960" sldId="260"/>
            <ac:spMk id="5" creationId="{8596542F-4054-A8DB-E705-A09A6EA4CC3E}"/>
          </ac:spMkLst>
        </pc:spChg>
      </pc:sldChg>
      <pc:sldChg chg="del">
        <pc:chgData name="Mirjana Coh" userId="178b99c6-1495-4946-a2ef-1ef7f56ce3d0" providerId="ADAL" clId="{F5E65396-647A-5107-A986-E839C8AC794C}" dt="2025-09-15T06:50:02.344" v="55" actId="2696"/>
        <pc:sldMkLst>
          <pc:docMk/>
          <pc:sldMk cId="1881809791" sldId="261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647529811" sldId="262"/>
        </pc:sldMkLst>
      </pc:sldChg>
      <pc:sldChg chg="del">
        <pc:chgData name="Mirjana Coh" userId="178b99c6-1495-4946-a2ef-1ef7f56ce3d0" providerId="ADAL" clId="{F5E65396-647A-5107-A986-E839C8AC794C}" dt="2025-09-15T06:50:02.337" v="54" actId="2696"/>
        <pc:sldMkLst>
          <pc:docMk/>
          <pc:sldMk cId="2114288836" sldId="262"/>
        </pc:sldMkLst>
      </pc:sldChg>
      <pc:sldChg chg="del">
        <pc:chgData name="Mirjana Coh" userId="178b99c6-1495-4946-a2ef-1ef7f56ce3d0" providerId="ADAL" clId="{F5E65396-647A-5107-A986-E839C8AC794C}" dt="2025-09-15T06:50:02.337" v="53" actId="2696"/>
        <pc:sldMkLst>
          <pc:docMk/>
          <pc:sldMk cId="1433995923" sldId="263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4197899094" sldId="263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3527280522" sldId="264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2581187453" sldId="265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2834606528" sldId="266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2476168546" sldId="267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3413841737" sldId="268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115404890" sldId="270"/>
        </pc:sldMkLst>
      </pc:sldChg>
      <pc:sldChg chg="del">
        <pc:chgData name="Mirjana Coh" userId="178b99c6-1495-4946-a2ef-1ef7f56ce3d0" providerId="ADAL" clId="{F5E65396-647A-5107-A986-E839C8AC794C}" dt="2025-09-15T06:44:17.521" v="14" actId="2696"/>
        <pc:sldMkLst>
          <pc:docMk/>
          <pc:sldMk cId="2558369385" sldId="273"/>
        </pc:sldMkLst>
      </pc:sldChg>
      <pc:sldChg chg="del">
        <pc:chgData name="Mirjana Coh" userId="178b99c6-1495-4946-a2ef-1ef7f56ce3d0" providerId="ADAL" clId="{F5E65396-647A-5107-A986-E839C8AC794C}" dt="2025-09-15T06:44:22.842" v="15" actId="2696"/>
        <pc:sldMkLst>
          <pc:docMk/>
          <pc:sldMk cId="2970753236" sldId="274"/>
        </pc:sldMkLst>
      </pc:sldChg>
      <pc:sldChg chg="del">
        <pc:chgData name="Mirjana Coh" userId="178b99c6-1495-4946-a2ef-1ef7f56ce3d0" providerId="ADAL" clId="{F5E65396-647A-5107-A986-E839C8AC794C}" dt="2025-09-15T06:44:27.565" v="16" actId="2696"/>
        <pc:sldMkLst>
          <pc:docMk/>
          <pc:sldMk cId="2302306273" sldId="275"/>
        </pc:sldMkLst>
      </pc:sldChg>
      <pc:sldChg chg="addSp delSp modSp mod">
        <pc:chgData name="Mirjana Coh" userId="178b99c6-1495-4946-a2ef-1ef7f56ce3d0" providerId="ADAL" clId="{F5E65396-647A-5107-A986-E839C8AC794C}" dt="2025-09-15T10:23:25.812" v="2056" actId="20577"/>
        <pc:sldMkLst>
          <pc:docMk/>
          <pc:sldMk cId="1186769707" sldId="276"/>
        </pc:sldMkLst>
        <pc:spChg chg="mod">
          <ac:chgData name="Mirjana Coh" userId="178b99c6-1495-4946-a2ef-1ef7f56ce3d0" providerId="ADAL" clId="{F5E65396-647A-5107-A986-E839C8AC794C}" dt="2025-09-15T06:44:50.992" v="37" actId="20577"/>
          <ac:spMkLst>
            <pc:docMk/>
            <pc:sldMk cId="1186769707" sldId="276"/>
            <ac:spMk id="4" creationId="{CA924D40-C4A0-AA40-FCAF-EB57ADCCED6E}"/>
          </ac:spMkLst>
        </pc:spChg>
        <pc:spChg chg="add del mod">
          <ac:chgData name="Mirjana Coh" userId="178b99c6-1495-4946-a2ef-1ef7f56ce3d0" providerId="ADAL" clId="{F5E65396-647A-5107-A986-E839C8AC794C}" dt="2025-09-15T10:23:25.812" v="2056" actId="20577"/>
          <ac:spMkLst>
            <pc:docMk/>
            <pc:sldMk cId="1186769707" sldId="276"/>
            <ac:spMk id="5" creationId="{AC928D45-2A71-F82E-5E94-013371843F09}"/>
          </ac:spMkLst>
        </pc:spChg>
        <pc:spChg chg="add del mod">
          <ac:chgData name="Mirjana Coh" userId="178b99c6-1495-4946-a2ef-1ef7f56ce3d0" providerId="ADAL" clId="{F5E65396-647A-5107-A986-E839C8AC794C}" dt="2025-09-15T06:45:03.103" v="39" actId="21"/>
          <ac:spMkLst>
            <pc:docMk/>
            <pc:sldMk cId="1186769707" sldId="276"/>
            <ac:spMk id="10" creationId="{D380330F-BB76-964E-42D4-9544F7F0167C}"/>
          </ac:spMkLst>
        </pc:spChg>
        <pc:picChg chg="mod">
          <ac:chgData name="Mirjana Coh" userId="178b99c6-1495-4946-a2ef-1ef7f56ce3d0" providerId="ADAL" clId="{F5E65396-647A-5107-A986-E839C8AC794C}" dt="2025-09-15T06:55:33.113" v="306" actId="1076"/>
          <ac:picMkLst>
            <pc:docMk/>
            <pc:sldMk cId="1186769707" sldId="276"/>
            <ac:picMk id="6" creationId="{506AED93-3009-BBB2-37CF-E8C7A3ACC920}"/>
          </ac:picMkLst>
        </pc:picChg>
        <pc:picChg chg="add del mod">
          <ac:chgData name="Mirjana Coh" userId="178b99c6-1495-4946-a2ef-1ef7f56ce3d0" providerId="ADAL" clId="{F5E65396-647A-5107-A986-E839C8AC794C}" dt="2025-09-15T06:55:39.848" v="308" actId="14100"/>
          <ac:picMkLst>
            <pc:docMk/>
            <pc:sldMk cId="1186769707" sldId="276"/>
            <ac:picMk id="7" creationId="{6AD31BF8-D3D0-4AB3-3B06-D71465825A0C}"/>
          </ac:picMkLst>
        </pc:picChg>
        <pc:picChg chg="add del mod">
          <ac:chgData name="Mirjana Coh" userId="178b99c6-1495-4946-a2ef-1ef7f56ce3d0" providerId="ADAL" clId="{F5E65396-647A-5107-A986-E839C8AC794C}" dt="2025-09-15T06:55:33.113" v="306" actId="1076"/>
          <ac:picMkLst>
            <pc:docMk/>
            <pc:sldMk cId="1186769707" sldId="276"/>
            <ac:picMk id="8" creationId="{4A15E83B-E418-908E-F672-B3004183E1E1}"/>
          </ac:picMkLst>
        </pc:picChg>
      </pc:sldChg>
      <pc:sldChg chg="del">
        <pc:chgData name="Mirjana Coh" userId="178b99c6-1495-4946-a2ef-1ef7f56ce3d0" providerId="ADAL" clId="{F5E65396-647A-5107-A986-E839C8AC794C}" dt="2025-09-15T07:07:50.227" v="789" actId="2696"/>
        <pc:sldMkLst>
          <pc:docMk/>
          <pc:sldMk cId="3053540724" sldId="277"/>
        </pc:sldMkLst>
      </pc:sldChg>
      <pc:sldChg chg="modSp mod">
        <pc:chgData name="Mirjana Coh" userId="178b99c6-1495-4946-a2ef-1ef7f56ce3d0" providerId="ADAL" clId="{F5E65396-647A-5107-A986-E839C8AC794C}" dt="2025-09-15T07:41:40.147" v="1871" actId="27636"/>
        <pc:sldMkLst>
          <pc:docMk/>
          <pc:sldMk cId="1824011483" sldId="278"/>
        </pc:sldMkLst>
        <pc:spChg chg="mod">
          <ac:chgData name="Mirjana Coh" userId="178b99c6-1495-4946-a2ef-1ef7f56ce3d0" providerId="ADAL" clId="{F5E65396-647A-5107-A986-E839C8AC794C}" dt="2025-09-15T07:41:40.147" v="1871" actId="27636"/>
          <ac:spMkLst>
            <pc:docMk/>
            <pc:sldMk cId="1824011483" sldId="278"/>
            <ac:spMk id="5" creationId="{4AD4A781-C320-F031-4B38-551BDC2BEADD}"/>
          </ac:spMkLst>
        </pc:spChg>
      </pc:sldChg>
      <pc:sldChg chg="del">
        <pc:chgData name="Mirjana Coh" userId="178b99c6-1495-4946-a2ef-1ef7f56ce3d0" providerId="ADAL" clId="{F5E65396-647A-5107-A986-E839C8AC794C}" dt="2025-09-15T07:25:17.728" v="1186" actId="2696"/>
        <pc:sldMkLst>
          <pc:docMk/>
          <pc:sldMk cId="3875835292" sldId="279"/>
        </pc:sldMkLst>
      </pc:sldChg>
      <pc:sldChg chg="ord">
        <pc:chgData name="Mirjana Coh" userId="178b99c6-1495-4946-a2ef-1ef7f56ce3d0" providerId="ADAL" clId="{F5E65396-647A-5107-A986-E839C8AC794C}" dt="2025-09-15T07:08:20.601" v="790" actId="20578"/>
        <pc:sldMkLst>
          <pc:docMk/>
          <pc:sldMk cId="2112825245" sldId="280"/>
        </pc:sldMkLst>
      </pc:sldChg>
      <pc:sldChg chg="del ord">
        <pc:chgData name="Mirjana Coh" userId="178b99c6-1495-4946-a2ef-1ef7f56ce3d0" providerId="ADAL" clId="{F5E65396-647A-5107-A986-E839C8AC794C}" dt="2025-09-15T07:18:17.267" v="969" actId="2696"/>
        <pc:sldMkLst>
          <pc:docMk/>
          <pc:sldMk cId="1391312728" sldId="281"/>
        </pc:sldMkLst>
      </pc:sldChg>
      <pc:sldChg chg="del">
        <pc:chgData name="Mirjana Coh" userId="178b99c6-1495-4946-a2ef-1ef7f56ce3d0" providerId="ADAL" clId="{F5E65396-647A-5107-A986-E839C8AC794C}" dt="2025-09-15T06:50:17.250" v="57" actId="2696"/>
        <pc:sldMkLst>
          <pc:docMk/>
          <pc:sldMk cId="3851789754" sldId="282"/>
        </pc:sldMkLst>
      </pc:sldChg>
      <pc:sldChg chg="del">
        <pc:chgData name="Mirjana Coh" userId="178b99c6-1495-4946-a2ef-1ef7f56ce3d0" providerId="ADAL" clId="{F5E65396-647A-5107-A986-E839C8AC794C}" dt="2025-09-15T06:50:15.687" v="56" actId="2696"/>
        <pc:sldMkLst>
          <pc:docMk/>
          <pc:sldMk cId="1323383089" sldId="283"/>
        </pc:sldMkLst>
      </pc:sldChg>
      <pc:sldChg chg="addSp delSp modSp add mod">
        <pc:chgData name="Mirjana Coh" userId="178b99c6-1495-4946-a2ef-1ef7f56ce3d0" providerId="ADAL" clId="{F5E65396-647A-5107-A986-E839C8AC794C}" dt="2025-09-15T07:36:00.047" v="1734" actId="20577"/>
        <pc:sldMkLst>
          <pc:docMk/>
          <pc:sldMk cId="2173257789" sldId="284"/>
        </pc:sldMkLst>
        <pc:spChg chg="mod">
          <ac:chgData name="Mirjana Coh" userId="178b99c6-1495-4946-a2ef-1ef7f56ce3d0" providerId="ADAL" clId="{F5E65396-647A-5107-A986-E839C8AC794C}" dt="2025-09-15T07:36:00.047" v="1734" actId="20577"/>
          <ac:spMkLst>
            <pc:docMk/>
            <pc:sldMk cId="2173257789" sldId="284"/>
            <ac:spMk id="5" creationId="{8EE617D4-1D6B-B7B8-5158-C061C4B58283}"/>
          </ac:spMkLst>
        </pc:spChg>
        <pc:picChg chg="del">
          <ac:chgData name="Mirjana Coh" userId="178b99c6-1495-4946-a2ef-1ef7f56ce3d0" providerId="ADAL" clId="{F5E65396-647A-5107-A986-E839C8AC794C}" dt="2025-09-15T06:45:56.025" v="51" actId="478"/>
          <ac:picMkLst>
            <pc:docMk/>
            <pc:sldMk cId="2173257789" sldId="284"/>
            <ac:picMk id="6" creationId="{B4BCA7ED-49FA-BBE8-6AF5-6FBBD04A9E2F}"/>
          </ac:picMkLst>
        </pc:picChg>
        <pc:picChg chg="del">
          <ac:chgData name="Mirjana Coh" userId="178b99c6-1495-4946-a2ef-1ef7f56ce3d0" providerId="ADAL" clId="{F5E65396-647A-5107-A986-E839C8AC794C}" dt="2025-09-15T06:45:54.077" v="49" actId="478"/>
          <ac:picMkLst>
            <pc:docMk/>
            <pc:sldMk cId="2173257789" sldId="284"/>
            <ac:picMk id="7" creationId="{6AE15205-8035-C0C9-FE77-D9CDFD11DFF5}"/>
          </ac:picMkLst>
        </pc:picChg>
        <pc:picChg chg="del">
          <ac:chgData name="Mirjana Coh" userId="178b99c6-1495-4946-a2ef-1ef7f56ce3d0" providerId="ADAL" clId="{F5E65396-647A-5107-A986-E839C8AC794C}" dt="2025-09-15T06:45:55.083" v="50" actId="478"/>
          <ac:picMkLst>
            <pc:docMk/>
            <pc:sldMk cId="2173257789" sldId="284"/>
            <ac:picMk id="8" creationId="{5ED9E1BF-06E1-CD97-A176-D2CB8FF5B350}"/>
          </ac:picMkLst>
        </pc:picChg>
        <pc:picChg chg="add mod">
          <ac:chgData name="Mirjana Coh" userId="178b99c6-1495-4946-a2ef-1ef7f56ce3d0" providerId="ADAL" clId="{F5E65396-647A-5107-A986-E839C8AC794C}" dt="2025-09-15T07:07:34.064" v="788" actId="962"/>
          <ac:picMkLst>
            <pc:docMk/>
            <pc:sldMk cId="2173257789" sldId="284"/>
            <ac:picMk id="10" creationId="{6A25EAC0-52B4-9E5D-F7A6-DFD7C77A2A85}"/>
          </ac:picMkLst>
        </pc:picChg>
      </pc:sldChg>
      <pc:sldChg chg="modSp add mod ord">
        <pc:chgData name="Mirjana Coh" userId="178b99c6-1495-4946-a2ef-1ef7f56ce3d0" providerId="ADAL" clId="{F5E65396-647A-5107-A986-E839C8AC794C}" dt="2025-09-15T07:37:30.896" v="1812" actId="1076"/>
        <pc:sldMkLst>
          <pc:docMk/>
          <pc:sldMk cId="406985564" sldId="285"/>
        </pc:sldMkLst>
        <pc:spChg chg="mod">
          <ac:chgData name="Mirjana Coh" userId="178b99c6-1495-4946-a2ef-1ef7f56ce3d0" providerId="ADAL" clId="{F5E65396-647A-5107-A986-E839C8AC794C}" dt="2025-09-15T06:52:18.998" v="81" actId="207"/>
          <ac:spMkLst>
            <pc:docMk/>
            <pc:sldMk cId="406985564" sldId="285"/>
            <ac:spMk id="5" creationId="{DA233C8E-0B99-4188-A473-3DEE4AA3A07B}"/>
          </ac:spMkLst>
        </pc:spChg>
        <pc:spChg chg="mod">
          <ac:chgData name="Mirjana Coh" userId="178b99c6-1495-4946-a2ef-1ef7f56ce3d0" providerId="ADAL" clId="{F5E65396-647A-5107-A986-E839C8AC794C}" dt="2025-09-15T06:52:25.240" v="83" actId="20577"/>
          <ac:spMkLst>
            <pc:docMk/>
            <pc:sldMk cId="406985564" sldId="285"/>
            <ac:spMk id="11" creationId="{8E978DBB-E639-4B58-B7E1-63F27596749B}"/>
          </ac:spMkLst>
        </pc:spChg>
        <pc:spChg chg="mod">
          <ac:chgData name="Mirjana Coh" userId="178b99c6-1495-4946-a2ef-1ef7f56ce3d0" providerId="ADAL" clId="{F5E65396-647A-5107-A986-E839C8AC794C}" dt="2025-09-15T07:37:30.896" v="1812" actId="1076"/>
          <ac:spMkLst>
            <pc:docMk/>
            <pc:sldMk cId="406985564" sldId="285"/>
            <ac:spMk id="12" creationId="{9C56A4A5-66D4-44CE-B377-9F177F8D80BA}"/>
          </ac:spMkLst>
        </pc:spChg>
        <pc:spChg chg="mod">
          <ac:chgData name="Mirjana Coh" userId="178b99c6-1495-4946-a2ef-1ef7f56ce3d0" providerId="ADAL" clId="{F5E65396-647A-5107-A986-E839C8AC794C}" dt="2025-09-15T07:37:28.637" v="1811" actId="1076"/>
          <ac:spMkLst>
            <pc:docMk/>
            <pc:sldMk cId="406985564" sldId="285"/>
            <ac:spMk id="13" creationId="{6B9869F0-8D2E-4025-A5A4-0B7A8EFA40EA}"/>
          </ac:spMkLst>
        </pc:spChg>
      </pc:sldChg>
      <pc:sldChg chg="addSp delSp modSp add mod ord">
        <pc:chgData name="Mirjana Coh" userId="178b99c6-1495-4946-a2ef-1ef7f56ce3d0" providerId="ADAL" clId="{F5E65396-647A-5107-A986-E839C8AC794C}" dt="2025-09-15T07:37:38.161" v="1814" actId="1076"/>
        <pc:sldMkLst>
          <pc:docMk/>
          <pc:sldMk cId="2923238918" sldId="286"/>
        </pc:sldMkLst>
        <pc:spChg chg="mod">
          <ac:chgData name="Mirjana Coh" userId="178b99c6-1495-4946-a2ef-1ef7f56ce3d0" providerId="ADAL" clId="{F5E65396-647A-5107-A986-E839C8AC794C}" dt="2025-09-15T06:51:05.716" v="62" actId="20577"/>
          <ac:spMkLst>
            <pc:docMk/>
            <pc:sldMk cId="2923238918" sldId="286"/>
            <ac:spMk id="5" creationId="{DA233C8E-0B99-4188-A473-3DEE4AA3A07B}"/>
          </ac:spMkLst>
        </pc:spChg>
        <pc:spChg chg="add del mod">
          <ac:chgData name="Mirjana Coh" userId="178b99c6-1495-4946-a2ef-1ef7f56ce3d0" providerId="ADAL" clId="{F5E65396-647A-5107-A986-E839C8AC794C}" dt="2025-09-15T07:37:35.925" v="1813" actId="1076"/>
          <ac:spMkLst>
            <pc:docMk/>
            <pc:sldMk cId="2923238918" sldId="286"/>
            <ac:spMk id="10" creationId="{96A00E1A-2862-476B-8851-D680A573DF2D}"/>
          </ac:spMkLst>
        </pc:spChg>
        <pc:spChg chg="mod">
          <ac:chgData name="Mirjana Coh" userId="178b99c6-1495-4946-a2ef-1ef7f56ce3d0" providerId="ADAL" clId="{F5E65396-647A-5107-A986-E839C8AC794C}" dt="2025-09-15T07:37:38.161" v="1814" actId="1076"/>
          <ac:spMkLst>
            <pc:docMk/>
            <pc:sldMk cId="2923238918" sldId="286"/>
            <ac:spMk id="12" creationId="{9C56A4A5-66D4-44CE-B377-9F177F8D80BA}"/>
          </ac:spMkLst>
        </pc:spChg>
      </pc:sldChg>
      <pc:sldChg chg="addSp delSp modSp add mod ord modClrScheme chgLayout">
        <pc:chgData name="Mirjana Coh" userId="178b99c6-1495-4946-a2ef-1ef7f56ce3d0" providerId="ADAL" clId="{F5E65396-647A-5107-A986-E839C8AC794C}" dt="2025-09-15T07:33:44.595" v="1720" actId="20577"/>
        <pc:sldMkLst>
          <pc:docMk/>
          <pc:sldMk cId="842441474" sldId="287"/>
        </pc:sldMkLst>
        <pc:spChg chg="mod">
          <ac:chgData name="Mirjana Coh" userId="178b99c6-1495-4946-a2ef-1ef7f56ce3d0" providerId="ADAL" clId="{F5E65396-647A-5107-A986-E839C8AC794C}" dt="2025-09-15T07:33:35.490" v="1697" actId="20577"/>
          <ac:spMkLst>
            <pc:docMk/>
            <pc:sldMk cId="842441474" sldId="287"/>
            <ac:spMk id="2" creationId="{ED57E67E-4CD4-C912-7253-9143E14F2D02}"/>
          </ac:spMkLst>
        </pc:spChg>
        <pc:spChg chg="del mod">
          <ac:chgData name="Mirjana Coh" userId="178b99c6-1495-4946-a2ef-1ef7f56ce3d0" providerId="ADAL" clId="{F5E65396-647A-5107-A986-E839C8AC794C}" dt="2025-09-15T07:09:19.730" v="794" actId="26606"/>
          <ac:spMkLst>
            <pc:docMk/>
            <pc:sldMk cId="842441474" sldId="287"/>
            <ac:spMk id="3" creationId="{83B4FC14-E46C-63F2-E8E6-8CFF564F93FA}"/>
          </ac:spMkLst>
        </pc:spChg>
        <pc:spChg chg="add mod">
          <ac:chgData name="Mirjana Coh" userId="178b99c6-1495-4946-a2ef-1ef7f56ce3d0" providerId="ADAL" clId="{F5E65396-647A-5107-A986-E839C8AC794C}" dt="2025-09-15T07:09:19.730" v="794" actId="26606"/>
          <ac:spMkLst>
            <pc:docMk/>
            <pc:sldMk cId="842441474" sldId="287"/>
            <ac:spMk id="9" creationId="{A363E1CD-DA29-B0ED-F3FF-9EF417FF55C3}"/>
          </ac:spMkLst>
        </pc:spChg>
        <pc:spChg chg="add mod">
          <ac:chgData name="Mirjana Coh" userId="178b99c6-1495-4946-a2ef-1ef7f56ce3d0" providerId="ADAL" clId="{F5E65396-647A-5107-A986-E839C8AC794C}" dt="2025-09-15T07:09:19.730" v="794" actId="26606"/>
          <ac:spMkLst>
            <pc:docMk/>
            <pc:sldMk cId="842441474" sldId="287"/>
            <ac:spMk id="11" creationId="{BB2767DE-70F7-374E-BE27-E0895343C2C4}"/>
          </ac:spMkLst>
        </pc:spChg>
        <pc:spChg chg="add mod">
          <ac:chgData name="Mirjana Coh" userId="178b99c6-1495-4946-a2ef-1ef7f56ce3d0" providerId="ADAL" clId="{F5E65396-647A-5107-A986-E839C8AC794C}" dt="2025-09-15T07:33:44.595" v="1720" actId="20577"/>
          <ac:spMkLst>
            <pc:docMk/>
            <pc:sldMk cId="842441474" sldId="287"/>
            <ac:spMk id="13" creationId="{6F5D9ECA-CC9C-C1C8-7114-0DBF2A56D962}"/>
          </ac:spMkLst>
        </pc:spChg>
        <pc:graphicFrameChg chg="add mod">
          <ac:chgData name="Mirjana Coh" userId="178b99c6-1495-4946-a2ef-1ef7f56ce3d0" providerId="ADAL" clId="{F5E65396-647A-5107-A986-E839C8AC794C}" dt="2025-09-15T07:10:08.460" v="837" actId="313"/>
          <ac:graphicFrameMkLst>
            <pc:docMk/>
            <pc:sldMk cId="842441474" sldId="287"/>
            <ac:graphicFrameMk id="5" creationId="{F00C9CF3-769C-DA5A-1490-8BD24E1C7686}"/>
          </ac:graphicFrameMkLst>
        </pc:graphicFrameChg>
      </pc:sldChg>
      <pc:sldChg chg="modSp add mod ord">
        <pc:chgData name="Mirjana Coh" userId="178b99c6-1495-4946-a2ef-1ef7f56ce3d0" providerId="ADAL" clId="{F5E65396-647A-5107-A986-E839C8AC794C}" dt="2025-09-15T07:34:35.740" v="1727" actId="20577"/>
        <pc:sldMkLst>
          <pc:docMk/>
          <pc:sldMk cId="3148736533" sldId="288"/>
        </pc:sldMkLst>
        <pc:spChg chg="mod">
          <ac:chgData name="Mirjana Coh" userId="178b99c6-1495-4946-a2ef-1ef7f56ce3d0" providerId="ADAL" clId="{F5E65396-647A-5107-A986-E839C8AC794C}" dt="2025-09-15T07:34:35.740" v="1727" actId="20577"/>
          <ac:spMkLst>
            <pc:docMk/>
            <pc:sldMk cId="3148736533" sldId="288"/>
            <ac:spMk id="2" creationId="{E2ED2DEC-B632-D45F-725D-276CCF0C885B}"/>
          </ac:spMkLst>
        </pc:spChg>
      </pc:sldChg>
      <pc:sldChg chg="addSp delSp modSp add mod ord">
        <pc:chgData name="Mirjana Coh" userId="178b99c6-1495-4946-a2ef-1ef7f56ce3d0" providerId="ADAL" clId="{F5E65396-647A-5107-A986-E839C8AC794C}" dt="2025-09-15T10:24:06.694" v="2058" actId="27636"/>
        <pc:sldMkLst>
          <pc:docMk/>
          <pc:sldMk cId="1726777320" sldId="289"/>
        </pc:sldMkLst>
        <pc:spChg chg="del">
          <ac:chgData name="Mirjana Coh" userId="178b99c6-1495-4946-a2ef-1ef7f56ce3d0" providerId="ADAL" clId="{F5E65396-647A-5107-A986-E839C8AC794C}" dt="2025-09-15T07:11:23.583" v="917" actId="478"/>
          <ac:spMkLst>
            <pc:docMk/>
            <pc:sldMk cId="1726777320" sldId="289"/>
            <ac:spMk id="2" creationId="{E2ED2DEC-B632-D45F-725D-276CCF0C885B}"/>
          </ac:spMkLst>
        </pc:spChg>
        <pc:spChg chg="add del mod">
          <ac:chgData name="Mirjana Coh" userId="178b99c6-1495-4946-a2ef-1ef7f56ce3d0" providerId="ADAL" clId="{F5E65396-647A-5107-A986-E839C8AC794C}" dt="2025-09-15T07:11:31.149" v="920" actId="478"/>
          <ac:spMkLst>
            <pc:docMk/>
            <pc:sldMk cId="1726777320" sldId="289"/>
            <ac:spMk id="4" creationId="{E031F54E-F5BB-88E4-37F2-F5F2A6631568}"/>
          </ac:spMkLst>
        </pc:spChg>
        <pc:spChg chg="add del">
          <ac:chgData name="Mirjana Coh" userId="178b99c6-1495-4946-a2ef-1ef7f56ce3d0" providerId="ADAL" clId="{F5E65396-647A-5107-A986-E839C8AC794C}" dt="2025-09-15T07:11:25.217" v="919" actId="22"/>
          <ac:spMkLst>
            <pc:docMk/>
            <pc:sldMk cId="1726777320" sldId="289"/>
            <ac:spMk id="7" creationId="{B336EF4C-CD76-8D1B-9491-49031EF662E3}"/>
          </ac:spMkLst>
        </pc:spChg>
        <pc:spChg chg="add del mod">
          <ac:chgData name="Mirjana Coh" userId="178b99c6-1495-4946-a2ef-1ef7f56ce3d0" providerId="ADAL" clId="{F5E65396-647A-5107-A986-E839C8AC794C}" dt="2025-09-15T07:34:43.339" v="1728" actId="478"/>
          <ac:spMkLst>
            <pc:docMk/>
            <pc:sldMk cId="1726777320" sldId="289"/>
            <ac:spMk id="8" creationId="{578FBEC4-53D0-12B6-A5FB-91CFEA098253}"/>
          </ac:spMkLst>
        </pc:spChg>
        <pc:spChg chg="add del mod">
          <ac:chgData name="Mirjana Coh" userId="178b99c6-1495-4946-a2ef-1ef7f56ce3d0" providerId="ADAL" clId="{F5E65396-647A-5107-A986-E839C8AC794C}" dt="2025-09-15T07:34:45.829" v="1731" actId="478"/>
          <ac:spMkLst>
            <pc:docMk/>
            <pc:sldMk cId="1726777320" sldId="289"/>
            <ac:spMk id="10" creationId="{62D88D0E-82C9-BD8C-1599-452BF1689EFC}"/>
          </ac:spMkLst>
        </pc:spChg>
        <pc:spChg chg="add mod">
          <ac:chgData name="Mirjana Coh" userId="178b99c6-1495-4946-a2ef-1ef7f56ce3d0" providerId="ADAL" clId="{F5E65396-647A-5107-A986-E839C8AC794C}" dt="2025-09-15T10:24:06.694" v="2058" actId="27636"/>
          <ac:spMkLst>
            <pc:docMk/>
            <pc:sldMk cId="1726777320" sldId="289"/>
            <ac:spMk id="11" creationId="{737583F0-05FE-E1D7-3FFC-EFF66C9CF954}"/>
          </ac:spMkLst>
        </pc:spChg>
        <pc:picChg chg="add">
          <ac:chgData name="Mirjana Coh" userId="178b99c6-1495-4946-a2ef-1ef7f56ce3d0" providerId="ADAL" clId="{F5E65396-647A-5107-A986-E839C8AC794C}" dt="2025-09-15T07:21:26.597" v="970"/>
          <ac:picMkLst>
            <pc:docMk/>
            <pc:sldMk cId="1726777320" sldId="289"/>
            <ac:picMk id="1026" creationId="{4D54C155-4F77-6F88-9B5B-97C381D42697}"/>
          </ac:picMkLst>
        </pc:picChg>
      </pc:sldChg>
      <pc:sldChg chg="addSp delSp modSp new mod ord modClrScheme chgLayout">
        <pc:chgData name="Mirjana Coh" userId="178b99c6-1495-4946-a2ef-1ef7f56ce3d0" providerId="ADAL" clId="{F5E65396-647A-5107-A986-E839C8AC794C}" dt="2025-09-15T07:41:05.497" v="1866" actId="962"/>
        <pc:sldMkLst>
          <pc:docMk/>
          <pc:sldMk cId="1812728921" sldId="290"/>
        </pc:sldMkLst>
        <pc:spChg chg="del">
          <ac:chgData name="Mirjana Coh" userId="178b99c6-1495-4946-a2ef-1ef7f56ce3d0" providerId="ADAL" clId="{F5E65396-647A-5107-A986-E839C8AC794C}" dt="2025-09-15T07:22:21.762" v="1007" actId="26606"/>
          <ac:spMkLst>
            <pc:docMk/>
            <pc:sldMk cId="1812728921" sldId="290"/>
            <ac:spMk id="2" creationId="{97C01A3D-1707-CE61-39AA-BB0E9E149B87}"/>
          </ac:spMkLst>
        </pc:spChg>
        <pc:spChg chg="mod">
          <ac:chgData name="Mirjana Coh" userId="178b99c6-1495-4946-a2ef-1ef7f56ce3d0" providerId="ADAL" clId="{F5E65396-647A-5107-A986-E839C8AC794C}" dt="2025-09-15T07:22:21.762" v="1007" actId="26606"/>
          <ac:spMkLst>
            <pc:docMk/>
            <pc:sldMk cId="1812728921" sldId="290"/>
            <ac:spMk id="3" creationId="{DDA1E017-1C31-380A-7DC2-9F4C653E6ADE}"/>
          </ac:spMkLst>
        </pc:spChg>
        <pc:spChg chg="mod">
          <ac:chgData name="Mirjana Coh" userId="178b99c6-1495-4946-a2ef-1ef7f56ce3d0" providerId="ADAL" clId="{F5E65396-647A-5107-A986-E839C8AC794C}" dt="2025-09-15T07:22:21.762" v="1007" actId="26606"/>
          <ac:spMkLst>
            <pc:docMk/>
            <pc:sldMk cId="1812728921" sldId="290"/>
            <ac:spMk id="4" creationId="{188AB618-0CFA-320B-F37B-F57F9DA7BFE9}"/>
          </ac:spMkLst>
        </pc:spChg>
        <pc:spChg chg="del">
          <ac:chgData name="Mirjana Coh" userId="178b99c6-1495-4946-a2ef-1ef7f56ce3d0" providerId="ADAL" clId="{F5E65396-647A-5107-A986-E839C8AC794C}" dt="2025-09-15T07:21:36.255" v="973"/>
          <ac:spMkLst>
            <pc:docMk/>
            <pc:sldMk cId="1812728921" sldId="290"/>
            <ac:spMk id="5" creationId="{A9FAA69E-0AD4-C8F0-8B3F-799EFC75EBCD}"/>
          </ac:spMkLst>
        </pc:spChg>
        <pc:spChg chg="add del mod">
          <ac:chgData name="Mirjana Coh" userId="178b99c6-1495-4946-a2ef-1ef7f56ce3d0" providerId="ADAL" clId="{F5E65396-647A-5107-A986-E839C8AC794C}" dt="2025-09-15T07:40:25.265" v="1816"/>
          <ac:spMkLst>
            <pc:docMk/>
            <pc:sldMk cId="1812728921" sldId="290"/>
            <ac:spMk id="7" creationId="{B7F453A2-363C-430B-2FC8-1AFD58B1EAEE}"/>
          </ac:spMkLst>
        </pc:spChg>
        <pc:spChg chg="add mod">
          <ac:chgData name="Mirjana Coh" userId="178b99c6-1495-4946-a2ef-1ef7f56ce3d0" providerId="ADAL" clId="{F5E65396-647A-5107-A986-E839C8AC794C}" dt="2025-09-15T07:22:21.762" v="1007" actId="26606"/>
          <ac:spMkLst>
            <pc:docMk/>
            <pc:sldMk cId="1812728921" sldId="290"/>
            <ac:spMk id="2055" creationId="{CEE4101D-07A7-0B2D-1C44-FE828AD8E01A}"/>
          </ac:spMkLst>
        </pc:spChg>
        <pc:spChg chg="add mod">
          <ac:chgData name="Mirjana Coh" userId="178b99c6-1495-4946-a2ef-1ef7f56ce3d0" providerId="ADAL" clId="{F5E65396-647A-5107-A986-E839C8AC794C}" dt="2025-09-15T07:23:29.749" v="1065" actId="790"/>
          <ac:spMkLst>
            <pc:docMk/>
            <pc:sldMk cId="1812728921" sldId="290"/>
            <ac:spMk id="2057" creationId="{A49B5801-936E-F4D3-D59F-6EDAAD2B0149}"/>
          </ac:spMkLst>
        </pc:spChg>
        <pc:spChg chg="add del mod">
          <ac:chgData name="Mirjana Coh" userId="178b99c6-1495-4946-a2ef-1ef7f56ce3d0" providerId="ADAL" clId="{F5E65396-647A-5107-A986-E839C8AC794C}" dt="2025-09-15T07:23:03.903" v="1026"/>
          <ac:spMkLst>
            <pc:docMk/>
            <pc:sldMk cId="1812728921" sldId="290"/>
            <ac:spMk id="2059" creationId="{81C17E0B-DE1B-66AA-71F6-2B0432934654}"/>
          </ac:spMkLst>
        </pc:spChg>
        <pc:spChg chg="add mod">
          <ac:chgData name="Mirjana Coh" userId="178b99c6-1495-4946-a2ef-1ef7f56ce3d0" providerId="ADAL" clId="{F5E65396-647A-5107-A986-E839C8AC794C}" dt="2025-09-15T07:23:38.101" v="1066" actId="790"/>
          <ac:spMkLst>
            <pc:docMk/>
            <pc:sldMk cId="1812728921" sldId="290"/>
            <ac:spMk id="2061" creationId="{8065B065-A5AB-98D8-3F2C-0825682CED9E}"/>
          </ac:spMkLst>
        </pc:spChg>
        <pc:picChg chg="add mod">
          <ac:chgData name="Mirjana Coh" userId="178b99c6-1495-4946-a2ef-1ef7f56ce3d0" providerId="ADAL" clId="{F5E65396-647A-5107-A986-E839C8AC794C}" dt="2025-09-15T07:41:05.497" v="1866" actId="962"/>
          <ac:picMkLst>
            <pc:docMk/>
            <pc:sldMk cId="1812728921" sldId="290"/>
            <ac:picMk id="9" creationId="{0A96F636-D22C-EF13-0F84-D2D16ED6D90D}"/>
          </ac:picMkLst>
        </pc:picChg>
        <pc:picChg chg="add del mod">
          <ac:chgData name="Mirjana Coh" userId="178b99c6-1495-4946-a2ef-1ef7f56ce3d0" providerId="ADAL" clId="{F5E65396-647A-5107-A986-E839C8AC794C}" dt="2025-09-15T07:40:22.342" v="1815" actId="478"/>
          <ac:picMkLst>
            <pc:docMk/>
            <pc:sldMk cId="1812728921" sldId="290"/>
            <ac:picMk id="2050" creationId="{BFED9137-CF84-69F3-D29C-453106050E97}"/>
          </ac:picMkLst>
        </pc:picChg>
        <pc:picChg chg="add mod">
          <ac:chgData name="Mirjana Coh" userId="178b99c6-1495-4946-a2ef-1ef7f56ce3d0" providerId="ADAL" clId="{F5E65396-647A-5107-A986-E839C8AC794C}" dt="2025-09-15T07:23:47.097" v="1069" actId="14100"/>
          <ac:picMkLst>
            <pc:docMk/>
            <pc:sldMk cId="1812728921" sldId="290"/>
            <ac:picMk id="2052" creationId="{E9862F8C-9A72-1E6A-2599-0761FA19F2EC}"/>
          </ac:picMkLst>
        </pc:picChg>
      </pc:sldChg>
      <pc:sldChg chg="addSp delSp modSp new mod ord modClrScheme chgLayout">
        <pc:chgData name="Mirjana Coh" userId="178b99c6-1495-4946-a2ef-1ef7f56ce3d0" providerId="ADAL" clId="{F5E65396-647A-5107-A986-E839C8AC794C}" dt="2025-09-15T07:47:00.461" v="2052" actId="478"/>
        <pc:sldMkLst>
          <pc:docMk/>
          <pc:sldMk cId="1837177677" sldId="291"/>
        </pc:sldMkLst>
        <pc:spChg chg="mod ord">
          <ac:chgData name="Mirjana Coh" userId="178b99c6-1495-4946-a2ef-1ef7f56ce3d0" providerId="ADAL" clId="{F5E65396-647A-5107-A986-E839C8AC794C}" dt="2025-09-15T07:29:06.842" v="1232" actId="700"/>
          <ac:spMkLst>
            <pc:docMk/>
            <pc:sldMk cId="1837177677" sldId="291"/>
            <ac:spMk id="2" creationId="{61FCAD7D-8C22-064F-AC8A-CA65BB5794C3}"/>
          </ac:spMkLst>
        </pc:spChg>
        <pc:spChg chg="mod ord">
          <ac:chgData name="Mirjana Coh" userId="178b99c6-1495-4946-a2ef-1ef7f56ce3d0" providerId="ADAL" clId="{F5E65396-647A-5107-A986-E839C8AC794C}" dt="2025-09-15T07:29:06.842" v="1232" actId="700"/>
          <ac:spMkLst>
            <pc:docMk/>
            <pc:sldMk cId="1837177677" sldId="291"/>
            <ac:spMk id="3" creationId="{76B833D4-E24E-AFF4-3786-3EC98615525B}"/>
          </ac:spMkLst>
        </pc:spChg>
        <pc:spChg chg="mod ord">
          <ac:chgData name="Mirjana Coh" userId="178b99c6-1495-4946-a2ef-1ef7f56ce3d0" providerId="ADAL" clId="{F5E65396-647A-5107-A986-E839C8AC794C}" dt="2025-09-15T07:36:21.587" v="1735" actId="790"/>
          <ac:spMkLst>
            <pc:docMk/>
            <pc:sldMk cId="1837177677" sldId="291"/>
            <ac:spMk id="4" creationId="{6E6C8673-C401-B706-53B8-F47CEF8D686D}"/>
          </ac:spMkLst>
        </pc:spChg>
        <pc:spChg chg="del">
          <ac:chgData name="Mirjana Coh" userId="178b99c6-1495-4946-a2ef-1ef7f56ce3d0" providerId="ADAL" clId="{F5E65396-647A-5107-A986-E839C8AC794C}" dt="2025-09-15T07:28:15.915" v="1190"/>
          <ac:spMkLst>
            <pc:docMk/>
            <pc:sldMk cId="1837177677" sldId="291"/>
            <ac:spMk id="5" creationId="{9B15E270-3E58-6CD9-028B-6875DA5111F2}"/>
          </ac:spMkLst>
        </pc:spChg>
        <pc:spChg chg="add mod ord">
          <ac:chgData name="Mirjana Coh" userId="178b99c6-1495-4946-a2ef-1ef7f56ce3d0" providerId="ADAL" clId="{F5E65396-647A-5107-A986-E839C8AC794C}" dt="2025-09-15T07:30:47.346" v="1539" actId="790"/>
          <ac:spMkLst>
            <pc:docMk/>
            <pc:sldMk cId="1837177677" sldId="291"/>
            <ac:spMk id="8" creationId="{0E3C3D95-3460-07CB-07CD-C93C44CC33A9}"/>
          </ac:spMkLst>
        </pc:spChg>
        <pc:spChg chg="add mod ord">
          <ac:chgData name="Mirjana Coh" userId="178b99c6-1495-4946-a2ef-1ef7f56ce3d0" providerId="ADAL" clId="{F5E65396-647A-5107-A986-E839C8AC794C}" dt="2025-09-15T07:37:12.661" v="1810" actId="20577"/>
          <ac:spMkLst>
            <pc:docMk/>
            <pc:sldMk cId="1837177677" sldId="291"/>
            <ac:spMk id="9" creationId="{5EB53331-1054-F24D-2BC9-F3E0C7784F25}"/>
          </ac:spMkLst>
        </pc:spChg>
        <pc:spChg chg="add mod ord">
          <ac:chgData name="Mirjana Coh" userId="178b99c6-1495-4946-a2ef-1ef7f56ce3d0" providerId="ADAL" clId="{F5E65396-647A-5107-A986-E839C8AC794C}" dt="2025-09-15T07:36:30.606" v="1736" actId="790"/>
          <ac:spMkLst>
            <pc:docMk/>
            <pc:sldMk cId="1837177677" sldId="291"/>
            <ac:spMk id="10" creationId="{12B590EE-A7E4-C1E0-D3A5-CF8C2B10FE19}"/>
          </ac:spMkLst>
        </pc:spChg>
        <pc:spChg chg="add del mod">
          <ac:chgData name="Mirjana Coh" userId="178b99c6-1495-4946-a2ef-1ef7f56ce3d0" providerId="ADAL" clId="{F5E65396-647A-5107-A986-E839C8AC794C}" dt="2025-09-15T07:47:00.461" v="2052" actId="478"/>
          <ac:spMkLst>
            <pc:docMk/>
            <pc:sldMk cId="1837177677" sldId="291"/>
            <ac:spMk id="12" creationId="{440F3301-1461-CCA7-E2B3-CD147ACB9B8E}"/>
          </ac:spMkLst>
        </pc:spChg>
        <pc:picChg chg="add del mod ord">
          <ac:chgData name="Mirjana Coh" userId="178b99c6-1495-4946-a2ef-1ef7f56ce3d0" providerId="ADAL" clId="{F5E65396-647A-5107-A986-E839C8AC794C}" dt="2025-09-15T07:46:24.114" v="2042" actId="478"/>
          <ac:picMkLst>
            <pc:docMk/>
            <pc:sldMk cId="1837177677" sldId="291"/>
            <ac:picMk id="7" creationId="{9A9756F5-9AF5-A25E-D6A5-1E4B70D56D66}"/>
          </ac:picMkLst>
        </pc:picChg>
        <pc:picChg chg="add mod">
          <ac:chgData name="Mirjana Coh" userId="178b99c6-1495-4946-a2ef-1ef7f56ce3d0" providerId="ADAL" clId="{F5E65396-647A-5107-A986-E839C8AC794C}" dt="2025-09-15T07:46:42.623" v="2048" actId="1076"/>
          <ac:picMkLst>
            <pc:docMk/>
            <pc:sldMk cId="1837177677" sldId="291"/>
            <ac:picMk id="3074" creationId="{4F194458-C294-E564-637B-6715C1C29053}"/>
          </ac:picMkLst>
        </pc:picChg>
        <pc:picChg chg="add mod">
          <ac:chgData name="Mirjana Coh" userId="178b99c6-1495-4946-a2ef-1ef7f56ce3d0" providerId="ADAL" clId="{F5E65396-647A-5107-A986-E839C8AC794C}" dt="2025-09-15T07:46:53.972" v="2051" actId="1076"/>
          <ac:picMkLst>
            <pc:docMk/>
            <pc:sldMk cId="1837177677" sldId="291"/>
            <ac:picMk id="3075" creationId="{32D92D14-7453-B010-259B-988BA38965A5}"/>
          </ac:picMkLst>
        </pc:picChg>
      </pc:sldChg>
      <pc:sldChg chg="new del">
        <pc:chgData name="Mirjana Coh" userId="178b99c6-1495-4946-a2ef-1ef7f56ce3d0" providerId="ADAL" clId="{F5E65396-647A-5107-A986-E839C8AC794C}" dt="2025-09-15T07:42:27.159" v="1873" actId="2696"/>
        <pc:sldMkLst>
          <pc:docMk/>
          <pc:sldMk cId="1180800792" sldId="292"/>
        </pc:sldMkLst>
      </pc:sldChg>
      <pc:sldChg chg="add">
        <pc:chgData name="Mirjana Coh" userId="178b99c6-1495-4946-a2ef-1ef7f56ce3d0" providerId="ADAL" clId="{F5E65396-647A-5107-A986-E839C8AC794C}" dt="2025-09-15T07:42:21.649" v="1872"/>
        <pc:sldMkLst>
          <pc:docMk/>
          <pc:sldMk cId="228632103" sldId="293"/>
        </pc:sldMkLst>
      </pc:sldChg>
      <pc:sldChg chg="addSp delSp modSp new mod modMedia modClrScheme delAnim chgLayout">
        <pc:chgData name="Mirjana Coh" userId="178b99c6-1495-4946-a2ef-1ef7f56ce3d0" providerId="ADAL" clId="{F5E65396-647A-5107-A986-E839C8AC794C}" dt="2025-09-15T07:45:37.110" v="2041" actId="20577"/>
        <pc:sldMkLst>
          <pc:docMk/>
          <pc:sldMk cId="2621367997" sldId="294"/>
        </pc:sldMkLst>
        <pc:spChg chg="add del mod ord">
          <ac:chgData name="Mirjana Coh" userId="178b99c6-1495-4946-a2ef-1ef7f56ce3d0" providerId="ADAL" clId="{F5E65396-647A-5107-A986-E839C8AC794C}" dt="2025-09-15T07:45:23.451" v="2016" actId="26606"/>
          <ac:spMkLst>
            <pc:docMk/>
            <pc:sldMk cId="2621367997" sldId="294"/>
            <ac:spMk id="2" creationId="{065A2321-ADD1-1118-EBC7-9E0DE584CBCC}"/>
          </ac:spMkLst>
        </pc:spChg>
        <pc:spChg chg="mod ord">
          <ac:chgData name="Mirjana Coh" userId="178b99c6-1495-4946-a2ef-1ef7f56ce3d0" providerId="ADAL" clId="{F5E65396-647A-5107-A986-E839C8AC794C}" dt="2025-09-15T07:45:23.451" v="2016" actId="26606"/>
          <ac:spMkLst>
            <pc:docMk/>
            <pc:sldMk cId="2621367997" sldId="294"/>
            <ac:spMk id="3" creationId="{D31B2B5C-FAD9-169F-D7E7-57E5BF48A1A1}"/>
          </ac:spMkLst>
        </pc:spChg>
        <pc:spChg chg="mod ord">
          <ac:chgData name="Mirjana Coh" userId="178b99c6-1495-4946-a2ef-1ef7f56ce3d0" providerId="ADAL" clId="{F5E65396-647A-5107-A986-E839C8AC794C}" dt="2025-09-15T07:45:23.451" v="2016" actId="26606"/>
          <ac:spMkLst>
            <pc:docMk/>
            <pc:sldMk cId="2621367997" sldId="294"/>
            <ac:spMk id="4" creationId="{30123F4E-4A69-E89B-36EC-6BF82D5AF7D1}"/>
          </ac:spMkLst>
        </pc:spChg>
        <pc:spChg chg="add del mod ord">
          <ac:chgData name="Mirjana Coh" userId="178b99c6-1495-4946-a2ef-1ef7f56ce3d0" providerId="ADAL" clId="{F5E65396-647A-5107-A986-E839C8AC794C}" dt="2025-09-15T07:44:52.219" v="1968" actId="700"/>
          <ac:spMkLst>
            <pc:docMk/>
            <pc:sldMk cId="2621367997" sldId="294"/>
            <ac:spMk id="5" creationId="{6ABEDC77-DE41-7092-4531-CDFA81C6A258}"/>
          </ac:spMkLst>
        </pc:spChg>
        <pc:spChg chg="add mod ord">
          <ac:chgData name="Mirjana Coh" userId="178b99c6-1495-4946-a2ef-1ef7f56ce3d0" providerId="ADAL" clId="{F5E65396-647A-5107-A986-E839C8AC794C}" dt="2025-09-15T07:45:37.110" v="2041" actId="20577"/>
          <ac:spMkLst>
            <pc:docMk/>
            <pc:sldMk cId="2621367997" sldId="294"/>
            <ac:spMk id="6" creationId="{174FF2CC-E71F-AB57-D74E-F6D53C6A849C}"/>
          </ac:spMkLst>
        </pc:spChg>
        <pc:spChg chg="add del mod ord">
          <ac:chgData name="Mirjana Coh" userId="178b99c6-1495-4946-a2ef-1ef7f56ce3d0" providerId="ADAL" clId="{F5E65396-647A-5107-A986-E839C8AC794C}" dt="2025-09-15T07:45:23.451" v="2016" actId="26606"/>
          <ac:spMkLst>
            <pc:docMk/>
            <pc:sldMk cId="2621367997" sldId="294"/>
            <ac:spMk id="8" creationId="{3292F453-C240-31F9-D7E5-2D2942F0078C}"/>
          </ac:spMkLst>
        </pc:spChg>
        <pc:spChg chg="add del">
          <ac:chgData name="Mirjana Coh" userId="178b99c6-1495-4946-a2ef-1ef7f56ce3d0" providerId="ADAL" clId="{F5E65396-647A-5107-A986-E839C8AC794C}" dt="2025-09-15T07:44:20.680" v="1953" actId="26606"/>
          <ac:spMkLst>
            <pc:docMk/>
            <pc:sldMk cId="2621367997" sldId="294"/>
            <ac:spMk id="11" creationId="{AB43FBDA-5772-939B-1E08-A504B28D5AB7}"/>
          </ac:spMkLst>
        </pc:spChg>
        <pc:spChg chg="add">
          <ac:chgData name="Mirjana Coh" userId="178b99c6-1495-4946-a2ef-1ef7f56ce3d0" providerId="ADAL" clId="{F5E65396-647A-5107-A986-E839C8AC794C}" dt="2025-09-15T07:45:23.451" v="2016" actId="26606"/>
          <ac:spMkLst>
            <pc:docMk/>
            <pc:sldMk cId="2621367997" sldId="294"/>
            <ac:spMk id="14" creationId="{727C1F52-E920-CF53-735E-2DA3F69130CD}"/>
          </ac:spMkLst>
        </pc:spChg>
        <pc:picChg chg="add del mod">
          <ac:chgData name="Mirjana Coh" userId="178b99c6-1495-4946-a2ef-1ef7f56ce3d0" providerId="ADAL" clId="{F5E65396-647A-5107-A986-E839C8AC794C}" dt="2025-09-15T07:44:20.680" v="1953" actId="26606"/>
          <ac:picMkLst>
            <pc:docMk/>
            <pc:sldMk cId="2621367997" sldId="294"/>
            <ac:picMk id="7" creationId="{D15A59C2-4B5B-2729-6CC7-FACB4FA63F6D}"/>
          </ac:picMkLst>
        </pc:picChg>
        <pc:picChg chg="add">
          <ac:chgData name="Mirjana Coh" userId="178b99c6-1495-4946-a2ef-1ef7f56ce3d0" providerId="ADAL" clId="{F5E65396-647A-5107-A986-E839C8AC794C}" dt="2025-09-15T07:45:23.451" v="2016" actId="26606"/>
          <ac:picMkLst>
            <pc:docMk/>
            <pc:sldMk cId="2621367997" sldId="294"/>
            <ac:picMk id="10" creationId="{6882B690-5DA5-F2F8-0F65-BF54DF114E3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9D65A6-8800-437B-BE87-34327F6EECA0}" type="doc">
      <dgm:prSet loTypeId="urn:microsoft.com/office/officeart/2005/8/layout/hierarchy1" loCatId="hierarchy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77E5C23-9B6B-49CA-AEC3-3D993FA1F9A6}">
      <dgm:prSet/>
      <dgm:spPr/>
      <dgm:t>
        <a:bodyPr/>
        <a:lstStyle/>
        <a:p>
          <a:r>
            <a:rPr lang="nb-NO" dirty="0"/>
            <a:t>Tilbakemeldinger fra studentene</a:t>
          </a:r>
          <a:endParaRPr lang="en-US" dirty="0"/>
        </a:p>
      </dgm:t>
    </dgm:pt>
    <dgm:pt modelId="{6F9C8838-E35B-42D4-A3EB-78AA454194BD}" type="parTrans" cxnId="{9F2A5593-A1CA-4B78-ACFA-5D32DCDEDA83}">
      <dgm:prSet/>
      <dgm:spPr/>
      <dgm:t>
        <a:bodyPr/>
        <a:lstStyle/>
        <a:p>
          <a:endParaRPr lang="en-US"/>
        </a:p>
      </dgm:t>
    </dgm:pt>
    <dgm:pt modelId="{041BED7C-F27B-43ED-BFAF-837B27501330}" type="sibTrans" cxnId="{9F2A5593-A1CA-4B78-ACFA-5D32DCDEDA83}">
      <dgm:prSet/>
      <dgm:spPr/>
      <dgm:t>
        <a:bodyPr/>
        <a:lstStyle/>
        <a:p>
          <a:endParaRPr lang="en-US"/>
        </a:p>
      </dgm:t>
    </dgm:pt>
    <dgm:pt modelId="{E885DB7D-6D5B-41C9-8ACE-065D176ED871}">
      <dgm:prSet/>
      <dgm:spPr/>
      <dgm:t>
        <a:bodyPr/>
        <a:lstStyle/>
        <a:p>
          <a:r>
            <a:rPr lang="nb-NO" dirty="0"/>
            <a:t>Innspill fra studiekonsulenter og Canvas-nettverket</a:t>
          </a:r>
          <a:endParaRPr lang="en-US" dirty="0"/>
        </a:p>
      </dgm:t>
    </dgm:pt>
    <dgm:pt modelId="{EFF450DE-6BA5-48AE-BAA1-0D8FFC2DDDE9}" type="parTrans" cxnId="{B77018D8-9AB4-423B-9B91-B6135BA68F38}">
      <dgm:prSet/>
      <dgm:spPr/>
      <dgm:t>
        <a:bodyPr/>
        <a:lstStyle/>
        <a:p>
          <a:endParaRPr lang="en-US"/>
        </a:p>
      </dgm:t>
    </dgm:pt>
    <dgm:pt modelId="{0C4F468A-4992-404D-96B2-D8AAAEA476EC}" type="sibTrans" cxnId="{B77018D8-9AB4-423B-9B91-B6135BA68F38}">
      <dgm:prSet/>
      <dgm:spPr/>
      <dgm:t>
        <a:bodyPr/>
        <a:lstStyle/>
        <a:p>
          <a:endParaRPr lang="en-US"/>
        </a:p>
      </dgm:t>
    </dgm:pt>
    <dgm:pt modelId="{F18B5856-1703-4CAB-9BA2-3DCE0EBB8E60}">
      <dgm:prSet/>
      <dgm:spPr/>
      <dgm:t>
        <a:bodyPr/>
        <a:lstStyle/>
        <a:p>
          <a:r>
            <a:rPr lang="nb-NO" dirty="0"/>
            <a:t>Viktig med videre innspill etter pilotering</a:t>
          </a:r>
          <a:endParaRPr lang="en-US" dirty="0"/>
        </a:p>
      </dgm:t>
    </dgm:pt>
    <dgm:pt modelId="{ECBC4F0C-2CAB-4093-A6CD-9CCCAB42DA56}" type="parTrans" cxnId="{DB51651E-A784-4472-9DE9-B43EA5AAFA08}">
      <dgm:prSet/>
      <dgm:spPr/>
      <dgm:t>
        <a:bodyPr/>
        <a:lstStyle/>
        <a:p>
          <a:endParaRPr lang="en-US"/>
        </a:p>
      </dgm:t>
    </dgm:pt>
    <dgm:pt modelId="{7874AED1-A357-4278-8FE0-64E70262ABBD}" type="sibTrans" cxnId="{DB51651E-A784-4472-9DE9-B43EA5AAFA08}">
      <dgm:prSet/>
      <dgm:spPr/>
      <dgm:t>
        <a:bodyPr/>
        <a:lstStyle/>
        <a:p>
          <a:endParaRPr lang="en-US"/>
        </a:p>
      </dgm:t>
    </dgm:pt>
    <dgm:pt modelId="{9F621EB8-390A-45FC-924E-5E4B78B9AFAC}">
      <dgm:prSet/>
      <dgm:spPr/>
      <dgm:t>
        <a:bodyPr/>
        <a:lstStyle/>
        <a:p>
          <a:r>
            <a:rPr lang="en-US" dirty="0"/>
            <a:t>Bruk </a:t>
          </a:r>
          <a:r>
            <a:rPr lang="en-US" dirty="0" err="1"/>
            <a:t>i</a:t>
          </a:r>
          <a:r>
            <a:rPr lang="en-US" dirty="0"/>
            <a:t> “drift”</a:t>
          </a:r>
        </a:p>
      </dgm:t>
    </dgm:pt>
    <dgm:pt modelId="{3C92C55A-B82A-4203-B231-54F101929138}" type="parTrans" cxnId="{AF7FB196-1D0A-4021-B0C8-73CEDB6E14A6}">
      <dgm:prSet/>
      <dgm:spPr/>
      <dgm:t>
        <a:bodyPr/>
        <a:lstStyle/>
        <a:p>
          <a:endParaRPr lang="en-US"/>
        </a:p>
      </dgm:t>
    </dgm:pt>
    <dgm:pt modelId="{ADE4DAD4-E961-4C82-BFA9-D32136306DD3}" type="sibTrans" cxnId="{AF7FB196-1D0A-4021-B0C8-73CEDB6E14A6}">
      <dgm:prSet/>
      <dgm:spPr/>
      <dgm:t>
        <a:bodyPr/>
        <a:lstStyle/>
        <a:p>
          <a:endParaRPr lang="en-US"/>
        </a:p>
      </dgm:t>
    </dgm:pt>
    <dgm:pt modelId="{E27476E6-CD28-1043-BE1E-0976DBDA12A8}" type="pres">
      <dgm:prSet presAssocID="{D59D65A6-8800-437B-BE87-34327F6EECA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66273AE-1996-2148-8142-91FF2D5AC890}" type="pres">
      <dgm:prSet presAssocID="{277E5C23-9B6B-49CA-AEC3-3D993FA1F9A6}" presName="hierRoot1" presStyleCnt="0"/>
      <dgm:spPr/>
    </dgm:pt>
    <dgm:pt modelId="{25AB22CE-E27F-1748-8F17-AD00317298D8}" type="pres">
      <dgm:prSet presAssocID="{277E5C23-9B6B-49CA-AEC3-3D993FA1F9A6}" presName="composite" presStyleCnt="0"/>
      <dgm:spPr/>
    </dgm:pt>
    <dgm:pt modelId="{B46206B3-C55B-CD46-B0A6-D03DC7A7356B}" type="pres">
      <dgm:prSet presAssocID="{277E5C23-9B6B-49CA-AEC3-3D993FA1F9A6}" presName="background" presStyleLbl="node0" presStyleIdx="0" presStyleCnt="4"/>
      <dgm:spPr/>
    </dgm:pt>
    <dgm:pt modelId="{521857BE-CCFF-C046-817A-56220BCCE418}" type="pres">
      <dgm:prSet presAssocID="{277E5C23-9B6B-49CA-AEC3-3D993FA1F9A6}" presName="text" presStyleLbl="fgAcc0" presStyleIdx="0" presStyleCnt="4">
        <dgm:presLayoutVars>
          <dgm:chPref val="3"/>
        </dgm:presLayoutVars>
      </dgm:prSet>
      <dgm:spPr/>
    </dgm:pt>
    <dgm:pt modelId="{4DDD1248-8C64-0B4A-936C-7ECA140B9405}" type="pres">
      <dgm:prSet presAssocID="{277E5C23-9B6B-49CA-AEC3-3D993FA1F9A6}" presName="hierChild2" presStyleCnt="0"/>
      <dgm:spPr/>
    </dgm:pt>
    <dgm:pt modelId="{1028BBFA-E3CD-6C4D-95A9-334B2535371E}" type="pres">
      <dgm:prSet presAssocID="{E885DB7D-6D5B-41C9-8ACE-065D176ED871}" presName="hierRoot1" presStyleCnt="0"/>
      <dgm:spPr/>
    </dgm:pt>
    <dgm:pt modelId="{C3E7B95B-AF57-A544-8562-C2A14305DFCC}" type="pres">
      <dgm:prSet presAssocID="{E885DB7D-6D5B-41C9-8ACE-065D176ED871}" presName="composite" presStyleCnt="0"/>
      <dgm:spPr/>
    </dgm:pt>
    <dgm:pt modelId="{17AD0593-410B-1649-B12A-1F119A71BDB8}" type="pres">
      <dgm:prSet presAssocID="{E885DB7D-6D5B-41C9-8ACE-065D176ED871}" presName="background" presStyleLbl="node0" presStyleIdx="1" presStyleCnt="4"/>
      <dgm:spPr/>
    </dgm:pt>
    <dgm:pt modelId="{65FF1B67-2BDE-8641-9F2D-51F875B36D46}" type="pres">
      <dgm:prSet presAssocID="{E885DB7D-6D5B-41C9-8ACE-065D176ED871}" presName="text" presStyleLbl="fgAcc0" presStyleIdx="1" presStyleCnt="4">
        <dgm:presLayoutVars>
          <dgm:chPref val="3"/>
        </dgm:presLayoutVars>
      </dgm:prSet>
      <dgm:spPr/>
    </dgm:pt>
    <dgm:pt modelId="{864C2B09-1C85-6D40-928F-65E6F1D299DD}" type="pres">
      <dgm:prSet presAssocID="{E885DB7D-6D5B-41C9-8ACE-065D176ED871}" presName="hierChild2" presStyleCnt="0"/>
      <dgm:spPr/>
    </dgm:pt>
    <dgm:pt modelId="{08BFFDE5-6B58-0946-B767-49F7D0C33A8D}" type="pres">
      <dgm:prSet presAssocID="{F18B5856-1703-4CAB-9BA2-3DCE0EBB8E60}" presName="hierRoot1" presStyleCnt="0"/>
      <dgm:spPr/>
    </dgm:pt>
    <dgm:pt modelId="{F1E38CCD-3EFD-B94A-8AEE-924A6A5E2937}" type="pres">
      <dgm:prSet presAssocID="{F18B5856-1703-4CAB-9BA2-3DCE0EBB8E60}" presName="composite" presStyleCnt="0"/>
      <dgm:spPr/>
    </dgm:pt>
    <dgm:pt modelId="{EBF1A408-2EAE-6C43-8A98-A29F45133CE5}" type="pres">
      <dgm:prSet presAssocID="{F18B5856-1703-4CAB-9BA2-3DCE0EBB8E60}" presName="background" presStyleLbl="node0" presStyleIdx="2" presStyleCnt="4"/>
      <dgm:spPr/>
    </dgm:pt>
    <dgm:pt modelId="{1633F5D6-9311-6042-8098-C72543FB2FD8}" type="pres">
      <dgm:prSet presAssocID="{F18B5856-1703-4CAB-9BA2-3DCE0EBB8E60}" presName="text" presStyleLbl="fgAcc0" presStyleIdx="2" presStyleCnt="4">
        <dgm:presLayoutVars>
          <dgm:chPref val="3"/>
        </dgm:presLayoutVars>
      </dgm:prSet>
      <dgm:spPr/>
    </dgm:pt>
    <dgm:pt modelId="{93BA6CD3-3C4E-FF44-A0B4-AA6328A68230}" type="pres">
      <dgm:prSet presAssocID="{F18B5856-1703-4CAB-9BA2-3DCE0EBB8E60}" presName="hierChild2" presStyleCnt="0"/>
      <dgm:spPr/>
    </dgm:pt>
    <dgm:pt modelId="{D0FAC6DF-4F1C-184D-A4BB-7A4338F4334D}" type="pres">
      <dgm:prSet presAssocID="{9F621EB8-390A-45FC-924E-5E4B78B9AFAC}" presName="hierRoot1" presStyleCnt="0"/>
      <dgm:spPr/>
    </dgm:pt>
    <dgm:pt modelId="{99697A3A-B07F-BD4B-8E51-77CCA889761D}" type="pres">
      <dgm:prSet presAssocID="{9F621EB8-390A-45FC-924E-5E4B78B9AFAC}" presName="composite" presStyleCnt="0"/>
      <dgm:spPr/>
    </dgm:pt>
    <dgm:pt modelId="{22BF1588-50E3-124D-B250-3C6C449420D4}" type="pres">
      <dgm:prSet presAssocID="{9F621EB8-390A-45FC-924E-5E4B78B9AFAC}" presName="background" presStyleLbl="node0" presStyleIdx="3" presStyleCnt="4"/>
      <dgm:spPr/>
    </dgm:pt>
    <dgm:pt modelId="{6AE9D947-8293-5E43-B292-BF2726A94E78}" type="pres">
      <dgm:prSet presAssocID="{9F621EB8-390A-45FC-924E-5E4B78B9AFAC}" presName="text" presStyleLbl="fgAcc0" presStyleIdx="3" presStyleCnt="4">
        <dgm:presLayoutVars>
          <dgm:chPref val="3"/>
        </dgm:presLayoutVars>
      </dgm:prSet>
      <dgm:spPr/>
    </dgm:pt>
    <dgm:pt modelId="{06DE9399-A3B8-BF48-BF4F-7F392D787224}" type="pres">
      <dgm:prSet presAssocID="{9F621EB8-390A-45FC-924E-5E4B78B9AFAC}" presName="hierChild2" presStyleCnt="0"/>
      <dgm:spPr/>
    </dgm:pt>
  </dgm:ptLst>
  <dgm:cxnLst>
    <dgm:cxn modelId="{2B7D0116-1416-B347-AFC4-BB2BC4FA2E40}" type="presOf" srcId="{D59D65A6-8800-437B-BE87-34327F6EECA0}" destId="{E27476E6-CD28-1043-BE1E-0976DBDA12A8}" srcOrd="0" destOrd="0" presId="urn:microsoft.com/office/officeart/2005/8/layout/hierarchy1"/>
    <dgm:cxn modelId="{DB51651E-A784-4472-9DE9-B43EA5AAFA08}" srcId="{D59D65A6-8800-437B-BE87-34327F6EECA0}" destId="{F18B5856-1703-4CAB-9BA2-3DCE0EBB8E60}" srcOrd="2" destOrd="0" parTransId="{ECBC4F0C-2CAB-4093-A6CD-9CCCAB42DA56}" sibTransId="{7874AED1-A357-4278-8FE0-64E70262ABBD}"/>
    <dgm:cxn modelId="{5D452B58-DD0E-474D-9691-E0E6A25735B5}" type="presOf" srcId="{E885DB7D-6D5B-41C9-8ACE-065D176ED871}" destId="{65FF1B67-2BDE-8641-9F2D-51F875B36D46}" srcOrd="0" destOrd="0" presId="urn:microsoft.com/office/officeart/2005/8/layout/hierarchy1"/>
    <dgm:cxn modelId="{9F2A5593-A1CA-4B78-ACFA-5D32DCDEDA83}" srcId="{D59D65A6-8800-437B-BE87-34327F6EECA0}" destId="{277E5C23-9B6B-49CA-AEC3-3D993FA1F9A6}" srcOrd="0" destOrd="0" parTransId="{6F9C8838-E35B-42D4-A3EB-78AA454194BD}" sibTransId="{041BED7C-F27B-43ED-BFAF-837B27501330}"/>
    <dgm:cxn modelId="{AF7FB196-1D0A-4021-B0C8-73CEDB6E14A6}" srcId="{D59D65A6-8800-437B-BE87-34327F6EECA0}" destId="{9F621EB8-390A-45FC-924E-5E4B78B9AFAC}" srcOrd="3" destOrd="0" parTransId="{3C92C55A-B82A-4203-B231-54F101929138}" sibTransId="{ADE4DAD4-E961-4C82-BFA9-D32136306DD3}"/>
    <dgm:cxn modelId="{4C2B66AD-E807-DA4F-8AB1-DBC0D19AE9F7}" type="presOf" srcId="{9F621EB8-390A-45FC-924E-5E4B78B9AFAC}" destId="{6AE9D947-8293-5E43-B292-BF2726A94E78}" srcOrd="0" destOrd="0" presId="urn:microsoft.com/office/officeart/2005/8/layout/hierarchy1"/>
    <dgm:cxn modelId="{B77018D8-9AB4-423B-9B91-B6135BA68F38}" srcId="{D59D65A6-8800-437B-BE87-34327F6EECA0}" destId="{E885DB7D-6D5B-41C9-8ACE-065D176ED871}" srcOrd="1" destOrd="0" parTransId="{EFF450DE-6BA5-48AE-BAA1-0D8FFC2DDDE9}" sibTransId="{0C4F468A-4992-404D-96B2-D8AAAEA476EC}"/>
    <dgm:cxn modelId="{F9B3BBE7-D828-944A-8094-BE84C041B296}" type="presOf" srcId="{277E5C23-9B6B-49CA-AEC3-3D993FA1F9A6}" destId="{521857BE-CCFF-C046-817A-56220BCCE418}" srcOrd="0" destOrd="0" presId="urn:microsoft.com/office/officeart/2005/8/layout/hierarchy1"/>
    <dgm:cxn modelId="{8951EAF0-1B8F-1048-85E0-FFBA99FB807B}" type="presOf" srcId="{F18B5856-1703-4CAB-9BA2-3DCE0EBB8E60}" destId="{1633F5D6-9311-6042-8098-C72543FB2FD8}" srcOrd="0" destOrd="0" presId="urn:microsoft.com/office/officeart/2005/8/layout/hierarchy1"/>
    <dgm:cxn modelId="{E8AA34ED-412D-E640-9244-36BA89B6A58A}" type="presParOf" srcId="{E27476E6-CD28-1043-BE1E-0976DBDA12A8}" destId="{066273AE-1996-2148-8142-91FF2D5AC890}" srcOrd="0" destOrd="0" presId="urn:microsoft.com/office/officeart/2005/8/layout/hierarchy1"/>
    <dgm:cxn modelId="{C22DBD54-10FA-C841-B20C-582D685BCE73}" type="presParOf" srcId="{066273AE-1996-2148-8142-91FF2D5AC890}" destId="{25AB22CE-E27F-1748-8F17-AD00317298D8}" srcOrd="0" destOrd="0" presId="urn:microsoft.com/office/officeart/2005/8/layout/hierarchy1"/>
    <dgm:cxn modelId="{E58F3F0D-C95D-CF4D-8E90-64CA7B122CCF}" type="presParOf" srcId="{25AB22CE-E27F-1748-8F17-AD00317298D8}" destId="{B46206B3-C55B-CD46-B0A6-D03DC7A7356B}" srcOrd="0" destOrd="0" presId="urn:microsoft.com/office/officeart/2005/8/layout/hierarchy1"/>
    <dgm:cxn modelId="{698B31C1-5491-B646-A46E-011BCC98EE3A}" type="presParOf" srcId="{25AB22CE-E27F-1748-8F17-AD00317298D8}" destId="{521857BE-CCFF-C046-817A-56220BCCE418}" srcOrd="1" destOrd="0" presId="urn:microsoft.com/office/officeart/2005/8/layout/hierarchy1"/>
    <dgm:cxn modelId="{0E65C374-9941-3746-8B35-213C03C54FDB}" type="presParOf" srcId="{066273AE-1996-2148-8142-91FF2D5AC890}" destId="{4DDD1248-8C64-0B4A-936C-7ECA140B9405}" srcOrd="1" destOrd="0" presId="urn:microsoft.com/office/officeart/2005/8/layout/hierarchy1"/>
    <dgm:cxn modelId="{3FA4161C-95A9-7247-BD19-0E09B67E09A1}" type="presParOf" srcId="{E27476E6-CD28-1043-BE1E-0976DBDA12A8}" destId="{1028BBFA-E3CD-6C4D-95A9-334B2535371E}" srcOrd="1" destOrd="0" presId="urn:microsoft.com/office/officeart/2005/8/layout/hierarchy1"/>
    <dgm:cxn modelId="{5CB951D3-1D2B-1D4E-A82D-E7FB223CAFB0}" type="presParOf" srcId="{1028BBFA-E3CD-6C4D-95A9-334B2535371E}" destId="{C3E7B95B-AF57-A544-8562-C2A14305DFCC}" srcOrd="0" destOrd="0" presId="urn:microsoft.com/office/officeart/2005/8/layout/hierarchy1"/>
    <dgm:cxn modelId="{337350DC-EF77-F54E-A55B-14B93A52B92A}" type="presParOf" srcId="{C3E7B95B-AF57-A544-8562-C2A14305DFCC}" destId="{17AD0593-410B-1649-B12A-1F119A71BDB8}" srcOrd="0" destOrd="0" presId="urn:microsoft.com/office/officeart/2005/8/layout/hierarchy1"/>
    <dgm:cxn modelId="{CF7063E9-118B-724C-A53F-0D3DC05A74EB}" type="presParOf" srcId="{C3E7B95B-AF57-A544-8562-C2A14305DFCC}" destId="{65FF1B67-2BDE-8641-9F2D-51F875B36D46}" srcOrd="1" destOrd="0" presId="urn:microsoft.com/office/officeart/2005/8/layout/hierarchy1"/>
    <dgm:cxn modelId="{EFDCB0D3-FC66-F648-9BAB-BD5FC9D51D13}" type="presParOf" srcId="{1028BBFA-E3CD-6C4D-95A9-334B2535371E}" destId="{864C2B09-1C85-6D40-928F-65E6F1D299DD}" srcOrd="1" destOrd="0" presId="urn:microsoft.com/office/officeart/2005/8/layout/hierarchy1"/>
    <dgm:cxn modelId="{BBCC2342-4E97-0249-A45D-E8C7CEDFC35F}" type="presParOf" srcId="{E27476E6-CD28-1043-BE1E-0976DBDA12A8}" destId="{08BFFDE5-6B58-0946-B767-49F7D0C33A8D}" srcOrd="2" destOrd="0" presId="urn:microsoft.com/office/officeart/2005/8/layout/hierarchy1"/>
    <dgm:cxn modelId="{E5F1C560-4EB7-3540-9FC7-4E981266A1FA}" type="presParOf" srcId="{08BFFDE5-6B58-0946-B767-49F7D0C33A8D}" destId="{F1E38CCD-3EFD-B94A-8AEE-924A6A5E2937}" srcOrd="0" destOrd="0" presId="urn:microsoft.com/office/officeart/2005/8/layout/hierarchy1"/>
    <dgm:cxn modelId="{914920CC-0CC2-9C4B-AA00-B91FDF1B04C1}" type="presParOf" srcId="{F1E38CCD-3EFD-B94A-8AEE-924A6A5E2937}" destId="{EBF1A408-2EAE-6C43-8A98-A29F45133CE5}" srcOrd="0" destOrd="0" presId="urn:microsoft.com/office/officeart/2005/8/layout/hierarchy1"/>
    <dgm:cxn modelId="{06959830-4433-8443-85A5-9036C0BF40D6}" type="presParOf" srcId="{F1E38CCD-3EFD-B94A-8AEE-924A6A5E2937}" destId="{1633F5D6-9311-6042-8098-C72543FB2FD8}" srcOrd="1" destOrd="0" presId="urn:microsoft.com/office/officeart/2005/8/layout/hierarchy1"/>
    <dgm:cxn modelId="{CB780D62-9CA6-2B4C-ADE6-FBE029201D57}" type="presParOf" srcId="{08BFFDE5-6B58-0946-B767-49F7D0C33A8D}" destId="{93BA6CD3-3C4E-FF44-A0B4-AA6328A68230}" srcOrd="1" destOrd="0" presId="urn:microsoft.com/office/officeart/2005/8/layout/hierarchy1"/>
    <dgm:cxn modelId="{4292FED2-E08D-0144-8CA7-B3083DF53B99}" type="presParOf" srcId="{E27476E6-CD28-1043-BE1E-0976DBDA12A8}" destId="{D0FAC6DF-4F1C-184D-A4BB-7A4338F4334D}" srcOrd="3" destOrd="0" presId="urn:microsoft.com/office/officeart/2005/8/layout/hierarchy1"/>
    <dgm:cxn modelId="{94555955-BDE6-1E4E-A9A6-BE678DBC81C0}" type="presParOf" srcId="{D0FAC6DF-4F1C-184D-A4BB-7A4338F4334D}" destId="{99697A3A-B07F-BD4B-8E51-77CCA889761D}" srcOrd="0" destOrd="0" presId="urn:microsoft.com/office/officeart/2005/8/layout/hierarchy1"/>
    <dgm:cxn modelId="{3D623BA3-B053-9F44-BB29-D8FD8B6A3052}" type="presParOf" srcId="{99697A3A-B07F-BD4B-8E51-77CCA889761D}" destId="{22BF1588-50E3-124D-B250-3C6C449420D4}" srcOrd="0" destOrd="0" presId="urn:microsoft.com/office/officeart/2005/8/layout/hierarchy1"/>
    <dgm:cxn modelId="{73BF4EFB-9680-7144-8D2A-4C4FA669FB97}" type="presParOf" srcId="{99697A3A-B07F-BD4B-8E51-77CCA889761D}" destId="{6AE9D947-8293-5E43-B292-BF2726A94E78}" srcOrd="1" destOrd="0" presId="urn:microsoft.com/office/officeart/2005/8/layout/hierarchy1"/>
    <dgm:cxn modelId="{F5C46762-D30D-3847-8D6B-B6319EAB0598}" type="presParOf" srcId="{D0FAC6DF-4F1C-184D-A4BB-7A4338F4334D}" destId="{06DE9399-A3B8-BF48-BF4F-7F392D78722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5C1287-709B-499C-A7A5-CE7E7FBC41E9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DB391D6A-F495-4BC3-8306-50E949977644}">
      <dgm:prSet phldrT="[Tekst]"/>
      <dgm:spPr/>
      <dgm:t>
        <a:bodyPr/>
        <a:lstStyle/>
        <a:p>
          <a:r>
            <a:rPr lang="nb-NO" dirty="0"/>
            <a:t>Studiekonsulent importerer maler/ innhold fra forrige semester</a:t>
          </a:r>
        </a:p>
      </dgm:t>
    </dgm:pt>
    <dgm:pt modelId="{C8E2CA40-0213-4628-B743-80145D7FA3A7}" type="parTrans" cxnId="{C04EA640-F166-4A7F-BD7E-68C640251E7C}">
      <dgm:prSet/>
      <dgm:spPr/>
      <dgm:t>
        <a:bodyPr/>
        <a:lstStyle/>
        <a:p>
          <a:endParaRPr lang="nb-NO"/>
        </a:p>
      </dgm:t>
    </dgm:pt>
    <dgm:pt modelId="{F02F8536-C7C6-4D03-8920-0B2784F33373}" type="sibTrans" cxnId="{C04EA640-F166-4A7F-BD7E-68C640251E7C}">
      <dgm:prSet/>
      <dgm:spPr/>
      <dgm:t>
        <a:bodyPr/>
        <a:lstStyle/>
        <a:p>
          <a:endParaRPr lang="nb-NO"/>
        </a:p>
      </dgm:t>
    </dgm:pt>
    <dgm:pt modelId="{57159FE8-3A26-4A9D-A9EA-CA2CB4A2186A}">
      <dgm:prSet phldrT="[Tekst]"/>
      <dgm:spPr/>
      <dgm:t>
        <a:bodyPr/>
        <a:lstStyle/>
        <a:p>
          <a:r>
            <a:rPr lang="nb-NO" dirty="0"/>
            <a:t>Faglærere «rydder» i rommet og gjør klart</a:t>
          </a:r>
        </a:p>
      </dgm:t>
    </dgm:pt>
    <dgm:pt modelId="{0BC0200D-0D8C-4D72-A09B-B4A7B7F78A5B}" type="parTrans" cxnId="{9BAF1651-4143-4A8E-A4DD-9E64C37DE3F6}">
      <dgm:prSet/>
      <dgm:spPr/>
      <dgm:t>
        <a:bodyPr/>
        <a:lstStyle/>
        <a:p>
          <a:endParaRPr lang="nb-NO"/>
        </a:p>
      </dgm:t>
    </dgm:pt>
    <dgm:pt modelId="{628612B6-E275-49C6-8305-D8320F607363}" type="sibTrans" cxnId="{9BAF1651-4143-4A8E-A4DD-9E64C37DE3F6}">
      <dgm:prSet/>
      <dgm:spPr/>
      <dgm:t>
        <a:bodyPr/>
        <a:lstStyle/>
        <a:p>
          <a:endParaRPr lang="nb-NO"/>
        </a:p>
      </dgm:t>
    </dgm:pt>
    <dgm:pt modelId="{9797FF99-FDA9-4565-B780-E0A618340C5F}">
      <dgm:prSet phldrT="[Tekst]"/>
      <dgm:spPr/>
      <dgm:t>
        <a:bodyPr/>
        <a:lstStyle/>
        <a:p>
          <a:r>
            <a:rPr lang="nb-NO" dirty="0"/>
            <a:t>Rommet publiseres</a:t>
          </a:r>
        </a:p>
      </dgm:t>
    </dgm:pt>
    <dgm:pt modelId="{65CF473B-66EC-4A31-9622-E755F555A3BE}" type="parTrans" cxnId="{3BCDFD6F-20EC-4BB6-A35E-AAA58F3F5472}">
      <dgm:prSet/>
      <dgm:spPr/>
      <dgm:t>
        <a:bodyPr/>
        <a:lstStyle/>
        <a:p>
          <a:endParaRPr lang="nb-NO"/>
        </a:p>
      </dgm:t>
    </dgm:pt>
    <dgm:pt modelId="{6D674E07-72B5-4C06-99E8-6B1036F6C952}" type="sibTrans" cxnId="{3BCDFD6F-20EC-4BB6-A35E-AAA58F3F5472}">
      <dgm:prSet/>
      <dgm:spPr/>
      <dgm:t>
        <a:bodyPr/>
        <a:lstStyle/>
        <a:p>
          <a:endParaRPr lang="nb-NO"/>
        </a:p>
      </dgm:t>
    </dgm:pt>
    <dgm:pt modelId="{474B83D8-1296-4206-850A-CEAB0708BB38}" type="pres">
      <dgm:prSet presAssocID="{BE5C1287-709B-499C-A7A5-CE7E7FBC41E9}" presName="Name0" presStyleCnt="0">
        <dgm:presLayoutVars>
          <dgm:dir/>
          <dgm:resizeHandles val="exact"/>
        </dgm:presLayoutVars>
      </dgm:prSet>
      <dgm:spPr/>
    </dgm:pt>
    <dgm:pt modelId="{79A3F2E6-8A63-4B39-B967-6A263FAA4659}" type="pres">
      <dgm:prSet presAssocID="{DB391D6A-F495-4BC3-8306-50E949977644}" presName="node" presStyleLbl="node1" presStyleIdx="0" presStyleCnt="3">
        <dgm:presLayoutVars>
          <dgm:bulletEnabled val="1"/>
        </dgm:presLayoutVars>
      </dgm:prSet>
      <dgm:spPr/>
    </dgm:pt>
    <dgm:pt modelId="{A8D65D85-BDA0-4009-AFA4-997F674CF68B}" type="pres">
      <dgm:prSet presAssocID="{F02F8536-C7C6-4D03-8920-0B2784F33373}" presName="sibTrans" presStyleLbl="sibTrans2D1" presStyleIdx="0" presStyleCnt="2"/>
      <dgm:spPr/>
    </dgm:pt>
    <dgm:pt modelId="{3D108AE9-A3CE-4D7B-BE28-CB5D78E51CEC}" type="pres">
      <dgm:prSet presAssocID="{F02F8536-C7C6-4D03-8920-0B2784F33373}" presName="connectorText" presStyleLbl="sibTrans2D1" presStyleIdx="0" presStyleCnt="2"/>
      <dgm:spPr/>
    </dgm:pt>
    <dgm:pt modelId="{5F4E7114-AE8F-42CE-8015-EC388E76B6CB}" type="pres">
      <dgm:prSet presAssocID="{57159FE8-3A26-4A9D-A9EA-CA2CB4A2186A}" presName="node" presStyleLbl="node1" presStyleIdx="1" presStyleCnt="3">
        <dgm:presLayoutVars>
          <dgm:bulletEnabled val="1"/>
        </dgm:presLayoutVars>
      </dgm:prSet>
      <dgm:spPr/>
    </dgm:pt>
    <dgm:pt modelId="{49DD9EFC-0E41-4003-ACF2-9173825F6574}" type="pres">
      <dgm:prSet presAssocID="{628612B6-E275-49C6-8305-D8320F607363}" presName="sibTrans" presStyleLbl="sibTrans2D1" presStyleIdx="1" presStyleCnt="2"/>
      <dgm:spPr/>
    </dgm:pt>
    <dgm:pt modelId="{616B7932-117A-472E-B9DB-914F21644533}" type="pres">
      <dgm:prSet presAssocID="{628612B6-E275-49C6-8305-D8320F607363}" presName="connectorText" presStyleLbl="sibTrans2D1" presStyleIdx="1" presStyleCnt="2"/>
      <dgm:spPr/>
    </dgm:pt>
    <dgm:pt modelId="{7905721D-64D3-49BE-BA2D-3A3D7420E280}" type="pres">
      <dgm:prSet presAssocID="{9797FF99-FDA9-4565-B780-E0A618340C5F}" presName="node" presStyleLbl="node1" presStyleIdx="2" presStyleCnt="3">
        <dgm:presLayoutVars>
          <dgm:bulletEnabled val="1"/>
        </dgm:presLayoutVars>
      </dgm:prSet>
      <dgm:spPr/>
    </dgm:pt>
  </dgm:ptLst>
  <dgm:cxnLst>
    <dgm:cxn modelId="{DB0AC910-C338-4ABD-96AD-9058E79AC544}" type="presOf" srcId="{628612B6-E275-49C6-8305-D8320F607363}" destId="{616B7932-117A-472E-B9DB-914F21644533}" srcOrd="1" destOrd="0" presId="urn:microsoft.com/office/officeart/2005/8/layout/process1"/>
    <dgm:cxn modelId="{67389740-739A-4F5A-873C-579F6EFD1EE0}" type="presOf" srcId="{F02F8536-C7C6-4D03-8920-0B2784F33373}" destId="{3D108AE9-A3CE-4D7B-BE28-CB5D78E51CEC}" srcOrd="1" destOrd="0" presId="urn:microsoft.com/office/officeart/2005/8/layout/process1"/>
    <dgm:cxn modelId="{C04EA640-F166-4A7F-BD7E-68C640251E7C}" srcId="{BE5C1287-709B-499C-A7A5-CE7E7FBC41E9}" destId="{DB391D6A-F495-4BC3-8306-50E949977644}" srcOrd="0" destOrd="0" parTransId="{C8E2CA40-0213-4628-B743-80145D7FA3A7}" sibTransId="{F02F8536-C7C6-4D03-8920-0B2784F33373}"/>
    <dgm:cxn modelId="{3BCDFD6F-20EC-4BB6-A35E-AAA58F3F5472}" srcId="{BE5C1287-709B-499C-A7A5-CE7E7FBC41E9}" destId="{9797FF99-FDA9-4565-B780-E0A618340C5F}" srcOrd="2" destOrd="0" parTransId="{65CF473B-66EC-4A31-9622-E755F555A3BE}" sibTransId="{6D674E07-72B5-4C06-99E8-6B1036F6C952}"/>
    <dgm:cxn modelId="{9BAF1651-4143-4A8E-A4DD-9E64C37DE3F6}" srcId="{BE5C1287-709B-499C-A7A5-CE7E7FBC41E9}" destId="{57159FE8-3A26-4A9D-A9EA-CA2CB4A2186A}" srcOrd="1" destOrd="0" parTransId="{0BC0200D-0D8C-4D72-A09B-B4A7B7F78A5B}" sibTransId="{628612B6-E275-49C6-8305-D8320F607363}"/>
    <dgm:cxn modelId="{1D816D80-9B0E-4055-ADC6-12DE5544D206}" type="presOf" srcId="{628612B6-E275-49C6-8305-D8320F607363}" destId="{49DD9EFC-0E41-4003-ACF2-9173825F6574}" srcOrd="0" destOrd="0" presId="urn:microsoft.com/office/officeart/2005/8/layout/process1"/>
    <dgm:cxn modelId="{CB689D95-57DC-45D0-98CF-7F2BECC54AA3}" type="presOf" srcId="{F02F8536-C7C6-4D03-8920-0B2784F33373}" destId="{A8D65D85-BDA0-4009-AFA4-997F674CF68B}" srcOrd="0" destOrd="0" presId="urn:microsoft.com/office/officeart/2005/8/layout/process1"/>
    <dgm:cxn modelId="{0262A7A4-EC97-4F58-8ED5-B17D929B8055}" type="presOf" srcId="{BE5C1287-709B-499C-A7A5-CE7E7FBC41E9}" destId="{474B83D8-1296-4206-850A-CEAB0708BB38}" srcOrd="0" destOrd="0" presId="urn:microsoft.com/office/officeart/2005/8/layout/process1"/>
    <dgm:cxn modelId="{752AA2A5-BAFB-4553-97F0-8AE01995B316}" type="presOf" srcId="{57159FE8-3A26-4A9D-A9EA-CA2CB4A2186A}" destId="{5F4E7114-AE8F-42CE-8015-EC388E76B6CB}" srcOrd="0" destOrd="0" presId="urn:microsoft.com/office/officeart/2005/8/layout/process1"/>
    <dgm:cxn modelId="{4E2BE0CE-1DF2-431B-B748-7523C948C67F}" type="presOf" srcId="{DB391D6A-F495-4BC3-8306-50E949977644}" destId="{79A3F2E6-8A63-4B39-B967-6A263FAA4659}" srcOrd="0" destOrd="0" presId="urn:microsoft.com/office/officeart/2005/8/layout/process1"/>
    <dgm:cxn modelId="{3FE06FDD-557B-46CC-985B-3742DD090141}" type="presOf" srcId="{9797FF99-FDA9-4565-B780-E0A618340C5F}" destId="{7905721D-64D3-49BE-BA2D-3A3D7420E280}" srcOrd="0" destOrd="0" presId="urn:microsoft.com/office/officeart/2005/8/layout/process1"/>
    <dgm:cxn modelId="{79904331-7D38-4726-A973-113A66E39152}" type="presParOf" srcId="{474B83D8-1296-4206-850A-CEAB0708BB38}" destId="{79A3F2E6-8A63-4B39-B967-6A263FAA4659}" srcOrd="0" destOrd="0" presId="urn:microsoft.com/office/officeart/2005/8/layout/process1"/>
    <dgm:cxn modelId="{020F7916-912A-4655-A6F5-2FA5DDDBCE10}" type="presParOf" srcId="{474B83D8-1296-4206-850A-CEAB0708BB38}" destId="{A8D65D85-BDA0-4009-AFA4-997F674CF68B}" srcOrd="1" destOrd="0" presId="urn:microsoft.com/office/officeart/2005/8/layout/process1"/>
    <dgm:cxn modelId="{D094347C-494E-4210-9440-8BB84EEDF257}" type="presParOf" srcId="{A8D65D85-BDA0-4009-AFA4-997F674CF68B}" destId="{3D108AE9-A3CE-4D7B-BE28-CB5D78E51CEC}" srcOrd="0" destOrd="0" presId="urn:microsoft.com/office/officeart/2005/8/layout/process1"/>
    <dgm:cxn modelId="{E9F2D37A-8D2A-4B3C-BA40-B83FB4C1FA8E}" type="presParOf" srcId="{474B83D8-1296-4206-850A-CEAB0708BB38}" destId="{5F4E7114-AE8F-42CE-8015-EC388E76B6CB}" srcOrd="2" destOrd="0" presId="urn:microsoft.com/office/officeart/2005/8/layout/process1"/>
    <dgm:cxn modelId="{BB6DABCA-D4B6-4EC2-AAD8-75FCD993DBC0}" type="presParOf" srcId="{474B83D8-1296-4206-850A-CEAB0708BB38}" destId="{49DD9EFC-0E41-4003-ACF2-9173825F6574}" srcOrd="3" destOrd="0" presId="urn:microsoft.com/office/officeart/2005/8/layout/process1"/>
    <dgm:cxn modelId="{EB7346C6-7DD4-442B-B856-48E23D6D17D8}" type="presParOf" srcId="{49DD9EFC-0E41-4003-ACF2-9173825F6574}" destId="{616B7932-117A-472E-B9DB-914F21644533}" srcOrd="0" destOrd="0" presId="urn:microsoft.com/office/officeart/2005/8/layout/process1"/>
    <dgm:cxn modelId="{8811F831-4345-4574-823D-DC84EFB31E62}" type="presParOf" srcId="{474B83D8-1296-4206-850A-CEAB0708BB38}" destId="{7905721D-64D3-49BE-BA2D-3A3D7420E28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6206B3-C55B-CD46-B0A6-D03DC7A7356B}">
      <dsp:nvSpPr>
        <dsp:cNvPr id="0" name=""/>
        <dsp:cNvSpPr/>
      </dsp:nvSpPr>
      <dsp:spPr>
        <a:xfrm>
          <a:off x="3360" y="1261999"/>
          <a:ext cx="2399690" cy="15238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1857BE-CCFF-C046-817A-56220BCCE418}">
      <dsp:nvSpPr>
        <dsp:cNvPr id="0" name=""/>
        <dsp:cNvSpPr/>
      </dsp:nvSpPr>
      <dsp:spPr>
        <a:xfrm>
          <a:off x="269993" y="1515300"/>
          <a:ext cx="2399690" cy="1523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Tilbakemeldinger fra studentene</a:t>
          </a:r>
          <a:endParaRPr lang="en-US" sz="2100" kern="1200" dirty="0"/>
        </a:p>
      </dsp:txBody>
      <dsp:txXfrm>
        <a:off x="314624" y="1559931"/>
        <a:ext cx="2310428" cy="1434541"/>
      </dsp:txXfrm>
    </dsp:sp>
    <dsp:sp modelId="{17AD0593-410B-1649-B12A-1F119A71BDB8}">
      <dsp:nvSpPr>
        <dsp:cNvPr id="0" name=""/>
        <dsp:cNvSpPr/>
      </dsp:nvSpPr>
      <dsp:spPr>
        <a:xfrm>
          <a:off x="2936316" y="1261999"/>
          <a:ext cx="2399690" cy="15238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5FF1B67-2BDE-8641-9F2D-51F875B36D46}">
      <dsp:nvSpPr>
        <dsp:cNvPr id="0" name=""/>
        <dsp:cNvSpPr/>
      </dsp:nvSpPr>
      <dsp:spPr>
        <a:xfrm>
          <a:off x="3202948" y="1515300"/>
          <a:ext cx="2399690" cy="1523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Innspill fra studiekonsulenter og Canvas-nettverket</a:t>
          </a:r>
          <a:endParaRPr lang="en-US" sz="2100" kern="1200" dirty="0"/>
        </a:p>
      </dsp:txBody>
      <dsp:txXfrm>
        <a:off x="3247579" y="1559931"/>
        <a:ext cx="2310428" cy="1434541"/>
      </dsp:txXfrm>
    </dsp:sp>
    <dsp:sp modelId="{EBF1A408-2EAE-6C43-8A98-A29F45133CE5}">
      <dsp:nvSpPr>
        <dsp:cNvPr id="0" name=""/>
        <dsp:cNvSpPr/>
      </dsp:nvSpPr>
      <dsp:spPr>
        <a:xfrm>
          <a:off x="5869271" y="1261999"/>
          <a:ext cx="2399690" cy="15238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633F5D6-9311-6042-8098-C72543FB2FD8}">
      <dsp:nvSpPr>
        <dsp:cNvPr id="0" name=""/>
        <dsp:cNvSpPr/>
      </dsp:nvSpPr>
      <dsp:spPr>
        <a:xfrm>
          <a:off x="6135903" y="1515300"/>
          <a:ext cx="2399690" cy="1523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Viktig med videre innspill etter pilotering</a:t>
          </a:r>
          <a:endParaRPr lang="en-US" sz="2100" kern="1200" dirty="0"/>
        </a:p>
      </dsp:txBody>
      <dsp:txXfrm>
        <a:off x="6180534" y="1559931"/>
        <a:ext cx="2310428" cy="1434541"/>
      </dsp:txXfrm>
    </dsp:sp>
    <dsp:sp modelId="{22BF1588-50E3-124D-B250-3C6C449420D4}">
      <dsp:nvSpPr>
        <dsp:cNvPr id="0" name=""/>
        <dsp:cNvSpPr/>
      </dsp:nvSpPr>
      <dsp:spPr>
        <a:xfrm>
          <a:off x="8802226" y="1261999"/>
          <a:ext cx="2399690" cy="15238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AE9D947-8293-5E43-B292-BF2726A94E78}">
      <dsp:nvSpPr>
        <dsp:cNvPr id="0" name=""/>
        <dsp:cNvSpPr/>
      </dsp:nvSpPr>
      <dsp:spPr>
        <a:xfrm>
          <a:off x="9068858" y="1515300"/>
          <a:ext cx="2399690" cy="1523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Bruk </a:t>
          </a:r>
          <a:r>
            <a:rPr lang="en-US" sz="2100" kern="1200" dirty="0" err="1"/>
            <a:t>i</a:t>
          </a:r>
          <a:r>
            <a:rPr lang="en-US" sz="2100" kern="1200" dirty="0"/>
            <a:t> “drift”</a:t>
          </a:r>
        </a:p>
      </dsp:txBody>
      <dsp:txXfrm>
        <a:off x="9113489" y="1559931"/>
        <a:ext cx="2310428" cy="14345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3F2E6-8A63-4B39-B967-6A263FAA4659}">
      <dsp:nvSpPr>
        <dsp:cNvPr id="0" name=""/>
        <dsp:cNvSpPr/>
      </dsp:nvSpPr>
      <dsp:spPr>
        <a:xfrm>
          <a:off x="7143" y="2068777"/>
          <a:ext cx="2135187" cy="12811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 dirty="0"/>
            <a:t>Studiekonsulent importerer maler/ innhold fra forrige semester</a:t>
          </a:r>
        </a:p>
      </dsp:txBody>
      <dsp:txXfrm>
        <a:off x="44665" y="2106299"/>
        <a:ext cx="2060143" cy="1206068"/>
      </dsp:txXfrm>
    </dsp:sp>
    <dsp:sp modelId="{A8D65D85-BDA0-4009-AFA4-997F674CF68B}">
      <dsp:nvSpPr>
        <dsp:cNvPr id="0" name=""/>
        <dsp:cNvSpPr/>
      </dsp:nvSpPr>
      <dsp:spPr>
        <a:xfrm>
          <a:off x="2355850" y="2444570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600" kern="1200"/>
        </a:p>
      </dsp:txBody>
      <dsp:txXfrm>
        <a:off x="2355850" y="2550475"/>
        <a:ext cx="316861" cy="317716"/>
      </dsp:txXfrm>
    </dsp:sp>
    <dsp:sp modelId="{5F4E7114-AE8F-42CE-8015-EC388E76B6CB}">
      <dsp:nvSpPr>
        <dsp:cNvPr id="0" name=""/>
        <dsp:cNvSpPr/>
      </dsp:nvSpPr>
      <dsp:spPr>
        <a:xfrm>
          <a:off x="2996406" y="2068777"/>
          <a:ext cx="2135187" cy="12811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 dirty="0"/>
            <a:t>Faglærere «rydder» i rommet og gjør klart</a:t>
          </a:r>
        </a:p>
      </dsp:txBody>
      <dsp:txXfrm>
        <a:off x="3033928" y="2106299"/>
        <a:ext cx="2060143" cy="1206068"/>
      </dsp:txXfrm>
    </dsp:sp>
    <dsp:sp modelId="{49DD9EFC-0E41-4003-ACF2-9173825F6574}">
      <dsp:nvSpPr>
        <dsp:cNvPr id="0" name=""/>
        <dsp:cNvSpPr/>
      </dsp:nvSpPr>
      <dsp:spPr>
        <a:xfrm>
          <a:off x="5345112" y="2444570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600" kern="1200"/>
        </a:p>
      </dsp:txBody>
      <dsp:txXfrm>
        <a:off x="5345112" y="2550475"/>
        <a:ext cx="316861" cy="317716"/>
      </dsp:txXfrm>
    </dsp:sp>
    <dsp:sp modelId="{7905721D-64D3-49BE-BA2D-3A3D7420E280}">
      <dsp:nvSpPr>
        <dsp:cNvPr id="0" name=""/>
        <dsp:cNvSpPr/>
      </dsp:nvSpPr>
      <dsp:spPr>
        <a:xfrm>
          <a:off x="5985668" y="2068777"/>
          <a:ext cx="2135187" cy="12811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 dirty="0"/>
            <a:t>Rommet publiseres</a:t>
          </a:r>
        </a:p>
      </dsp:txBody>
      <dsp:txXfrm>
        <a:off x="6023190" y="2106299"/>
        <a:ext cx="2060143" cy="1206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solidFill>
                <a:srgbClr val="201F1E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5BE64F-1727-4ED4-99DD-5DDCC066B9A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02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800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5BE64F-1727-4ED4-99DD-5DDCC066B9A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43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40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26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8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5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1" y="849630"/>
            <a:ext cx="10562167" cy="1144906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Klikk</a:t>
            </a:r>
            <a:r>
              <a:rPr lang="en-US"/>
              <a:t> for </a:t>
            </a:r>
            <a:r>
              <a:rPr lang="en-US" err="1"/>
              <a:t>å</a:t>
            </a:r>
            <a:r>
              <a:rPr lang="en-US"/>
              <a:t> </a:t>
            </a:r>
            <a:r>
              <a:rPr lang="en-US" err="1"/>
              <a:t>endre</a:t>
            </a:r>
            <a:r>
              <a:rPr lang="en-US"/>
              <a:t> </a:t>
            </a:r>
            <a:r>
              <a:rPr lang="en-US" err="1"/>
              <a:t>tittel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16000" y="1981200"/>
            <a:ext cx="10566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err="1"/>
              <a:t>Kulepunkt</a:t>
            </a:r>
            <a:r>
              <a:rPr lang="en-US"/>
              <a:t> </a:t>
            </a:r>
            <a:r>
              <a:rPr lang="en-US" err="1"/>
              <a:t>første</a:t>
            </a:r>
            <a:r>
              <a:rPr lang="en-US"/>
              <a:t> </a:t>
            </a:r>
            <a:r>
              <a:rPr lang="en-US" err="1"/>
              <a:t>nivå</a:t>
            </a:r>
            <a:endParaRPr lang="en-US"/>
          </a:p>
          <a:p>
            <a:pPr lvl="1"/>
            <a:r>
              <a:rPr lang="en-US"/>
              <a:t>Andre </a:t>
            </a:r>
            <a:r>
              <a:rPr lang="en-US" err="1"/>
              <a:t>nivå</a:t>
            </a:r>
            <a:endParaRPr lang="en-US"/>
          </a:p>
          <a:p>
            <a:pPr lvl="2"/>
            <a:r>
              <a:rPr lang="en-US" err="1"/>
              <a:t>Tredje</a:t>
            </a:r>
            <a:r>
              <a:rPr lang="en-US"/>
              <a:t> </a:t>
            </a:r>
            <a:r>
              <a:rPr lang="en-US" err="1"/>
              <a:t>nivå</a:t>
            </a:r>
            <a:endParaRPr lang="en-US"/>
          </a:p>
          <a:p>
            <a:pPr lvl="3"/>
            <a:r>
              <a:rPr lang="en-US" err="1"/>
              <a:t>Fjerde</a:t>
            </a:r>
            <a:r>
              <a:rPr lang="en-US"/>
              <a:t> </a:t>
            </a:r>
            <a:r>
              <a:rPr lang="en-US" err="1"/>
              <a:t>nivå</a:t>
            </a:r>
            <a:endParaRPr lang="en-US"/>
          </a:p>
          <a:p>
            <a:pPr lvl="4"/>
            <a:r>
              <a:rPr lang="en-US" err="1"/>
              <a:t>Femte</a:t>
            </a:r>
            <a:r>
              <a:rPr lang="en-US"/>
              <a:t> </a:t>
            </a:r>
            <a:r>
              <a:rPr lang="en-US" err="1"/>
              <a:t>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1016000" y="64008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71681EA-2FF6-DB49-BC05-D5BD89F0F38E}" type="datetime1">
              <a:rPr lang="nb-NO" smtClean="0"/>
              <a:pPr>
                <a:defRPr/>
              </a:pPr>
              <a:t>17.09.2025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691284" y="6400800"/>
            <a:ext cx="9144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42C740D-A333-2546-919F-BFDA200715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55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ifu.brage.unit.no/nifu-xmlui/bitstream/handle/11250/2838067/NIFUrapport2022-1.pdf?sequence=1&amp;isAllowed=y" TargetMode="External"/><Relationship Id="rId2" Type="http://schemas.openxmlformats.org/officeDocument/2006/relationships/hyperlink" Target="https://www.uio.no/for-ansatte/arbeidsstotte/prosjekter/nestegenerasjons-digitalt-laringsmiljo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uio.instructure.com/courses/4529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5.png"/><Relationship Id="rId4" Type="http://schemas.openxmlformats.org/officeDocument/2006/relationships/hyperlink" Target="https://uio.instructure.com/courses/51456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uio.instructure.com/courses/58097" TargetMode="External"/><Relationship Id="rId2" Type="http://schemas.openxmlformats.org/officeDocument/2006/relationships/hyperlink" Target="https://uio.instructure.com/courses/58130" TargetMode="Externa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uio.instructure.com/courses/58149" TargetMode="External"/><Relationship Id="rId4" Type="http://schemas.openxmlformats.org/officeDocument/2006/relationships/hyperlink" Target="https://uio.instructure.com/courses/58076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Verdien av maler i Canvas</a:t>
            </a:r>
            <a:r>
              <a:rPr lang="en-US" dirty="0"/>
              <a:t> 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Mirjana Coh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Seniorrådgiver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LINK – Senter for </a:t>
            </a:r>
            <a:r>
              <a:rPr lang="en-US" dirty="0" err="1"/>
              <a:t>læring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utdanning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15.09.2025.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21BD822-BF55-A2AA-E2C9-6B71D1FB5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50BD386-7A19-F8BB-46D1-3864BCAC2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A924D40-C4A0-AA40-FCAF-EB57ADCCE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«Pedagogisk» bruk av Canvas</a:t>
            </a:r>
            <a:endParaRPr lang="en-GB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C928D45-2A71-F82E-5E94-013371843F0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Pedagogiske designet for emnet: planlegge undervisning og tenke på hvordan brukes teknologi for å støtte læring.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Hvorfor bruker undervisere Canvas på den måten de bruker den på i emnet?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UX (User </a:t>
            </a:r>
            <a:r>
              <a:rPr lang="nb-NO" dirty="0" err="1"/>
              <a:t>Experience</a:t>
            </a:r>
            <a:r>
              <a:rPr lang="nb-NO" dirty="0"/>
              <a:t>)/brukeropplevelse perspektiv i arbeidet med design av digitale læringsomgivelser – hva møter studenter </a:t>
            </a:r>
          </a:p>
          <a:p>
            <a:endParaRPr lang="en-GB" dirty="0"/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506AED93-3009-BBB2-37CF-E8C7A3ACC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32" b="38195"/>
          <a:stretch/>
        </p:blipFill>
        <p:spPr>
          <a:xfrm>
            <a:off x="5078644" y="4311167"/>
            <a:ext cx="6379100" cy="1420826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D31BF8-D3D0-4AB3-3B06-D7146582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44" b="35511"/>
          <a:stretch/>
        </p:blipFill>
        <p:spPr>
          <a:xfrm rot="991162">
            <a:off x="2190808" y="3513648"/>
            <a:ext cx="2455371" cy="2839922"/>
          </a:xfrm>
          <a:prstGeom prst="rect">
            <a:avLst/>
          </a:prstGeom>
          <a:noFill/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A15E83B-E418-908E-F672-B3004183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7" b="47772"/>
          <a:stretch/>
        </p:blipFill>
        <p:spPr>
          <a:xfrm>
            <a:off x="6875837" y="3085880"/>
            <a:ext cx="2784715" cy="166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69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EA597-227E-6EBC-7270-9C2E811B6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01E934E0-E8D1-6BAB-98CB-BE6FF9392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A7685F6-8D89-A408-488D-6A018719D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B4B1271-A4C0-126A-4408-9732B92B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«Pedagogisk» bruk av Canvas</a:t>
            </a:r>
            <a:endParaRPr lang="en-GB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EE617D4-1D6B-B7B8-5158-C061C4B58283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2"/>
              </a:rPr>
              <a:t>DLM2030</a:t>
            </a:r>
            <a:r>
              <a:rPr lang="nb-NO" dirty="0"/>
              <a:t> – «levende læringsmiljø», mange verktøy i Canvas og DLM ved UiO, men viktig å plukke og bruke hensiktsmessig.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3"/>
              </a:rPr>
              <a:t>Pedagogisk bruk av digital teknologi i høyere utdanning</a:t>
            </a:r>
            <a:r>
              <a:rPr lang="nb-NO" dirty="0"/>
              <a:t> (NIFU Rapport 2022:1)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LMS er mest utbredte digitale verktøy, brukt mest til å legge ut fagstoff, til kommunikasjon/meldinger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Lite brukt for å legge til rette til samarbeid og høyere grad av kommunikasjon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Få realiserer mulighetene som ligger i LMS knyttet til læring og aktivitet.</a:t>
            </a:r>
          </a:p>
          <a:p>
            <a:endParaRPr lang="en-GB" dirty="0"/>
          </a:p>
        </p:txBody>
      </p:sp>
      <p:pic>
        <p:nvPicPr>
          <p:cNvPr id="10" name="Bilde 9" descr="Forside av NIFU rapporten fra 2022">
            <a:extLst>
              <a:ext uri="{FF2B5EF4-FFF2-40B4-BE49-F238E27FC236}">
                <a16:creationId xmlns:a16="http://schemas.microsoft.com/office/drawing/2014/main" id="{6A25EAC0-52B4-9E5D-F7A6-DFD7C77A2A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069" y="3491382"/>
            <a:ext cx="1995032" cy="282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5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1FCAD7D-8C22-064F-AC8A-CA65BB5794C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6B833D4-E24E-AFF4-3786-3EC98615525B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E6C8673-C401-B706-53B8-F47CEF8D6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Universitetspedagogiske programmet, Grunnmodul</a:t>
            </a:r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0E3C3D95-3460-07CB-07CD-C93C44CC33A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noProof="0" dirty="0"/>
              <a:t>Modellere bruk av Canvas til deltakere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12B590EE-A7E4-C1E0-D3A5-CF8C2B10FE1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noProof="0" dirty="0"/>
              <a:t>Refleksjonsspørsmål: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5EB53331-1054-F24D-2BC9-F3E0C7784F25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nb-NO" noProof="0" dirty="0"/>
              <a:t>Bruker dere UiO-mal i Canvas? Eller maler på fakultet osv.</a:t>
            </a:r>
            <a:endParaRPr lang="nb-NO" dirty="0"/>
          </a:p>
          <a:p>
            <a:r>
              <a:rPr lang="nb-NO" noProof="0" dirty="0"/>
              <a:t>Erfaringsdeling og lokale fakultet/institutt</a:t>
            </a:r>
            <a:r>
              <a:rPr lang="nb-NO" dirty="0"/>
              <a:t>-maler som utgangspunkt</a:t>
            </a:r>
            <a:endParaRPr lang="nb-NO" noProof="0" dirty="0"/>
          </a:p>
        </p:txBody>
      </p:sp>
      <p:pic>
        <p:nvPicPr>
          <p:cNvPr id="3074" name="Picture 2" descr="Utdrag av Hjemmesiden i Canvas-rom til det nye programmet">
            <a:extLst>
              <a:ext uri="{FF2B5EF4-FFF2-40B4-BE49-F238E27FC236}">
                <a16:creationId xmlns:a16="http://schemas.microsoft.com/office/drawing/2014/main" id="{4F194458-C294-E564-637B-6715C1C29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6" y="1571372"/>
            <a:ext cx="4186499" cy="311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Utdrag av Moduloverskt i Canvas-rom til det nye programmet">
            <a:extLst>
              <a:ext uri="{FF2B5EF4-FFF2-40B4-BE49-F238E27FC236}">
                <a16:creationId xmlns:a16="http://schemas.microsoft.com/office/drawing/2014/main" id="{32D92D14-7453-B010-259B-988BA3896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382" y="3259132"/>
            <a:ext cx="2991349" cy="279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177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A363E1CD-DA29-B0ED-F3FF-9EF417FF55C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BB2767DE-70F7-374E-BE27-E0895343C2C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D57E67E-4CD4-C912-7253-9143E14F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På vei til en ny JUS-mal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6F5D9ECA-CC9C-C1C8-7114-0DBF2A56D96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/>
          <a:lstStyle/>
          <a:p>
            <a:r>
              <a:rPr lang="en-US" dirty="0" err="1"/>
              <a:t>Samarbeid</a:t>
            </a:r>
            <a:r>
              <a:rPr lang="en-US" dirty="0"/>
              <a:t> JUS </a:t>
            </a:r>
            <a:r>
              <a:rPr lang="en-US" dirty="0" err="1"/>
              <a:t>og</a:t>
            </a:r>
            <a:r>
              <a:rPr lang="en-US" dirty="0"/>
              <a:t> LINK, </a:t>
            </a:r>
            <a:r>
              <a:rPr lang="en-US" dirty="0" err="1"/>
              <a:t>vår</a:t>
            </a:r>
            <a:r>
              <a:rPr lang="en-US" dirty="0"/>
              <a:t>/</a:t>
            </a:r>
            <a:r>
              <a:rPr lang="en-US" dirty="0" err="1"/>
              <a:t>høst</a:t>
            </a:r>
            <a:r>
              <a:rPr lang="en-US" dirty="0"/>
              <a:t> 2022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F00C9CF3-769C-DA5A-1490-8BD24E1C7686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1803993126"/>
              </p:ext>
            </p:extLst>
          </p:nvPr>
        </p:nvGraphicFramePr>
        <p:xfrm>
          <a:off x="360044" y="1757498"/>
          <a:ext cx="11471910" cy="430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2441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6939962-8838-4F8C-8208-50E7B83E3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1" y="0"/>
            <a:ext cx="10562167" cy="1144906"/>
          </a:xfrm>
        </p:spPr>
        <p:txBody>
          <a:bodyPr lIns="91440" tIns="45720" rIns="91440" bIns="45720" anchor="t"/>
          <a:lstStyle/>
          <a:p>
            <a:r>
              <a:rPr lang="en-US" dirty="0" err="1"/>
              <a:t>Tilbakemeldinger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studenter</a:t>
            </a:r>
            <a:r>
              <a:rPr lang="en-US" dirty="0"/>
              <a:t> - ROS</a:t>
            </a:r>
          </a:p>
        </p:txBody>
      </p:sp>
      <p:sp>
        <p:nvSpPr>
          <p:cNvPr id="5" name="Snakkeboble: oval 4">
            <a:extLst>
              <a:ext uri="{FF2B5EF4-FFF2-40B4-BE49-F238E27FC236}">
                <a16:creationId xmlns:a16="http://schemas.microsoft.com/office/drawing/2014/main" id="{DA233C8E-0B99-4188-A473-3DEE4AA3A07B}"/>
              </a:ext>
            </a:extLst>
          </p:cNvPr>
          <p:cNvSpPr/>
          <p:nvPr/>
        </p:nvSpPr>
        <p:spPr>
          <a:xfrm>
            <a:off x="588124" y="642778"/>
            <a:ext cx="5182361" cy="2411140"/>
          </a:xfrm>
          <a:prstGeom prst="wedgeEllipse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Måten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forelesningene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har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blitt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lagt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ut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i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ea typeface="+mn-lt"/>
                <a:cs typeface="+mn-lt"/>
              </a:rPr>
              <a:t>moduler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på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i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Canvas, med </a:t>
            </a:r>
            <a:r>
              <a:rPr lang="en-US" sz="1800" b="1" dirty="0" err="1">
                <a:solidFill>
                  <a:schemeClr val="tx1"/>
                </a:solidFill>
                <a:ea typeface="+mn-lt"/>
                <a:cs typeface="+mn-lt"/>
              </a:rPr>
              <a:t>oversiktlige</a:t>
            </a:r>
            <a:r>
              <a:rPr lang="en-US" sz="1800" b="1" dirty="0">
                <a:solidFill>
                  <a:schemeClr val="tx1"/>
                </a:solidFill>
                <a:ea typeface="+mn-lt"/>
                <a:cs typeface="+mn-lt"/>
              </a:rPr>
              <a:t> planer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og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ea typeface="+mn-lt"/>
                <a:cs typeface="+mn-lt"/>
              </a:rPr>
              <a:t>leselister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til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hver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enkelt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forelesning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osv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har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fungert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utrolig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bra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og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gitt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stort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læringsutbytte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for meg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personlig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r>
              <a:rPr lang="nb-NO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»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2" name="Snakkeboble: oval 11">
            <a:extLst>
              <a:ext uri="{FF2B5EF4-FFF2-40B4-BE49-F238E27FC236}">
                <a16:creationId xmlns:a16="http://schemas.microsoft.com/office/drawing/2014/main" id="{9C56A4A5-66D4-44CE-B377-9F177F8D80BA}"/>
              </a:ext>
            </a:extLst>
          </p:cNvPr>
          <p:cNvSpPr/>
          <p:nvPr/>
        </p:nvSpPr>
        <p:spPr>
          <a:xfrm flipH="1">
            <a:off x="5878211" y="701943"/>
            <a:ext cx="5954534" cy="2461381"/>
          </a:xfrm>
          <a:prstGeom prst="wedgeEllipseCallout">
            <a:avLst/>
          </a:prstGeom>
          <a:solidFill>
            <a:srgbClr val="8A3C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8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</a:rPr>
              <a:t>«</a:t>
            </a:r>
            <a:r>
              <a:rPr lang="en-US" sz="1800" dirty="0" err="1">
                <a:ea typeface="+mn-lt"/>
                <a:cs typeface="+mn-lt"/>
              </a:rPr>
              <a:t>Veldig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fint</a:t>
            </a:r>
            <a:r>
              <a:rPr lang="en-US" sz="1800" dirty="0">
                <a:ea typeface="+mn-lt"/>
                <a:cs typeface="+mn-lt"/>
              </a:rPr>
              <a:t> at det </a:t>
            </a:r>
            <a:r>
              <a:rPr lang="en-US" sz="1800" dirty="0" err="1">
                <a:ea typeface="+mn-lt"/>
                <a:cs typeface="+mn-lt"/>
              </a:rPr>
              <a:t>blir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b="1" dirty="0" err="1">
                <a:ea typeface="+mn-lt"/>
                <a:cs typeface="+mn-lt"/>
              </a:rPr>
              <a:t>lagt</a:t>
            </a:r>
            <a:r>
              <a:rPr lang="en-US" sz="1800" b="1" dirty="0">
                <a:ea typeface="+mn-lt"/>
                <a:cs typeface="+mn-lt"/>
              </a:rPr>
              <a:t> </a:t>
            </a:r>
            <a:r>
              <a:rPr lang="en-US" sz="1800" b="1" dirty="0" err="1">
                <a:ea typeface="+mn-lt"/>
                <a:cs typeface="+mn-lt"/>
              </a:rPr>
              <a:t>ut</a:t>
            </a:r>
            <a:r>
              <a:rPr lang="en-US" sz="1800" b="1" dirty="0">
                <a:ea typeface="+mn-lt"/>
                <a:cs typeface="+mn-lt"/>
              </a:rPr>
              <a:t> </a:t>
            </a:r>
            <a:r>
              <a:rPr lang="en-US" sz="1800" b="1" dirty="0" err="1">
                <a:ea typeface="+mn-lt"/>
                <a:cs typeface="+mn-lt"/>
              </a:rPr>
              <a:t>løsningsforslag</a:t>
            </a:r>
            <a:r>
              <a:rPr lang="en-US" sz="1800" b="1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og</a:t>
            </a:r>
            <a:r>
              <a:rPr lang="en-US" sz="1800" dirty="0">
                <a:ea typeface="+mn-lt"/>
                <a:cs typeface="+mn-lt"/>
              </a:rPr>
              <a:t> slides </a:t>
            </a:r>
            <a:r>
              <a:rPr lang="en-US" sz="1800" dirty="0" err="1">
                <a:ea typeface="+mn-lt"/>
                <a:cs typeface="+mn-lt"/>
              </a:rPr>
              <a:t>på</a:t>
            </a:r>
            <a:r>
              <a:rPr lang="en-US" sz="1800" dirty="0">
                <a:ea typeface="+mn-lt"/>
                <a:cs typeface="+mn-lt"/>
              </a:rPr>
              <a:t> canvas </a:t>
            </a:r>
            <a:r>
              <a:rPr lang="en-US" sz="1800" dirty="0" err="1">
                <a:ea typeface="+mn-lt"/>
                <a:cs typeface="+mn-lt"/>
              </a:rPr>
              <a:t>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etterkant</a:t>
            </a:r>
            <a:r>
              <a:rPr lang="en-US" sz="1800" dirty="0">
                <a:ea typeface="+mn-lt"/>
                <a:cs typeface="+mn-lt"/>
              </a:rPr>
              <a:t>.</a:t>
            </a:r>
            <a:br>
              <a:rPr lang="en-US" sz="1800" dirty="0">
                <a:ea typeface="+mn-lt"/>
                <a:cs typeface="+mn-lt"/>
              </a:rPr>
            </a:br>
            <a:r>
              <a:rPr lang="en-US" sz="1800" dirty="0">
                <a:ea typeface="+mn-lt"/>
                <a:cs typeface="+mn-lt"/>
              </a:rPr>
              <a:t>Dette </a:t>
            </a:r>
            <a:r>
              <a:rPr lang="en-US" sz="1800" dirty="0" err="1">
                <a:ea typeface="+mn-lt"/>
                <a:cs typeface="+mn-lt"/>
              </a:rPr>
              <a:t>gjør</a:t>
            </a:r>
            <a:r>
              <a:rPr lang="en-US" sz="1800" dirty="0">
                <a:ea typeface="+mn-lt"/>
                <a:cs typeface="+mn-lt"/>
              </a:rPr>
              <a:t> det </a:t>
            </a:r>
            <a:r>
              <a:rPr lang="en-US" sz="1800" dirty="0" err="1">
                <a:ea typeface="+mn-lt"/>
                <a:cs typeface="+mn-lt"/>
              </a:rPr>
              <a:t>mye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b="1" dirty="0" err="1">
                <a:ea typeface="+mn-lt"/>
                <a:cs typeface="+mn-lt"/>
              </a:rPr>
              <a:t>enklere</a:t>
            </a:r>
            <a:r>
              <a:rPr lang="en-US" sz="1800" b="1" dirty="0">
                <a:ea typeface="+mn-lt"/>
                <a:cs typeface="+mn-lt"/>
              </a:rPr>
              <a:t> </a:t>
            </a:r>
            <a:r>
              <a:rPr lang="en-US" sz="1800" b="1" dirty="0" err="1">
                <a:ea typeface="+mn-lt"/>
                <a:cs typeface="+mn-lt"/>
              </a:rPr>
              <a:t>dersom</a:t>
            </a:r>
            <a:br>
              <a:rPr lang="en-US" b="1" dirty="0">
                <a:ea typeface="+mn-lt"/>
                <a:cs typeface="+mn-lt"/>
              </a:rPr>
            </a:br>
            <a:r>
              <a:rPr lang="en-US" sz="1800" b="1" dirty="0">
                <a:ea typeface="+mn-lt"/>
                <a:cs typeface="+mn-lt"/>
              </a:rPr>
              <a:t>man </a:t>
            </a:r>
            <a:r>
              <a:rPr lang="en-US" sz="1800" b="1" dirty="0" err="1">
                <a:ea typeface="+mn-lt"/>
                <a:cs typeface="+mn-lt"/>
              </a:rPr>
              <a:t>har</a:t>
            </a:r>
            <a:r>
              <a:rPr lang="en-US" sz="1800" b="1" dirty="0">
                <a:ea typeface="+mn-lt"/>
                <a:cs typeface="+mn-lt"/>
              </a:rPr>
              <a:t> </a:t>
            </a:r>
            <a:r>
              <a:rPr lang="en-US" sz="1800" b="1" dirty="0" err="1">
                <a:ea typeface="+mn-lt"/>
                <a:cs typeface="+mn-lt"/>
              </a:rPr>
              <a:t>vært</a:t>
            </a:r>
            <a:r>
              <a:rPr lang="en-US" sz="1800" b="1" dirty="0">
                <a:ea typeface="+mn-lt"/>
                <a:cs typeface="+mn-lt"/>
              </a:rPr>
              <a:t> </a:t>
            </a:r>
            <a:r>
              <a:rPr lang="en-US" sz="1800" b="1" dirty="0" err="1">
                <a:ea typeface="+mn-lt"/>
                <a:cs typeface="+mn-lt"/>
              </a:rPr>
              <a:t>syk</a:t>
            </a:r>
            <a:r>
              <a:rPr lang="en-US" sz="1800" b="1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og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ikke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kunne</a:t>
            </a:r>
            <a:r>
              <a:rPr lang="en-US" sz="1800" dirty="0">
                <a:ea typeface="+mn-lt"/>
                <a:cs typeface="+mn-lt"/>
              </a:rPr>
              <a:t> delta </a:t>
            </a:r>
            <a:r>
              <a:rPr lang="en-US" sz="1800" dirty="0" err="1">
                <a:ea typeface="+mn-lt"/>
                <a:cs typeface="+mn-lt"/>
              </a:rPr>
              <a:t>på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kursundervisningen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Hjelper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og</a:t>
            </a:r>
            <a:r>
              <a:rPr lang="en-US" sz="1800" dirty="0">
                <a:ea typeface="+mn-lt"/>
                <a:cs typeface="+mn-lt"/>
              </a:rPr>
              <a:t> dem med ADHD </a:t>
            </a:r>
            <a:r>
              <a:rPr lang="en-US" sz="1800" dirty="0" err="1">
                <a:ea typeface="+mn-lt"/>
                <a:cs typeface="+mn-lt"/>
              </a:rPr>
              <a:t>og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dysleksi</a:t>
            </a:r>
            <a:r>
              <a:rPr lang="en-US" sz="1800" dirty="0">
                <a:ea typeface="+mn-lt"/>
                <a:cs typeface="+mn-lt"/>
              </a:rPr>
              <a:t>.</a:t>
            </a:r>
            <a:r>
              <a:rPr lang="nb-NO" dirty="0">
                <a:solidFill>
                  <a:schemeClr val="bg1"/>
                </a:solidFill>
                <a:latin typeface="Calibri"/>
                <a:ea typeface="Calibri" panose="020F0502020204030204" pitchFamily="34" charset="0"/>
              </a:rPr>
              <a:t>»</a:t>
            </a:r>
            <a:endParaRPr lang="nb-NO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1" name="Snakkeboble: oval 10">
            <a:extLst>
              <a:ext uri="{FF2B5EF4-FFF2-40B4-BE49-F238E27FC236}">
                <a16:creationId xmlns:a16="http://schemas.microsoft.com/office/drawing/2014/main" id="{8E978DBB-E639-4B58-B7E1-63F27596749B}"/>
              </a:ext>
            </a:extLst>
          </p:cNvPr>
          <p:cNvSpPr/>
          <p:nvPr/>
        </p:nvSpPr>
        <p:spPr>
          <a:xfrm flipH="1">
            <a:off x="920318" y="3503504"/>
            <a:ext cx="4957893" cy="2239860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325755" indent="-325755" algn="ctr"/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“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veldig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bra at det </a:t>
            </a:r>
            <a:r>
              <a:rPr lang="en-US" sz="1800" b="1" dirty="0" err="1">
                <a:solidFill>
                  <a:schemeClr val="tx1"/>
                </a:solidFill>
                <a:ea typeface="+mn-lt"/>
                <a:cs typeface="+mn-lt"/>
              </a:rPr>
              <a:t>legges</a:t>
            </a:r>
            <a:r>
              <a:rPr lang="en-US" sz="18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ea typeface="+mn-lt"/>
                <a:cs typeface="+mn-lt"/>
              </a:rPr>
              <a:t>ut</a:t>
            </a:r>
            <a:r>
              <a:rPr lang="en-US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ea typeface="+mn-lt"/>
                <a:cs typeface="+mn-lt"/>
              </a:rPr>
              <a:t>dokument</a:t>
            </a:r>
            <a:r>
              <a:rPr lang="en-US" sz="18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på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 Canvas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fra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oppgavene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som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ble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gjennomgått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på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kurset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. Det er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veldig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praktisk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å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ha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i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ea typeface="+mn-lt"/>
                <a:cs typeface="+mn-lt"/>
              </a:rPr>
              <a:t>ettertid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!”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3" name="Snakkeboble: oval 12">
            <a:extLst>
              <a:ext uri="{FF2B5EF4-FFF2-40B4-BE49-F238E27FC236}">
                <a16:creationId xmlns:a16="http://schemas.microsoft.com/office/drawing/2014/main" id="{6B9869F0-8D2E-4025-A5A4-0B7A8EFA40EA}"/>
              </a:ext>
            </a:extLst>
          </p:cNvPr>
          <p:cNvSpPr/>
          <p:nvPr/>
        </p:nvSpPr>
        <p:spPr>
          <a:xfrm>
            <a:off x="6096000" y="3744917"/>
            <a:ext cx="5920124" cy="2411140"/>
          </a:xfrm>
          <a:prstGeom prst="wedgeEllipseCallou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800" dirty="0" err="1">
                <a:ea typeface="+mn-lt"/>
                <a:cs typeface="+mn-lt"/>
              </a:rPr>
              <a:t>Veldig</a:t>
            </a:r>
            <a:r>
              <a:rPr lang="en-US" sz="1800" dirty="0">
                <a:ea typeface="+mn-lt"/>
                <a:cs typeface="+mn-lt"/>
              </a:rPr>
              <a:t> bra at man </a:t>
            </a:r>
            <a:r>
              <a:rPr lang="en-US" sz="1800" dirty="0" err="1">
                <a:ea typeface="+mn-lt"/>
                <a:cs typeface="+mn-lt"/>
              </a:rPr>
              <a:t>kan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b="1" dirty="0" err="1">
                <a:ea typeface="+mn-lt"/>
                <a:cs typeface="+mn-lt"/>
              </a:rPr>
              <a:t>stille</a:t>
            </a:r>
            <a:r>
              <a:rPr lang="en-US" sz="1800" b="1" dirty="0">
                <a:ea typeface="+mn-lt"/>
                <a:cs typeface="+mn-lt"/>
              </a:rPr>
              <a:t> </a:t>
            </a:r>
            <a:r>
              <a:rPr lang="en-US" sz="1800" b="1" dirty="0" err="1">
                <a:ea typeface="+mn-lt"/>
                <a:cs typeface="+mn-lt"/>
              </a:rPr>
              <a:t>spørsmål</a:t>
            </a:r>
            <a:r>
              <a:rPr lang="en-US" sz="1800" b="1" dirty="0">
                <a:ea typeface="+mn-lt"/>
                <a:cs typeface="+mn-lt"/>
              </a:rPr>
              <a:t> </a:t>
            </a:r>
            <a:r>
              <a:rPr lang="en-US" sz="1800" b="1" dirty="0" err="1">
                <a:ea typeface="+mn-lt"/>
                <a:cs typeface="+mn-lt"/>
              </a:rPr>
              <a:t>på</a:t>
            </a:r>
            <a:r>
              <a:rPr lang="en-US" sz="1800" b="1" dirty="0">
                <a:ea typeface="+mn-lt"/>
                <a:cs typeface="+mn-lt"/>
              </a:rPr>
              <a:t> canvas </a:t>
            </a:r>
            <a:r>
              <a:rPr lang="en-US" sz="1800" dirty="0" err="1">
                <a:ea typeface="+mn-lt"/>
                <a:cs typeface="+mn-lt"/>
              </a:rPr>
              <a:t>når</a:t>
            </a:r>
            <a:r>
              <a:rPr lang="en-US" sz="1800" dirty="0">
                <a:ea typeface="+mn-lt"/>
                <a:cs typeface="+mn-lt"/>
              </a:rPr>
              <a:t> man </a:t>
            </a:r>
            <a:r>
              <a:rPr lang="en-US" sz="1800" dirty="0" err="1">
                <a:ea typeface="+mn-lt"/>
                <a:cs typeface="+mn-lt"/>
              </a:rPr>
              <a:t>har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spørsmål</a:t>
            </a:r>
            <a:r>
              <a:rPr lang="en-US" sz="1800" dirty="0">
                <a:ea typeface="+mn-lt"/>
                <a:cs typeface="+mn-lt"/>
              </a:rPr>
              <a:t> om </a:t>
            </a:r>
            <a:r>
              <a:rPr lang="en-US" sz="1800" dirty="0" err="1">
                <a:ea typeface="+mn-lt"/>
                <a:cs typeface="+mn-lt"/>
              </a:rPr>
              <a:t>løsning</a:t>
            </a:r>
            <a:r>
              <a:rPr lang="en-US" sz="1800" dirty="0">
                <a:ea typeface="+mn-lt"/>
                <a:cs typeface="+mn-lt"/>
              </a:rPr>
              <a:t> av</a:t>
            </a:r>
            <a:br>
              <a:rPr lang="en-US" sz="1800" dirty="0">
                <a:ea typeface="+mn-lt"/>
                <a:cs typeface="+mn-lt"/>
              </a:rPr>
            </a:br>
            <a:r>
              <a:rPr lang="en-US" sz="1800" dirty="0" err="1">
                <a:ea typeface="+mn-lt"/>
                <a:cs typeface="+mn-lt"/>
              </a:rPr>
              <a:t>oppgaver</a:t>
            </a:r>
            <a:r>
              <a:rPr lang="en-US" sz="1800" dirty="0">
                <a:ea typeface="+mn-lt"/>
                <a:cs typeface="+mn-lt"/>
              </a:rPr>
              <a:t>. </a:t>
            </a:r>
            <a:r>
              <a:rPr lang="nb-NO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nb-NO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85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6939962-8838-4F8C-8208-50E7B83E3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1" y="0"/>
            <a:ext cx="10562167" cy="1144906"/>
          </a:xfrm>
        </p:spPr>
        <p:txBody>
          <a:bodyPr lIns="91440" tIns="45720" rIns="91440" bIns="45720" anchor="t"/>
          <a:lstStyle/>
          <a:p>
            <a:r>
              <a:rPr lang="en-US" dirty="0" err="1"/>
              <a:t>Tilbakemeldinger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studenter</a:t>
            </a:r>
            <a:r>
              <a:rPr lang="en-US" dirty="0"/>
              <a:t> - RIS</a:t>
            </a:r>
          </a:p>
        </p:txBody>
      </p:sp>
      <p:sp>
        <p:nvSpPr>
          <p:cNvPr id="5" name="Snakkeboble: oval 4">
            <a:extLst>
              <a:ext uri="{FF2B5EF4-FFF2-40B4-BE49-F238E27FC236}">
                <a16:creationId xmlns:a16="http://schemas.microsoft.com/office/drawing/2014/main" id="{DA233C8E-0B99-4188-A473-3DEE4AA3A07B}"/>
              </a:ext>
            </a:extLst>
          </p:cNvPr>
          <p:cNvSpPr/>
          <p:nvPr/>
        </p:nvSpPr>
        <p:spPr>
          <a:xfrm>
            <a:off x="101985" y="705118"/>
            <a:ext cx="5770485" cy="3053918"/>
          </a:xfrm>
          <a:prstGeom prst="wedgeEllipse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</a:t>
            </a:r>
            <a:r>
              <a:rPr lang="nb-NO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er jo helt håpløst å finne frem til </a:t>
            </a:r>
            <a:r>
              <a:rPr lang="nb-NO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opplegg, kurs, zoom-link og alt som hører til</a:t>
            </a:r>
            <a:r>
              <a:rPr lang="nb-NO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Påfallende lite intuitivt. Jeg vet at jeg ikke er helt idiot, og jeg kom en halvtime for sent til første kursdag fordi jeg ikke fant kurs-siden i canvas og Zoom-linken der. Det må jo være mulig å ha et system som fungerer bedre enn dette.»</a:t>
            </a:r>
          </a:p>
        </p:txBody>
      </p:sp>
      <p:sp>
        <p:nvSpPr>
          <p:cNvPr id="12" name="Snakkeboble: oval 11">
            <a:extLst>
              <a:ext uri="{FF2B5EF4-FFF2-40B4-BE49-F238E27FC236}">
                <a16:creationId xmlns:a16="http://schemas.microsoft.com/office/drawing/2014/main" id="{9C56A4A5-66D4-44CE-B377-9F177F8D80BA}"/>
              </a:ext>
            </a:extLst>
          </p:cNvPr>
          <p:cNvSpPr/>
          <p:nvPr/>
        </p:nvSpPr>
        <p:spPr>
          <a:xfrm flipH="1">
            <a:off x="6096000" y="725778"/>
            <a:ext cx="5728447" cy="2411140"/>
          </a:xfrm>
          <a:prstGeom prst="wedgeEllipseCallout">
            <a:avLst/>
          </a:prstGeom>
          <a:solidFill>
            <a:srgbClr val="8A3C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</a:t>
            </a:r>
            <a:r>
              <a:rPr lang="en-US" sz="1800" dirty="0">
                <a:ea typeface="+mn-lt"/>
                <a:cs typeface="+mn-lt"/>
              </a:rPr>
              <a:t>Hadde </a:t>
            </a:r>
            <a:r>
              <a:rPr lang="en-US" sz="1800" dirty="0" err="1">
                <a:ea typeface="+mn-lt"/>
                <a:cs typeface="+mn-lt"/>
              </a:rPr>
              <a:t>også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vært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fint</a:t>
            </a:r>
            <a:r>
              <a:rPr lang="en-US" sz="1800" dirty="0">
                <a:ea typeface="+mn-lt"/>
                <a:cs typeface="+mn-lt"/>
              </a:rPr>
              <a:t> om det vi </a:t>
            </a:r>
            <a:r>
              <a:rPr lang="en-US" sz="1800" dirty="0" err="1">
                <a:ea typeface="+mn-lt"/>
                <a:cs typeface="+mn-lt"/>
              </a:rPr>
              <a:t>går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gjennom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hadde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blitt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lagt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ut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på</a:t>
            </a:r>
            <a:r>
              <a:rPr lang="en-US" sz="1800" dirty="0">
                <a:ea typeface="+mn-lt"/>
                <a:cs typeface="+mn-lt"/>
              </a:rPr>
              <a:t> Canvas.</a:t>
            </a:r>
            <a:r>
              <a:rPr lang="nb-NO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»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7" name="Snakkeboble: oval 6">
            <a:extLst>
              <a:ext uri="{FF2B5EF4-FFF2-40B4-BE49-F238E27FC236}">
                <a16:creationId xmlns:a16="http://schemas.microsoft.com/office/drawing/2014/main" id="{D325A157-8BFA-481E-8948-1B628DC2BEBE}"/>
              </a:ext>
            </a:extLst>
          </p:cNvPr>
          <p:cNvSpPr/>
          <p:nvPr/>
        </p:nvSpPr>
        <p:spPr>
          <a:xfrm flipH="1">
            <a:off x="1704974" y="4078789"/>
            <a:ext cx="3360473" cy="1651599"/>
          </a:xfrm>
          <a:prstGeom prst="wedgeEllipse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ea typeface="+mn-lt"/>
                <a:cs typeface="+mn-lt"/>
              </a:rPr>
              <a:t>“</a:t>
            </a:r>
            <a:r>
              <a:rPr lang="en-US" sz="1800" err="1">
                <a:ea typeface="+mn-lt"/>
                <a:cs typeface="+mn-lt"/>
              </a:rPr>
              <a:t>Bedre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struktur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på</a:t>
            </a:r>
            <a:r>
              <a:rPr lang="en-US" sz="1800">
                <a:ea typeface="+mn-lt"/>
                <a:cs typeface="+mn-lt"/>
              </a:rPr>
              <a:t> canvas</a:t>
            </a:r>
            <a:r>
              <a:rPr lang="nb-NO">
                <a:solidFill>
                  <a:schemeClr val="bg1"/>
                </a:solidFill>
                <a:latin typeface="Times New Roman" panose="02020603050405020304" pitchFamily="18" charset="0"/>
                <a:ea typeface="+mn-lt"/>
                <a:cs typeface="+mn-lt"/>
              </a:rPr>
              <a:t>»</a:t>
            </a:r>
            <a:endParaRPr lang="en-US"/>
          </a:p>
        </p:txBody>
      </p:sp>
      <p:sp>
        <p:nvSpPr>
          <p:cNvPr id="10" name="Snakkeboble: oval 9">
            <a:extLst>
              <a:ext uri="{FF2B5EF4-FFF2-40B4-BE49-F238E27FC236}">
                <a16:creationId xmlns:a16="http://schemas.microsoft.com/office/drawing/2014/main" id="{96A00E1A-2862-476B-8851-D680A573DF2D}"/>
              </a:ext>
            </a:extLst>
          </p:cNvPr>
          <p:cNvSpPr/>
          <p:nvPr/>
        </p:nvSpPr>
        <p:spPr>
          <a:xfrm>
            <a:off x="5598138" y="3490528"/>
            <a:ext cx="5728447" cy="2834454"/>
          </a:xfrm>
          <a:prstGeom prst="wedgeEllipseCallout">
            <a:avLst>
              <a:gd name="adj1" fmla="val -28980"/>
              <a:gd name="adj2" fmla="val 56115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800" dirty="0">
                <a:ea typeface="+mn-lt"/>
                <a:cs typeface="+mn-lt"/>
              </a:rPr>
              <a:t>Jeg </a:t>
            </a:r>
            <a:r>
              <a:rPr lang="en-US" sz="1800" dirty="0" err="1">
                <a:ea typeface="+mn-lt"/>
                <a:cs typeface="+mn-lt"/>
              </a:rPr>
              <a:t>har</a:t>
            </a:r>
            <a:r>
              <a:rPr lang="en-US" sz="1800" dirty="0">
                <a:ea typeface="+mn-lt"/>
                <a:cs typeface="+mn-lt"/>
              </a:rPr>
              <a:t> fag hos … </a:t>
            </a:r>
            <a:r>
              <a:rPr lang="en-US" sz="1800" dirty="0" err="1">
                <a:ea typeface="+mn-lt"/>
                <a:cs typeface="+mn-lt"/>
              </a:rPr>
              <a:t>fakultet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og</a:t>
            </a:r>
            <a:r>
              <a:rPr lang="en-US" sz="1800" dirty="0">
                <a:ea typeface="+mn-lt"/>
                <a:cs typeface="+mn-lt"/>
              </a:rPr>
              <a:t> … </a:t>
            </a:r>
            <a:r>
              <a:rPr lang="en-US" sz="1800" dirty="0" err="1">
                <a:ea typeface="+mn-lt"/>
                <a:cs typeface="+mn-lt"/>
              </a:rPr>
              <a:t>fakultet</a:t>
            </a:r>
            <a:r>
              <a:rPr lang="en-US" sz="1800" dirty="0">
                <a:ea typeface="+mn-lt"/>
                <a:cs typeface="+mn-lt"/>
              </a:rPr>
              <a:t>. Jeg </a:t>
            </a:r>
            <a:r>
              <a:rPr lang="en-US" sz="1800" dirty="0" err="1">
                <a:ea typeface="+mn-lt"/>
                <a:cs typeface="+mn-lt"/>
              </a:rPr>
              <a:t>merker</a:t>
            </a:r>
            <a:r>
              <a:rPr lang="en-US" sz="1800" dirty="0">
                <a:ea typeface="+mn-lt"/>
                <a:cs typeface="+mn-lt"/>
              </a:rPr>
              <a:t> at … </a:t>
            </a:r>
            <a:r>
              <a:rPr lang="en-US" sz="1800" dirty="0" err="1">
                <a:ea typeface="+mn-lt"/>
                <a:cs typeface="+mn-lt"/>
              </a:rPr>
              <a:t>fakultets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nettside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i</a:t>
            </a:r>
            <a:r>
              <a:rPr lang="en-US" sz="1800" dirty="0">
                <a:ea typeface="+mn-lt"/>
                <a:cs typeface="+mn-lt"/>
              </a:rPr>
              <a:t> Canvas er </a:t>
            </a:r>
            <a:r>
              <a:rPr lang="en-US" sz="1800" dirty="0" err="1">
                <a:ea typeface="+mn-lt"/>
                <a:cs typeface="+mn-lt"/>
              </a:rPr>
              <a:t>meget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organisert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klart</a:t>
            </a:r>
            <a:r>
              <a:rPr lang="en-US" sz="1800" dirty="0">
                <a:ea typeface="+mn-lt"/>
                <a:cs typeface="+mn-lt"/>
              </a:rPr>
              <a:t>! </a:t>
            </a:r>
            <a:r>
              <a:rPr lang="en-US" sz="1800" dirty="0" err="1">
                <a:ea typeface="+mn-lt"/>
                <a:cs typeface="+mn-lt"/>
              </a:rPr>
              <a:t>Mens</a:t>
            </a:r>
            <a:r>
              <a:rPr lang="en-US" sz="1800" dirty="0">
                <a:ea typeface="+mn-lt"/>
                <a:cs typeface="+mn-lt"/>
              </a:rPr>
              <a:t> er det </a:t>
            </a:r>
            <a:r>
              <a:rPr lang="en-US" sz="1800" dirty="0" err="1">
                <a:ea typeface="+mn-lt"/>
                <a:cs typeface="+mn-lt"/>
              </a:rPr>
              <a:t>dessverre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helt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ikke</a:t>
            </a:r>
            <a:r>
              <a:rPr lang="en-US" sz="1800" dirty="0">
                <a:ea typeface="+mn-lt"/>
                <a:cs typeface="+mn-lt"/>
              </a:rPr>
              <a:t> det </a:t>
            </a:r>
            <a:r>
              <a:rPr lang="en-US" sz="1800" dirty="0" err="1">
                <a:ea typeface="+mn-lt"/>
                <a:cs typeface="+mn-lt"/>
              </a:rPr>
              <a:t>samme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i</a:t>
            </a:r>
            <a:r>
              <a:rPr lang="en-US" sz="1800" dirty="0">
                <a:ea typeface="+mn-lt"/>
                <a:cs typeface="+mn-lt"/>
              </a:rPr>
              <a:t> Canvas </a:t>
            </a:r>
            <a:r>
              <a:rPr lang="en-US" sz="1800" dirty="0" err="1">
                <a:ea typeface="+mn-lt"/>
                <a:cs typeface="+mn-lt"/>
              </a:rPr>
              <a:t>til</a:t>
            </a:r>
            <a:r>
              <a:rPr lang="en-US" sz="1800" dirty="0">
                <a:ea typeface="+mn-lt"/>
                <a:cs typeface="+mn-lt"/>
              </a:rPr>
              <a:t> …</a:t>
            </a:r>
            <a:r>
              <a:rPr lang="en-US" dirty="0">
                <a:ea typeface="+mn-lt"/>
                <a:cs typeface="+mn-lt"/>
              </a:rPr>
              <a:t>.</a:t>
            </a:r>
            <a:r>
              <a:rPr lang="nb-NO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nb-NO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238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D2DEC-B632-D45F-725D-276CCF0C8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84" y="376665"/>
            <a:ext cx="4178301" cy="3498639"/>
          </a:xfrm>
        </p:spPr>
        <p:txBody>
          <a:bodyPr lIns="91440" tIns="45720" rIns="91440" bIns="45720" anchor="t">
            <a:normAutofit fontScale="90000"/>
          </a:bodyPr>
          <a:lstStyle/>
          <a:p>
            <a:r>
              <a:rPr lang="nb-NO" noProof="0" dirty="0"/>
              <a:t>Hva møter studentene? </a:t>
            </a:r>
            <a:br>
              <a:rPr lang="nb-NO" noProof="0" dirty="0"/>
            </a:br>
            <a:br>
              <a:rPr lang="nb-NO" noProof="0" dirty="0"/>
            </a:br>
            <a:r>
              <a:rPr lang="nb-NO" sz="3100" noProof="0" dirty="0"/>
              <a:t>Undervisere, eksterne, studiekonsulenter; Emne, kurs, </a:t>
            </a:r>
            <a:br>
              <a:rPr lang="nb-NO" sz="3100" noProof="0" dirty="0"/>
            </a:br>
            <a:r>
              <a:rPr lang="nb-NO" sz="3100" noProof="0" dirty="0"/>
              <a:t>(seminar),</a:t>
            </a:r>
            <a:br>
              <a:rPr lang="nb-NO" sz="3100" noProof="0" dirty="0"/>
            </a:br>
            <a:r>
              <a:rPr lang="nb-NO" sz="3100" noProof="0" dirty="0"/>
              <a:t>(kollokviegruppe)...</a:t>
            </a:r>
            <a:endParaRPr lang="nb-NO" noProof="0" dirty="0"/>
          </a:p>
        </p:txBody>
      </p:sp>
      <p:pic>
        <p:nvPicPr>
          <p:cNvPr id="3" name="Picture 5" descr="tegning av jus sin interaksjon mellom emner, seminar og kollokvie.">
            <a:extLst>
              <a:ext uri="{FF2B5EF4-FFF2-40B4-BE49-F238E27FC236}">
                <a16:creationId xmlns:a16="http://schemas.microsoft.com/office/drawing/2014/main" id="{CFDBF956-B753-9BA1-65DF-BCFD6E86F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36066" y="237067"/>
            <a:ext cx="5842000" cy="584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8736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tegning av jus sin interaksjon mellom emner, seminar og kollokvie. inkl. piler som viser at all den kommunikasjonen henger sammen med emnet.">
            <a:extLst>
              <a:ext uri="{FF2B5EF4-FFF2-40B4-BE49-F238E27FC236}">
                <a16:creationId xmlns:a16="http://schemas.microsoft.com/office/drawing/2014/main" id="{AB13930A-38CD-DAA8-B057-D4E4C830E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0" y="234950"/>
            <a:ext cx="5842000" cy="584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37583F0-05FE-E1D7-3FFC-EFF66C9CF95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8084" y="376665"/>
            <a:ext cx="4178301" cy="34986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Hva møter studentene? </a:t>
            </a:r>
            <a:br>
              <a:rPr kumimoji="0" lang="nb-NO" sz="3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nb-NO" sz="3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b-NO" sz="3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Undervisere, eksterne, studiekonsulenter; Emne, kurs, </a:t>
            </a:r>
            <a:br>
              <a:rPr kumimoji="0" lang="nb-NO" sz="3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b-NO" sz="3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(seminar),</a:t>
            </a:r>
            <a:br>
              <a:rPr kumimoji="0" lang="nb-NO" sz="3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b-NO" sz="3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(kollokviegruppe)...</a:t>
            </a:r>
            <a:endParaRPr kumimoji="0" lang="nb-NO" sz="3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6777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ooter Placeholder 1">
            <a:extLst>
              <a:ext uri="{FF2B5EF4-FFF2-40B4-BE49-F238E27FC236}">
                <a16:creationId xmlns:a16="http://schemas.microsoft.com/office/drawing/2014/main" id="{CEE4101D-07A7-0B2D-1C44-FE828AD8E01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DA1E017-1C31-380A-7DC2-9F4C653E6ADE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88AB618-0CFA-320B-F37B-F57F9DA7B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GB" dirty="0"/>
              <a:t>Mal </a:t>
            </a:r>
            <a:r>
              <a:rPr lang="en-GB" dirty="0" err="1"/>
              <a:t>på</a:t>
            </a:r>
            <a:r>
              <a:rPr lang="en-GB" dirty="0"/>
              <a:t> JUS</a:t>
            </a:r>
          </a:p>
        </p:txBody>
      </p:sp>
      <p:sp>
        <p:nvSpPr>
          <p:cNvPr id="2057" name="Subtitle 4">
            <a:extLst>
              <a:ext uri="{FF2B5EF4-FFF2-40B4-BE49-F238E27FC236}">
                <a16:creationId xmlns:a16="http://schemas.microsoft.com/office/drawing/2014/main" id="{A49B5801-936E-F4D3-D59F-6EDAAD2B01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/>
          <a:lstStyle/>
          <a:p>
            <a:r>
              <a:rPr lang="nb-NO" noProof="0" dirty="0"/>
              <a:t>Hjemmeside </a:t>
            </a:r>
          </a:p>
        </p:txBody>
      </p:sp>
      <p:sp>
        <p:nvSpPr>
          <p:cNvPr id="2061" name="Text Placeholder 6">
            <a:extLst>
              <a:ext uri="{FF2B5EF4-FFF2-40B4-BE49-F238E27FC236}">
                <a16:creationId xmlns:a16="http://schemas.microsoft.com/office/drawing/2014/main" id="{8065B065-A5AB-98D8-3F2C-0825682CED9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/>
          <a:p>
            <a:r>
              <a:rPr lang="nb-NO" noProof="0" dirty="0"/>
              <a:t>Moduler med tydelig struktur</a:t>
            </a:r>
          </a:p>
        </p:txBody>
      </p:sp>
      <p:pic>
        <p:nvPicPr>
          <p:cNvPr id="2052" name="Picture 4" descr="Skjermbilde av en modul der undervisningsressurser er lenket direkte inn i moduler">
            <a:extLst>
              <a:ext uri="{FF2B5EF4-FFF2-40B4-BE49-F238E27FC236}">
                <a16:creationId xmlns:a16="http://schemas.microsoft.com/office/drawing/2014/main" id="{E9862F8C-9A72-1E6A-2599-0761FA19F2EC}"/>
              </a:ext>
            </a:extLst>
          </p:cNvPr>
          <p:cNvPicPr>
            <a:picLocks noGrp="1" noChangeAspect="1" noChangeArrowheads="1"/>
          </p:cNvPicPr>
          <p:nvPr>
            <p:ph sz="half" idx="2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926" y="1513818"/>
            <a:ext cx="6036008" cy="394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lassholder for innhold 8" descr="Hjemmeside i JUS malen&#10;">
            <a:extLst>
              <a:ext uri="{FF2B5EF4-FFF2-40B4-BE49-F238E27FC236}">
                <a16:creationId xmlns:a16="http://schemas.microsoft.com/office/drawing/2014/main" id="{0A96F636-D22C-EF13-0F84-D2D16ED6D90D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85" y="1473149"/>
            <a:ext cx="4513704" cy="4302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2728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AACF0C8-66B5-2DB8-4192-9B2AF9E5B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6D319D9-DB0C-6C05-EB35-302C60620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82DA8C0-BBB8-E1E1-D90D-BCF51C3FE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Maler i Canvas-</a:t>
            </a:r>
            <a:r>
              <a:rPr lang="nb-NO" dirty="0" err="1"/>
              <a:t>Commons</a:t>
            </a:r>
            <a:endParaRPr lang="en-GB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1D3B0BE-0DA3-854D-B393-873BB81ABB9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5569269" cy="4817312"/>
          </a:xfrm>
        </p:spPr>
        <p:txBody>
          <a:bodyPr/>
          <a:lstStyle/>
          <a:p>
            <a:r>
              <a:rPr lang="nb-NO" dirty="0"/>
              <a:t>UiO-mal: </a:t>
            </a:r>
          </a:p>
          <a:p>
            <a:pPr lvl="1"/>
            <a:r>
              <a:rPr lang="nb-NO" dirty="0"/>
              <a:t>Enkel hjemmeside</a:t>
            </a:r>
          </a:p>
          <a:p>
            <a:pPr lvl="1"/>
            <a:r>
              <a:rPr lang="nb-NO" dirty="0"/>
              <a:t>Forslag til en struktur på moduler som kan dupliseres</a:t>
            </a:r>
          </a:p>
          <a:p>
            <a:pPr lvl="1"/>
            <a:r>
              <a:rPr lang="nb-NO" dirty="0"/>
              <a:t>«Hjelpesider» og maler på sider som kan kopieres/dupliseres </a:t>
            </a:r>
          </a:p>
          <a:p>
            <a:pPr lvl="1"/>
            <a:r>
              <a:rPr lang="nb-NO" dirty="0"/>
              <a:t>Enkel emnenavigasjon</a:t>
            </a:r>
          </a:p>
          <a:p>
            <a:pPr lvl="1"/>
            <a:r>
              <a:rPr lang="nb-NO" dirty="0"/>
              <a:t>Veiledninger for studenter</a:t>
            </a:r>
          </a:p>
          <a:p>
            <a:pPr lvl="1"/>
            <a:r>
              <a:rPr lang="nb-NO" dirty="0"/>
              <a:t>Q&amp;A forslag for studenter</a:t>
            </a:r>
          </a:p>
          <a:p>
            <a:endParaRPr lang="en-GB" dirty="0"/>
          </a:p>
        </p:txBody>
      </p:sp>
      <p:pic>
        <p:nvPicPr>
          <p:cNvPr id="1026" name="Picture 2" descr="Skjermibilde av Canvashjemmesiden i UiO-mal Canvasrom">
            <a:extLst>
              <a:ext uri="{FF2B5EF4-FFF2-40B4-BE49-F238E27FC236}">
                <a16:creationId xmlns:a16="http://schemas.microsoft.com/office/drawing/2014/main" id="{E78B115E-2F01-6FA7-0675-1FF227CF3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737" y="1711453"/>
            <a:ext cx="5002364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82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0F6F268-5CAF-A178-26CC-A7815ED83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687A044-9399-F033-289E-8DCFA37B1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947B2E6-BCFE-A761-5915-923B5A95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Universell utforming</a:t>
            </a:r>
            <a:endParaRPr lang="en-GB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AD4A781-C320-F031-4B38-551BDC2BEADD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Universell utforming: tekst lesbar for skjermleser, struktur (overskrifter osv.), punktlister og tabeller, alt-tekster for bilder, synstolking.</a:t>
            </a:r>
          </a:p>
          <a:p>
            <a:pPr lvl="1"/>
            <a:r>
              <a:rPr lang="nb-NO" dirty="0"/>
              <a:t> Viktig å tenke på selv med bruk av maler – alt som blir lagt til i Canvas og alt som legges ut.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Bli kjent med verktøy som hjelper med UU:</a:t>
            </a:r>
          </a:p>
          <a:p>
            <a:pPr lvl="1"/>
            <a:r>
              <a:rPr lang="nb-NO" dirty="0"/>
              <a:t>Ally i Canvas.</a:t>
            </a:r>
          </a:p>
          <a:p>
            <a:pPr lvl="1"/>
            <a:r>
              <a:rPr lang="nb-NO" dirty="0"/>
              <a:t>Tilgjengelighetssjekker i Canvas.</a:t>
            </a:r>
          </a:p>
          <a:p>
            <a:pPr lvl="1"/>
            <a:r>
              <a:rPr lang="nb-NO" dirty="0"/>
              <a:t>PPT, Word, PDF osv. – bruk innebygd tilgjengelighetssjekker før det lastes opp.</a:t>
            </a:r>
          </a:p>
          <a:p>
            <a:pPr marL="0" indent="0"/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God struktur i læringsplattformen</a:t>
            </a:r>
            <a:r>
              <a:rPr lang="nb-NO" dirty="0"/>
              <a:t>, konsistent informasjon og klar språk også viktige – selv om det går utover kravene.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011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727C1F52-E920-CF53-735E-2DA3F69130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31B2B5C-FAD9-169F-D7E7-57E5BF48A1A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0123F4E-4A69-E89B-36EC-6BF82D5AF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GB" dirty="0"/>
              <a:t>Verdi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maler</a:t>
            </a:r>
            <a:endParaRPr lang="en-GB" dirty="0"/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174FF2CC-E71F-AB57-D74E-F6D53C6A849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>
            <a:normAutofit/>
          </a:bodyPr>
          <a:lstStyle/>
          <a:p>
            <a:r>
              <a:rPr lang="en-GB" dirty="0" err="1"/>
              <a:t>Felles</a:t>
            </a:r>
            <a:r>
              <a:rPr lang="en-GB" dirty="0"/>
              <a:t> ingang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klar</a:t>
            </a:r>
            <a:r>
              <a:rPr lang="en-GB" dirty="0"/>
              <a:t> </a:t>
            </a:r>
            <a:r>
              <a:rPr lang="en-GB" dirty="0" err="1"/>
              <a:t>struktur</a:t>
            </a:r>
            <a:r>
              <a:rPr lang="en-GB" dirty="0"/>
              <a:t> for </a:t>
            </a:r>
            <a:r>
              <a:rPr lang="en-GB" dirty="0" err="1"/>
              <a:t>videre</a:t>
            </a:r>
            <a:r>
              <a:rPr lang="en-GB" dirty="0"/>
              <a:t> </a:t>
            </a:r>
            <a:r>
              <a:rPr lang="en-GB" dirty="0" err="1"/>
              <a:t>pedagogisk</a:t>
            </a:r>
            <a:r>
              <a:rPr lang="en-GB" dirty="0"/>
              <a:t> bruk </a:t>
            </a:r>
          </a:p>
        </p:txBody>
      </p:sp>
      <p:pic>
        <p:nvPicPr>
          <p:cNvPr id="10" name="Picture 9" descr="En malt overflate og en pensel stroking den oransje malingen">
            <a:extLst>
              <a:ext uri="{FF2B5EF4-FFF2-40B4-BE49-F238E27FC236}">
                <a16:creationId xmlns:a16="http://schemas.microsoft.com/office/drawing/2014/main" id="{6882B690-5DA5-F2F8-0F65-BF54DF114E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73" r="1" b="18759"/>
          <a:stretch>
            <a:fillRect/>
          </a:stretch>
        </p:blipFill>
        <p:spPr>
          <a:xfrm>
            <a:off x="360044" y="1757498"/>
            <a:ext cx="11471910" cy="430110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1367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Canvas –</a:t>
            </a:r>
            <a:r>
              <a:rPr lang="en-US" dirty="0" err="1"/>
              <a:t>maler</a:t>
            </a:r>
            <a:r>
              <a:rPr lang="en-US" dirty="0"/>
              <a:t> hos JUS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Halvor H Ingvaldsen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Rådgiver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Det </a:t>
            </a:r>
            <a:r>
              <a:rPr lang="en-US" dirty="0" err="1"/>
              <a:t>juridiske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en-US" dirty="0"/>
              <a:t> - </a:t>
            </a:r>
            <a:r>
              <a:rPr lang="en-US" dirty="0" err="1"/>
              <a:t>UiO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15.09.2025</a:t>
            </a:r>
          </a:p>
        </p:txBody>
      </p:sp>
    </p:spTree>
    <p:extLst>
      <p:ext uri="{BB962C8B-B14F-4D97-AF65-F5344CB8AC3E}">
        <p14:creationId xmlns:p14="http://schemas.microsoft.com/office/powerpoint/2010/main" val="228632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4E9CF02-BD44-4167-CA56-FC8E665C5D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022E8EC-EA40-06AC-18B7-8C21B19D3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B4394CA-1675-425E-95F0-B1796A3CA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Agenda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650882B-8CB7-6D29-5918-7BAB13EE666F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Oppbygning – Canvas hos JUS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Strategi og hensikt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Rutine og bruk av JUS –mal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Eksempler på bruk av mal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Universell utforming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Fordeler og ulemper</a:t>
            </a:r>
          </a:p>
        </p:txBody>
      </p:sp>
    </p:spTree>
    <p:extLst>
      <p:ext uri="{BB962C8B-B14F-4D97-AF65-F5344CB8AC3E}">
        <p14:creationId xmlns:p14="http://schemas.microsoft.com/office/powerpoint/2010/main" val="4269757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6AE57F6-214D-E362-5004-42A920420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F415EA8-46A1-B12C-8916-AE678A5DE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F760089-14C8-EFAF-047F-B83AFDEC3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Informasjon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328171D-08AF-0D10-48FF-41638D8C447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20344"/>
            <a:ext cx="5632383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185 canvasrom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Type rom hos JUS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Fellesrom på emnenivå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Kursrom på UA –nivå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Studieprogram/kullrom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Samarbeid med LINK – startet våren 2022, malene klare fra høsten 2022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3D79051-63F0-ED26-7BEE-58C667FF6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344" y="728858"/>
            <a:ext cx="4882757" cy="540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13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84B3114-9495-6141-B19E-AB532D617B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B85573C-1CD3-CE56-C9AF-BD62DD372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62F15A2-B566-B493-DF71-251BC34C1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Strategi og hensikt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596542F-4054-A8DB-E705-A09A6EA4CC3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>
            <a:norm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dirty="0"/>
              <a:t>En standard utforming gjør det lettere for studentene å kjenne igjen å navigere i canvasrom på tvers av emner. Det vil være enklere for studentene å vite hvor de finner undervisningsmaterialet og annen relevant informasjon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dirty="0"/>
              <a:t>For faglige som vikarierer i emnet vil det være enklere å publisere undervisningsmateriale å navigere i rommene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dirty="0"/>
              <a:t>Malen for canvasrom er </a:t>
            </a:r>
            <a:r>
              <a:rPr lang="nb-NO" b="1" dirty="0"/>
              <a:t>universelt utformet</a:t>
            </a:r>
            <a:r>
              <a:rPr lang="nb-NO" dirty="0"/>
              <a:t>. Dette sikrer i større grad den universelle utformingen av alle canvasrom. Dette er både et lovkrav og en viktig forutsetning for læring at plattformene studentene bruker er universelt utformet.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dirty="0"/>
              <a:t>Ved å bruke moduler oppnår man  bedre pedagogisk bruk av digitale </a:t>
            </a:r>
            <a:r>
              <a:rPr lang="nb-NO" dirty="0" err="1"/>
              <a:t>læringsplatformer</a:t>
            </a:r>
            <a:r>
              <a:rPr lang="nb-NO" dirty="0"/>
              <a:t>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b="1" dirty="0"/>
              <a:t>Det vil heve "bunnivået" for bruk av Canvas ved fakultetet.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6872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B78C79C-1718-85CF-53FF-14B22DEFC4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59E80D0-47E9-4A98-9A65-CB15252C75A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19F6A78-9220-4A32-79FE-1AE8FB276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Rutine – kort forklart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F591F00-827E-626E-AFE3-0B0E22C16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1187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F258F810-95CB-0EB1-CA88-0300952F2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D76A0CF-B67A-F008-3208-0B78AEB5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FD781B81-E4DC-CB1C-DEB2-3AC3DD376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7319174" cy="542658"/>
          </a:xfrm>
        </p:spPr>
        <p:txBody>
          <a:bodyPr>
            <a:normAutofit/>
          </a:bodyPr>
          <a:lstStyle/>
          <a:p>
            <a:r>
              <a:rPr lang="en-US" dirty="0"/>
              <a:t>Bruk av JUS –mal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2E9803B3-DED3-CECF-016C-0A872F3AC973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u="sng" dirty="0"/>
              <a:t>Høst 2022</a:t>
            </a:r>
          </a:p>
          <a:p>
            <a:r>
              <a:rPr lang="nb-NO" dirty="0"/>
              <a:t>Innført på fellesrom studieårsemner</a:t>
            </a:r>
          </a:p>
          <a:p>
            <a:pPr marL="0" indent="0">
              <a:buNone/>
            </a:pPr>
            <a:r>
              <a:rPr lang="nb-NO" u="sng" dirty="0"/>
              <a:t>Vår 2023</a:t>
            </a:r>
          </a:p>
          <a:p>
            <a:r>
              <a:rPr lang="nb-NO" dirty="0"/>
              <a:t>Innført på fellesrom studieårsemner + kursrom. Begynt innføringen på valgemner</a:t>
            </a:r>
          </a:p>
          <a:p>
            <a:pPr marL="0" indent="0">
              <a:buNone/>
            </a:pPr>
            <a:r>
              <a:rPr lang="nb-NO" u="sng" dirty="0"/>
              <a:t>Vår 2024</a:t>
            </a:r>
          </a:p>
          <a:p>
            <a:r>
              <a:rPr lang="nb-NO" dirty="0"/>
              <a:t>Lignende maler opprettet for IKRS</a:t>
            </a:r>
          </a:p>
          <a:p>
            <a:pPr marL="0" indent="0">
              <a:buNone/>
            </a:pPr>
            <a:r>
              <a:rPr lang="nb-NO" u="sng" dirty="0"/>
              <a:t>Høst 2024 – til nå</a:t>
            </a:r>
          </a:p>
          <a:p>
            <a:r>
              <a:rPr lang="nb-NO" dirty="0"/>
              <a:t>Benyttes på studieårsemner + kursrom, IKRS</a:t>
            </a:r>
          </a:p>
          <a:p>
            <a:r>
              <a:rPr lang="nb-NO" dirty="0"/>
              <a:t>Benyttes på et flertall av valgemner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F7955C7E-086A-7DE0-6E96-D173691D705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CB724D8-9BCA-CCD6-C262-4B286C57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247" y="1367161"/>
            <a:ext cx="5744992" cy="412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06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86746-6851-341C-775B-72C48CD31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CFA1C7ED-3ED6-4E72-58B7-5DEF00C2F1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9A3A900-1AC7-5E01-1258-4CF796B6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EED1B4E6-309A-550B-E1BA-34E9BE21F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7319174" cy="542658"/>
          </a:xfrm>
        </p:spPr>
        <p:txBody>
          <a:bodyPr>
            <a:normAutofit/>
          </a:bodyPr>
          <a:lstStyle/>
          <a:p>
            <a:r>
              <a:rPr lang="en-US" dirty="0"/>
              <a:t>Bruk av JUS –mal </a:t>
            </a:r>
            <a:r>
              <a:rPr lang="en-US" dirty="0" err="1"/>
              <a:t>høsten</a:t>
            </a:r>
            <a:r>
              <a:rPr lang="en-US" dirty="0"/>
              <a:t> 2025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E7C78DD5-196C-62C1-6F70-BA8356D611ED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>
            <a:normAutofit/>
          </a:bodyPr>
          <a:lstStyle/>
          <a:p>
            <a:r>
              <a:rPr lang="nb-NO" dirty="0"/>
              <a:t>Totalt 64 emner med Canvasrom pr. 08.09</a:t>
            </a:r>
          </a:p>
          <a:p>
            <a:pPr lvl="1"/>
            <a:r>
              <a:rPr lang="nb-NO" dirty="0"/>
              <a:t>44 emner benytter maler</a:t>
            </a:r>
          </a:p>
          <a:p>
            <a:pPr lvl="1"/>
            <a:r>
              <a:rPr lang="nb-NO" dirty="0"/>
              <a:t>20 emner benytter ikke maler eller bruker eget opplegg</a:t>
            </a:r>
          </a:p>
          <a:p>
            <a:endParaRPr lang="nb-NO" dirty="0"/>
          </a:p>
        </p:txBody>
      </p:sp>
      <p:pic>
        <p:nvPicPr>
          <p:cNvPr id="9" name="Plassholder for innhold 8" descr="Et bilde som inneholder Grafikk, logo, Font, diagram&#10;&#10;KI-generert innhold kan være feil.">
            <a:extLst>
              <a:ext uri="{FF2B5EF4-FFF2-40B4-BE49-F238E27FC236}">
                <a16:creationId xmlns:a16="http://schemas.microsoft.com/office/drawing/2014/main" id="{A31B34E5-A176-B24B-B3FF-F15770349B45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2" r="30126"/>
          <a:stretch/>
        </p:blipFill>
        <p:spPr>
          <a:xfrm>
            <a:off x="6714671" y="1877346"/>
            <a:ext cx="5117282" cy="3103307"/>
          </a:xfrm>
          <a:noFill/>
        </p:spPr>
      </p:pic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65766752-644C-6B20-8757-E34B0D5314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68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AF09B2E-543F-EB32-C248-73CD48CED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5B68A79-08C8-FB54-57AD-9ADAEA4D3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5BAC47B-A114-A06B-F4CB-159CA24FA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Ulike </a:t>
            </a:r>
            <a:r>
              <a:rPr lang="nb-NO" dirty="0" err="1"/>
              <a:t>rommaler</a:t>
            </a:r>
            <a:r>
              <a:rPr lang="nb-NO" dirty="0"/>
              <a:t> for ulikt bruk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B5576EF-F931-F7C8-FDA9-0B8E8115C17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5880958" cy="50783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u="sng" dirty="0">
                <a:solidFill>
                  <a:schemeClr val="tx1"/>
                </a:solidFill>
              </a:rPr>
              <a:t>Fellesrom studieår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600" dirty="0"/>
              <a:t>Denne er beregnet på studieårene, og spesielt 1. studieår. Den inneholder mer informasjon på forsiden og flere moduler med generell informasjon.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Mal for kursrom </a:t>
            </a:r>
            <a:endParaRPr lang="nb-NO" dirty="0"/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sz="1600" dirty="0"/>
              <a:t>Denne er beregnet på kursrom. Den er basert på samme mal som studieårene, men med en "renere" forside og ingen moduler slik at man ikke trenger å redigere informasjon før man publiserer rommet.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Mal for fellesrom valgemner/andre emner </a:t>
            </a:r>
            <a:endParaRPr lang="nb-NO" dirty="0"/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sz="1600" dirty="0"/>
              <a:t>Samme mal som studieårene men med mindre generell informasjon på forsiden og i moduler.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u="sng" dirty="0" err="1"/>
              <a:t>Rommaler</a:t>
            </a:r>
            <a:r>
              <a:rPr lang="nb-NO" u="sng" dirty="0"/>
              <a:t> for Institutt for kriminologi og rettssosiologi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sz="1600" dirty="0"/>
              <a:t>Samme som master i rettsvitenskap, men med en annen fargeprofil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B5BAFBC-4B06-CFB6-EAEE-1131918E5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1002" y="1082725"/>
            <a:ext cx="5744992" cy="412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29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20B202CE-9122-379D-042A-BB53ED9CB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54F74D5-8C80-6CBD-9A79-2F9888B2E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35F1CB4-C95B-77B7-7224-44B2BDCE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Eksempler rom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658A8A9-14CD-FDF2-65A9-7D941CA00515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2"/>
              </a:rPr>
              <a:t>JUS2111 25H Statsforfatningsrett, folkerett og menneskerettigheter (Canvas, UiO)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JUS5880 25H Financial Market Law and Regulation (Canvas, </a:t>
            </a:r>
            <a:r>
              <a:rPr lang="en-US" dirty="0" err="1">
                <a:hlinkClick r:id="rId3"/>
              </a:rPr>
              <a:t>UiO</a:t>
            </a:r>
            <a:r>
              <a:rPr lang="en-US" dirty="0">
                <a:hlinkClick r:id="rId3"/>
              </a:rPr>
              <a:t>)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hlinkClick r:id="rId4"/>
              </a:rPr>
              <a:t>JFEXFAC04 25H Examen facultatum, rettsvitenskapelig variant (Canvas, UiO)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hlinkClick r:id="rId5"/>
              </a:rPr>
              <a:t>JUS3220 25H Rettshistorie (Canvas, UiO)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7899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870B9-F4CF-019D-A63E-01FA9A8BC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ECDED61-F54A-D913-B50B-B88023E1F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7A65892-AA7B-19B9-A071-DDB5E2738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246E55E-1C3A-4D02-3E6D-35954FAA0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Universell utforming</a:t>
            </a:r>
          </a:p>
        </p:txBody>
      </p:sp>
      <p:pic>
        <p:nvPicPr>
          <p:cNvPr id="10" name="Plassholder for bilde 9" descr="Et bilde som inneholder sirkel, Grafikk, logo, Font">
            <a:extLst>
              <a:ext uri="{FF2B5EF4-FFF2-40B4-BE49-F238E27FC236}">
                <a16:creationId xmlns:a16="http://schemas.microsoft.com/office/drawing/2014/main" id="{FC91797A-2D71-3D23-330B-BE0769EC03F7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t="2673" b="2673"/>
          <a:stretch/>
        </p:blipFill>
        <p:spPr/>
      </p:pic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82445C08-0E8B-2519-FF2B-FE1A4A8278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Høst 2022</a:t>
            </a:r>
          </a:p>
        </p:txBody>
      </p:sp>
      <p:pic>
        <p:nvPicPr>
          <p:cNvPr id="12" name="Bilde 11" descr="Et bilde som inneholder sirkel, skjermbilde, tekst, hvit">
            <a:extLst>
              <a:ext uri="{FF2B5EF4-FFF2-40B4-BE49-F238E27FC236}">
                <a16:creationId xmlns:a16="http://schemas.microsoft.com/office/drawing/2014/main" id="{D05CB877-80B7-FB39-8F06-12AFADDE7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984" y="1754969"/>
            <a:ext cx="3420416" cy="391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80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2B9E359E-9B59-A97E-62D7-FF3796DA70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B8EA216-3CFD-A712-6917-D2F3D57A2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66E3C88-D5A8-E073-0B85-11E93BF07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Universell utforming – etter innføring</a:t>
            </a:r>
          </a:p>
        </p:txBody>
      </p:sp>
      <p:pic>
        <p:nvPicPr>
          <p:cNvPr id="22" name="Plassholder for bilde 21" descr="Et bilde som inneholder sirkel, Grafikk, logo, Font&#10;&#10;">
            <a:extLst>
              <a:ext uri="{FF2B5EF4-FFF2-40B4-BE49-F238E27FC236}">
                <a16:creationId xmlns:a16="http://schemas.microsoft.com/office/drawing/2014/main" id="{90FEB5AE-9FEC-0881-CF4F-F33631FD453D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t="2825" b="2825"/>
          <a:stretch/>
        </p:blipFill>
        <p:spPr/>
      </p:pic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FF5AFFA5-DEA0-0932-37CC-099D0C2A62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Høst 2025</a:t>
            </a:r>
          </a:p>
        </p:txBody>
      </p:sp>
      <p:pic>
        <p:nvPicPr>
          <p:cNvPr id="30" name="Bilde 29">
            <a:extLst>
              <a:ext uri="{FF2B5EF4-FFF2-40B4-BE49-F238E27FC236}">
                <a16:creationId xmlns:a16="http://schemas.microsoft.com/office/drawing/2014/main" id="{0875A221-4459-18E4-46E9-D95051E0C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400" y="1754970"/>
            <a:ext cx="3384877" cy="394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10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55558-8975-115C-562D-7CFF72389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F71E2838-7AEE-C556-ACEE-8EC00A2CF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C286169-D1DF-7F66-544A-F9F00010C07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F629C72A-AE9F-F6CE-0277-57B514E4F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Visuell</a:t>
            </a:r>
            <a:r>
              <a:rPr lang="en-US" dirty="0"/>
              <a:t> </a:t>
            </a:r>
            <a:r>
              <a:rPr lang="en-US" dirty="0" err="1"/>
              <a:t>oversikt</a:t>
            </a:r>
            <a:r>
              <a:rPr lang="en-US" dirty="0"/>
              <a:t> over </a:t>
            </a:r>
            <a:r>
              <a:rPr lang="en-US" dirty="0" err="1"/>
              <a:t>fordeler</a:t>
            </a:r>
            <a:r>
              <a:rPr lang="en-US" dirty="0"/>
              <a:t> og </a:t>
            </a:r>
            <a:r>
              <a:rPr lang="en-US" dirty="0" err="1"/>
              <a:t>ulemper</a:t>
            </a:r>
            <a:r>
              <a:rPr lang="en-US" dirty="0"/>
              <a:t> </a:t>
            </a:r>
            <a:r>
              <a:rPr lang="en-US" dirty="0" err="1"/>
              <a:t>ved</a:t>
            </a:r>
            <a:r>
              <a:rPr lang="en-US" dirty="0"/>
              <a:t> bruk </a:t>
            </a:r>
            <a:r>
              <a:rPr lang="en-US" dirty="0" err="1"/>
              <a:t>avmaler</a:t>
            </a:r>
            <a:r>
              <a:rPr lang="en-US" dirty="0"/>
              <a:t> i Canvas</a:t>
            </a:r>
            <a:endParaRPr lang="nb-NO" dirty="0"/>
          </a:p>
        </p:txBody>
      </p:sp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10A59338-6A37-A08D-FBC8-A2337AD49B66}"/>
              </a:ext>
            </a:extLst>
          </p:cNvPr>
          <p:cNvGraphicFramePr>
            <a:graphicFrameLocks noGrp="1"/>
          </p:cNvGraphicFramePr>
          <p:nvPr/>
        </p:nvGraphicFramePr>
        <p:xfrm>
          <a:off x="962729" y="1490448"/>
          <a:ext cx="9693822" cy="4599272"/>
        </p:xfrm>
        <a:graphic>
          <a:graphicData uri="http://schemas.openxmlformats.org/drawingml/2006/table">
            <a:tbl>
              <a:tblPr/>
              <a:tblGrid>
                <a:gridCol w="4846911">
                  <a:extLst>
                    <a:ext uri="{9D8B030D-6E8A-4147-A177-3AD203B41FA5}">
                      <a16:colId xmlns:a16="http://schemas.microsoft.com/office/drawing/2014/main" val="711376790"/>
                    </a:ext>
                  </a:extLst>
                </a:gridCol>
                <a:gridCol w="4846911">
                  <a:extLst>
                    <a:ext uri="{9D8B030D-6E8A-4147-A177-3AD203B41FA5}">
                      <a16:colId xmlns:a16="http://schemas.microsoft.com/office/drawing/2014/main" val="3065516680"/>
                    </a:ext>
                  </a:extLst>
                </a:gridCol>
              </a:tblGrid>
              <a:tr h="347656"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600" b="1" i="0" cap="all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Fordeler</a:t>
                      </a:r>
                      <a:r>
                        <a:rPr lang="en-US" sz="1600" b="1" i="0">
                          <a:solidFill>
                            <a:srgbClr val="FFFFFF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​</a:t>
                      </a:r>
                      <a:endParaRPr lang="en-US" sz="15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5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600" b="1" i="0" cap="all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Ulemper</a:t>
                      </a:r>
                      <a:r>
                        <a:rPr lang="en-US" sz="1600" b="1" i="0">
                          <a:solidFill>
                            <a:srgbClr val="FFFFFF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​</a:t>
                      </a:r>
                      <a:endParaRPr lang="en-US" sz="15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5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818677"/>
                  </a:ext>
                </a:extLst>
              </a:tr>
              <a:tr h="746370"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nn-NO" sz="1200" b="1" i="0" dirty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Konsistent struktur og navigasjon på tvers av </a:t>
                      </a:r>
                      <a:r>
                        <a:rPr lang="nn-NO" sz="1200" b="1" i="0" dirty="0" err="1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emner</a:t>
                      </a:r>
                      <a:r>
                        <a:rPr lang="nn-NO" sz="1200" b="0" i="0" dirty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​</a:t>
                      </a:r>
                      <a:endParaRPr lang="nn-NO" sz="15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Mindre fleksibilitet – kan hemme pedagogisk variasjon​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997181"/>
                  </a:ext>
                </a:extLst>
              </a:tr>
              <a:tr h="746370"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Sparer tid – gjenbruk av sider, moduler og rubrikker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Fare for overstandardisering og "skjema-tenking"​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70613"/>
                  </a:ext>
                </a:extLst>
              </a:tr>
              <a:tr h="747585"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nb-NO" sz="1200" b="1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Bedre universell utforming (WCAG) når tilgjengelighetsmønstre ligger i malen</a:t>
                      </a: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​</a:t>
                      </a:r>
                      <a:endParaRPr lang="nb-NO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Malfeil kan forplante seg til mange emner samtidig​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346864"/>
                  </a:ext>
                </a:extLst>
              </a:tr>
              <a:tr h="747585"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nb-NO" sz="1200" b="1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Forutsigbarhet for studenter: lik plassering av innhold og frister</a:t>
                      </a: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​</a:t>
                      </a:r>
                      <a:endParaRPr lang="nb-NO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nb-NO" sz="1200" b="0" i="0" dirty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Krever tydelig eierskap til vedlikehold​</a:t>
                      </a:r>
                      <a:endParaRPr lang="nb-NO" sz="15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95242"/>
                  </a:ext>
                </a:extLst>
              </a:tr>
              <a:tr h="746370"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Skalerbart oppsett ved program- eller fakultetsnivå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Opplæringsbehov for å bruke og tilpasse maler riktig​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048250"/>
                  </a:ext>
                </a:extLst>
              </a:tr>
              <a:tr h="517336"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Enklere onboarding av nye undervisere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800"/>
                        </a:lnSpc>
                        <a:buNone/>
                      </a:pPr>
                      <a:r>
                        <a:rPr lang="nb-NO" sz="1200" b="0" i="0" dirty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0"/>
                        </a:rPr>
                        <a:t>Kan låse inn plattformens begrensninger i designet​</a:t>
                      </a:r>
                      <a:endParaRPr lang="nb-NO" sz="15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117" marR="76117" marT="38058" marB="380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13551"/>
                  </a:ext>
                </a:extLst>
              </a:tr>
            </a:tbl>
          </a:graphicData>
        </a:graphic>
      </p:graphicFrame>
      <p:sp>
        <p:nvSpPr>
          <p:cNvPr id="13" name="Rectangle 1">
            <a:extLst>
              <a:ext uri="{FF2B5EF4-FFF2-40B4-BE49-F238E27FC236}">
                <a16:creationId xmlns:a16="http://schemas.microsoft.com/office/drawing/2014/main" id="{A927B410-1634-2273-3961-00A6CE83C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948" y="1490448"/>
            <a:ext cx="25523980" cy="650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841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B7932C34-C606-837D-F2E4-520D0C1F2A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D931B0CD-F9B7-FB0F-DD44-B47C822BB02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96D3989C-910C-C4FE-E2AD-93951211A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25E52DCE-00BC-0583-3448-1377D184A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3680828"/>
          </a:xfrm>
        </p:spPr>
        <p:txBody>
          <a:bodyPr/>
          <a:lstStyle/>
          <a:p>
            <a:r>
              <a:rPr lang="nb-NO" sz="1800" dirty="0"/>
              <a:t>Maler gir gjenkjennbar struktur og navigasjon for studentene</a:t>
            </a:r>
            <a:br>
              <a:rPr lang="nb-NO" sz="1800" dirty="0"/>
            </a:br>
            <a:br>
              <a:rPr lang="nb-NO" sz="1800" dirty="0"/>
            </a:br>
            <a:r>
              <a:rPr lang="nb-NO" sz="1800" dirty="0"/>
              <a:t>Fordeler: tidsbesparende, bedre universell utforming, enklere for faglige</a:t>
            </a:r>
            <a:br>
              <a:rPr lang="nb-NO" sz="1800" dirty="0"/>
            </a:br>
            <a:br>
              <a:rPr lang="nb-NO" sz="1800" dirty="0"/>
            </a:br>
            <a:r>
              <a:rPr lang="nb-NO" sz="1800" dirty="0"/>
              <a:t>Ulemper: mindre fleksibilitet, risiko for overstandardisering</a:t>
            </a:r>
            <a:br>
              <a:rPr lang="nb-NO" sz="1800" dirty="0"/>
            </a:br>
            <a:br>
              <a:rPr lang="nb-NO" sz="1800" dirty="0"/>
            </a:br>
            <a:r>
              <a:rPr lang="nb-NO" sz="1800" dirty="0"/>
              <a:t>Universell utforming er både lovkrav og læringsforutsetning</a:t>
            </a:r>
            <a:br>
              <a:rPr lang="nb-NO" sz="1800" dirty="0"/>
            </a:br>
            <a:br>
              <a:rPr lang="nb-NO" sz="1800" dirty="0"/>
            </a:br>
            <a:r>
              <a:rPr lang="nb-NO" sz="1800" dirty="0"/>
              <a:t>Status: majoriteten av emner ved JUS benytter maler</a:t>
            </a:r>
            <a:br>
              <a:rPr lang="nb-NO" sz="1800" dirty="0"/>
            </a:br>
            <a:endParaRPr lang="nb-NO" sz="18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416B1BA4-E39F-4BA9-1043-05163467A60A}"/>
              </a:ext>
            </a:extLst>
          </p:cNvPr>
          <p:cNvSpPr txBox="1"/>
          <p:nvPr/>
        </p:nvSpPr>
        <p:spPr>
          <a:xfrm>
            <a:off x="817581" y="677849"/>
            <a:ext cx="40986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3200" dirty="0"/>
              <a:t>Oppsummering</a:t>
            </a:r>
          </a:p>
        </p:txBody>
      </p:sp>
    </p:spTree>
    <p:extLst>
      <p:ext uri="{BB962C8B-B14F-4D97-AF65-F5344CB8AC3E}">
        <p14:creationId xmlns:p14="http://schemas.microsoft.com/office/powerpoint/2010/main" val="1154048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5977EA83BCCC149BC44901C0AA3D01B" ma:contentTypeVersion="12" ma:contentTypeDescription="Opprett et nytt dokument." ma:contentTypeScope="" ma:versionID="de84b6bff2a2dde719171da3061bed64">
  <xsd:schema xmlns:xsd="http://www.w3.org/2001/XMLSchema" xmlns:xs="http://www.w3.org/2001/XMLSchema" xmlns:p="http://schemas.microsoft.com/office/2006/metadata/properties" xmlns:ns2="ad2a90bd-b470-454e-a4c8-1e4ca4c79d1e" xmlns:ns3="031a6f0f-36ff-4237-8aa5-7f5a8f58282c" targetNamespace="http://schemas.microsoft.com/office/2006/metadata/properties" ma:root="true" ma:fieldsID="e72851cb5adac583d53274094988ddae" ns2:_="" ns3:_="">
    <xsd:import namespace="ad2a90bd-b470-454e-a4c8-1e4ca4c79d1e"/>
    <xsd:import namespace="031a6f0f-36ff-4237-8aa5-7f5a8f5828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2a90bd-b470-454e-a4c8-1e4ca4c79d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a6f0f-36ff-4237-8aa5-7f5a8f58282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a2e2a4a-ea2d-4ff7-9b04-05316a75db17}" ma:internalName="TaxCatchAll" ma:showField="CatchAllData" ma:web="031a6f0f-36ff-4237-8aa5-7f5a8f5828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2a90bd-b470-454e-a4c8-1e4ca4c79d1e">
      <Terms xmlns="http://schemas.microsoft.com/office/infopath/2007/PartnerControls"/>
    </lcf76f155ced4ddcb4097134ff3c332f>
    <TaxCatchAll xmlns="031a6f0f-36ff-4237-8aa5-7f5a8f58282c" xsi:nil="true"/>
  </documentManagement>
</p:properties>
</file>

<file path=customXml/itemProps1.xml><?xml version="1.0" encoding="utf-8"?>
<ds:datastoreItem xmlns:ds="http://schemas.openxmlformats.org/officeDocument/2006/customXml" ds:itemID="{ED61B7D1-931E-43C4-A8A0-8CCEDC0371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2a90bd-b470-454e-a4c8-1e4ca4c79d1e"/>
    <ds:schemaRef ds:uri="031a6f0f-36ff-4237-8aa5-7f5a8f5828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www.w3.org/XML/1998/namespace"/>
    <ds:schemaRef ds:uri="http://schemas.microsoft.com/office/2006/documentManagement/types"/>
    <ds:schemaRef ds:uri="ad2a90bd-b470-454e-a4c8-1e4ca4c79d1e"/>
    <ds:schemaRef ds:uri="http://purl.org/dc/terms/"/>
    <ds:schemaRef ds:uri="http://purl.org/dc/dcmitype/"/>
    <ds:schemaRef ds:uri="031a6f0f-36ff-4237-8aa5-7f5a8f58282c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1701</TotalTime>
  <Words>1386</Words>
  <Application>Microsoft Office PowerPoint</Application>
  <PresentationFormat>Widescreen</PresentationFormat>
  <Paragraphs>165</Paragraphs>
  <Slides>26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Arial, sans-serif</vt:lpstr>
      <vt:lpstr>Calibri</vt:lpstr>
      <vt:lpstr>Neue Haas Grotesk Text Pro</vt:lpstr>
      <vt:lpstr>Times New Roman</vt:lpstr>
      <vt:lpstr>Wingdings</vt:lpstr>
      <vt:lpstr>Office-tema</vt:lpstr>
      <vt:lpstr>think-cell Slide</vt:lpstr>
      <vt:lpstr>Verdien av maler i Canvas </vt:lpstr>
      <vt:lpstr>«Pedagogisk» bruk av Canvas</vt:lpstr>
      <vt:lpstr>«Pedagogisk» bruk av Canvas</vt:lpstr>
      <vt:lpstr>Universitetspedagogiske programmet, Grunnmodul</vt:lpstr>
      <vt:lpstr>På vei til en ny JUS-mal</vt:lpstr>
      <vt:lpstr>Tilbakemeldinger fra studenter - ROS</vt:lpstr>
      <vt:lpstr>Tilbakemeldinger fra studenter - RIS</vt:lpstr>
      <vt:lpstr>Hva møter studentene?   Undervisere, eksterne, studiekonsulenter; Emne, kurs,  (seminar), (kollokviegruppe)...</vt:lpstr>
      <vt:lpstr>Hva møter studentene?   Undervisere, eksterne, studiekonsulenter; Emne, kurs,  (seminar), (kollokviegruppe)...</vt:lpstr>
      <vt:lpstr>Mal på JUS</vt:lpstr>
      <vt:lpstr>Maler i Canvas-Commons</vt:lpstr>
      <vt:lpstr>Universell utforming</vt:lpstr>
      <vt:lpstr>Verdi av maler</vt:lpstr>
      <vt:lpstr>Canvas –maler hos JUS</vt:lpstr>
      <vt:lpstr>Agenda</vt:lpstr>
      <vt:lpstr>Informasjon</vt:lpstr>
      <vt:lpstr>Strategi og hensikt</vt:lpstr>
      <vt:lpstr>Rutine – kort forklart</vt:lpstr>
      <vt:lpstr>Bruk av JUS –mal</vt:lpstr>
      <vt:lpstr>Bruk av JUS –mal høsten 2025</vt:lpstr>
      <vt:lpstr>Ulike rommaler for ulikt bruk</vt:lpstr>
      <vt:lpstr>Eksempler rom</vt:lpstr>
      <vt:lpstr>Universell utforming</vt:lpstr>
      <vt:lpstr>Universell utforming – etter innføring</vt:lpstr>
      <vt:lpstr>Visuell oversikt over fordeler og ulemper ved bruk avmaler i Canvas</vt:lpstr>
      <vt:lpstr>Maler gir gjenkjennbar struktur og navigasjon for studentene  Fordeler: tidsbesparende, bedre universell utforming, enklere for faglige  Ulemper: mindre fleksibilitet, risiko for overstandardisering  Universell utforming er både lovkrav og læringsforutsetning  Status: majoriteten av emner ved JUS benytter maler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Mirjana Coh</dc:creator>
  <cp:lastModifiedBy>Muhammad Sial</cp:lastModifiedBy>
  <cp:revision>3</cp:revision>
  <dcterms:created xsi:type="dcterms:W3CDTF">2025-05-19T07:31:19Z</dcterms:created>
  <dcterms:modified xsi:type="dcterms:W3CDTF">2025-09-17T12:20:55Z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0x01010025977EA83BCCC149BC44901C0AA3D01B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