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61" r:id="rId5"/>
    <p:sldId id="260" r:id="rId6"/>
    <p:sldId id="258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9" autoAdjust="0"/>
  </p:normalViewPr>
  <p:slideViewPr>
    <p:cSldViewPr>
      <p:cViewPr varScale="1">
        <p:scale>
          <a:sx n="47" d="100"/>
          <a:sy n="47" d="100"/>
        </p:scale>
        <p:origin x="-786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EBD6537-0898-4CCD-B34D-8AA004CE38C4}" type="datetimeFigureOut">
              <a:rPr lang="nb-NO"/>
              <a:pPr/>
              <a:t>14.03.2013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0FE1FBC-D66A-45AD-B4D0-A00033F50E1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822202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868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96857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4224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51359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06426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88095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1800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4912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3035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49865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15657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 </a:t>
            </a:r>
          </a:p>
        </p:txBody>
      </p:sp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err="1" smtClean="0">
                <a:latin typeface="Arial" pitchFamily="34" charset="0"/>
                <a:cs typeface="Arial" pitchFamily="34" charset="0"/>
              </a:rPr>
              <a:t>Forskningsmeldingen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 2013</a:t>
            </a:r>
          </a:p>
          <a:p>
            <a:pPr eaLnBrk="1" hangingPunct="1"/>
            <a:r>
              <a:rPr lang="nb-NO" sz="2000" dirty="0" smtClean="0">
                <a:latin typeface="Arial" pitchFamily="34" charset="0"/>
                <a:cs typeface="Arial" pitchFamily="34" charset="0"/>
              </a:rPr>
              <a:t>for internasjonalt nettverk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Hovedtrekk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Langtidsplan (10 år frem, revideres hvert 4. år)</a:t>
            </a:r>
          </a:p>
          <a:p>
            <a:endParaRPr lang="nb-NO" dirty="0" smtClean="0"/>
          </a:p>
          <a:p>
            <a:r>
              <a:rPr lang="nb-NO" dirty="0" smtClean="0"/>
              <a:t>Sammenheng mellom forskning, utdanning og innovasjon</a:t>
            </a:r>
          </a:p>
          <a:p>
            <a:r>
              <a:rPr lang="nb-NO" dirty="0" smtClean="0"/>
              <a:t>Internasjonalt fokus</a:t>
            </a:r>
          </a:p>
          <a:p>
            <a:r>
              <a:rPr lang="nb-NO" dirty="0" smtClean="0"/>
              <a:t>Elite-institusjoner?</a:t>
            </a:r>
          </a:p>
          <a:p>
            <a:r>
              <a:rPr lang="nb-NO" dirty="0" smtClean="0"/>
              <a:t>Sterkere vilje til styring?</a:t>
            </a:r>
          </a:p>
          <a:p>
            <a:r>
              <a:rPr lang="nb-NO" dirty="0" smtClean="0"/>
              <a:t>Ennå ikke avklart </a:t>
            </a:r>
            <a:r>
              <a:rPr lang="nb-NO" dirty="0" err="1" smtClean="0"/>
              <a:t>Horizon</a:t>
            </a:r>
            <a:r>
              <a:rPr lang="nb-NO" dirty="0" smtClean="0"/>
              <a:t> 2020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9283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Internasjonalisering av studier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 internasjonalt samarbeid innenfor forskning, høyere utdanning og innovasjon mer i sammenheng (NFR vs. SIU)</a:t>
            </a:r>
          </a:p>
          <a:p>
            <a:r>
              <a:rPr lang="nb-NO" dirty="0" smtClean="0"/>
              <a:t>bidra til at samarbeidsrelasjoner mellom høyere utdanningsinstitusjoner i Norge og utlandet styrkes</a:t>
            </a:r>
          </a:p>
          <a:p>
            <a:r>
              <a:rPr lang="nb-NO" dirty="0" smtClean="0"/>
              <a:t>bidra til at norske studenter orienterer seg mot våre viktigste samarbeidsland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91666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Internasjonalisering av studier, forts.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Erasmus for all</a:t>
            </a:r>
          </a:p>
          <a:p>
            <a:r>
              <a:rPr lang="nb-NO" dirty="0" smtClean="0"/>
              <a:t>Nordisk samarbeid</a:t>
            </a:r>
          </a:p>
          <a:p>
            <a:r>
              <a:rPr lang="nb-NO" dirty="0" smtClean="0"/>
              <a:t>USA og Canada</a:t>
            </a:r>
          </a:p>
          <a:p>
            <a:r>
              <a:rPr lang="nb-NO" dirty="0" smtClean="0"/>
              <a:t>BRIKS + Japan </a:t>
            </a:r>
          </a:p>
          <a:p>
            <a:pPr lvl="1"/>
            <a:r>
              <a:rPr lang="nb-NO" dirty="0" smtClean="0"/>
              <a:t>Støtte </a:t>
            </a:r>
            <a:r>
              <a:rPr lang="nb-NO" dirty="0" err="1" smtClean="0"/>
              <a:t>freshman-year</a:t>
            </a:r>
            <a:r>
              <a:rPr lang="nb-NO" dirty="0" smtClean="0"/>
              <a:t> ved utvalgte læresteder i alle ikke-vestlige land; dobbel-støtte til Kina og Russland</a:t>
            </a:r>
          </a:p>
          <a:p>
            <a:pPr lvl="1"/>
            <a:r>
              <a:rPr lang="nb-NO" dirty="0" smtClean="0"/>
              <a:t>UTFORSK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Fremhevet (bl.a.)</a:t>
            </a:r>
            <a:endParaRPr lang="nb-NO" dirty="0" smtClean="0"/>
          </a:p>
          <a:p>
            <a:pPr lvl="1"/>
            <a:r>
              <a:rPr lang="nb-NO" dirty="0" err="1" smtClean="0"/>
              <a:t>Fellesgrader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Tidlig inkludering i internasjonale forskningsprosjekter </a:t>
            </a:r>
            <a:endParaRPr lang="nb-NO" dirty="0" smtClean="0"/>
          </a:p>
          <a:p>
            <a:pPr lvl="1"/>
            <a:r>
              <a:rPr lang="nb-NO" dirty="0" smtClean="0"/>
              <a:t>Internasjonalisering hjemme</a:t>
            </a:r>
            <a:endParaRPr lang="nb-NO" dirty="0" smtClean="0"/>
          </a:p>
          <a:p>
            <a:pPr lvl="1"/>
            <a:r>
              <a:rPr lang="nb-NO" dirty="0"/>
              <a:t>I</a:t>
            </a:r>
            <a:r>
              <a:rPr lang="nb-NO" dirty="0" smtClean="0"/>
              <a:t>ntegrering av internasjonal kandidater</a:t>
            </a:r>
          </a:p>
          <a:p>
            <a:pPr lvl="1"/>
            <a:r>
              <a:rPr lang="nb-NO" dirty="0" smtClean="0"/>
              <a:t>Marie Curie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26356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Elite-institusjoner?</a:t>
            </a:r>
            <a:r>
              <a:rPr lang="nb-NO" dirty="0"/>
              <a:t/>
            </a:r>
            <a:br>
              <a:rPr lang="nb-NO" dirty="0"/>
            </a:br>
            <a:r>
              <a:rPr lang="nb-NO" sz="1800" b="0" dirty="0" smtClean="0"/>
              <a:t/>
            </a:r>
            <a:br>
              <a:rPr lang="nb-NO" sz="1800" b="0" dirty="0" smtClean="0"/>
            </a:br>
            <a:r>
              <a:rPr lang="nb-NO" sz="1800" b="0" dirty="0" smtClean="0"/>
              <a:t>«…at det utvikles noen internasjonalt ledende utdannings- og forskningsinstitusjoner som skårer høyere i internasjonale evalueringer… I praksis kan det bety at ikke alle i UHR-sektoren får mulighet til å forske like mye»</a:t>
            </a:r>
            <a:br>
              <a:rPr lang="nb-NO" sz="1800" b="0" dirty="0" smtClean="0"/>
            </a:br>
            <a:endParaRPr lang="nb-NO" sz="1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48880"/>
            <a:ext cx="7696200" cy="374712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Evaluering av elementer i Kvalitetsreformen knyttet til utdanningskvalitet</a:t>
            </a:r>
          </a:p>
          <a:p>
            <a:r>
              <a:rPr lang="nb-NO" dirty="0" smtClean="0"/>
              <a:t>Vurdering av RBO-fordeling</a:t>
            </a:r>
          </a:p>
          <a:p>
            <a:r>
              <a:rPr lang="nb-NO" dirty="0" smtClean="0"/>
              <a:t>Sterkere arbeidsdeling?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86697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Sterkere vilje til styring?</a:t>
            </a:r>
            <a:br>
              <a:rPr lang="nb-NO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b="0" dirty="0" smtClean="0"/>
              <a:t>«Norge er et lite land som ikke kan være med på alt.»</a:t>
            </a:r>
            <a:endParaRPr lang="nb-NO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/>
              <a:t>m</a:t>
            </a:r>
            <a:r>
              <a:rPr lang="nb-NO" dirty="0" smtClean="0"/>
              <a:t>er sammenfall med utenrikspolitiske satsninger</a:t>
            </a:r>
          </a:p>
          <a:p>
            <a:r>
              <a:rPr lang="nb-NO" dirty="0" smtClean="0"/>
              <a:t>«NFR og SIU skal stimulere til institusjonssamarbeid med relevante institusjoner av høy internasjonal standard»</a:t>
            </a:r>
          </a:p>
          <a:p>
            <a:r>
              <a:rPr lang="nb-NO" dirty="0" smtClean="0"/>
              <a:t>«adekvate virkemidler til samarbeid med land utenfor EU»?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567875475"/>
      </p:ext>
    </p:extLst>
  </p:cSld>
  <p:clrMapOvr>
    <a:masterClrMapping/>
  </p:clrMapOvr>
</p:sld>
</file>

<file path=ppt/theme/theme1.xml><?xml version="1.0" encoding="utf-8"?>
<a:theme xmlns:a="http://schemas.openxmlformats.org/drawingml/2006/main" name="innovasjon-næringsliv-styre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4492</TotalTime>
  <Words>188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innovasjon-næringsliv-styret</vt:lpstr>
      <vt:lpstr> </vt:lpstr>
      <vt:lpstr>Hovedtrekk</vt:lpstr>
      <vt:lpstr>Internasjonalisering av studier</vt:lpstr>
      <vt:lpstr>Internasjonalisering av studier, forts.</vt:lpstr>
      <vt:lpstr>Elite-institusjoner?  «…at det utvikles noen internasjonalt ledende utdannings- og forskningsinstitusjoner som skårer høyere i internasjonale evalueringer… I praksis kan det bety at ikke alle i UHR-sektoren får mulighet til å forske like mye» </vt:lpstr>
      <vt:lpstr>Sterkere vilje til styring?  «Norge er et lite land som ikke kan være med på alt.»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EU-statistikk</dc:title>
  <dc:creator>lars.oen@admin.uio.no</dc:creator>
  <cp:lastModifiedBy>Anna</cp:lastModifiedBy>
  <cp:revision>126</cp:revision>
  <dcterms:created xsi:type="dcterms:W3CDTF">2010-09-02T11:16:30Z</dcterms:created>
  <dcterms:modified xsi:type="dcterms:W3CDTF">2013-03-14T12:56:36Z</dcterms:modified>
</cp:coreProperties>
</file>