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4" r:id="rId3"/>
    <p:sldId id="279" r:id="rId4"/>
    <p:sldId id="275" r:id="rId5"/>
    <p:sldId id="260" r:id="rId6"/>
    <p:sldId id="261" r:id="rId7"/>
    <p:sldId id="276" r:id="rId8"/>
    <p:sldId id="263" r:id="rId9"/>
    <p:sldId id="278" r:id="rId10"/>
    <p:sldId id="282" r:id="rId11"/>
    <p:sldId id="280" r:id="rId12"/>
    <p:sldId id="281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20.09.2013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44104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885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D4985-DB12-CB47-A749-F3E619E9CC76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Virker</a:t>
            </a:r>
            <a:r>
              <a:rPr lang="nb-NO" baseline="0" dirty="0" smtClean="0"/>
              <a:t> som at </a:t>
            </a:r>
            <a:r>
              <a:rPr lang="nb-NO" baseline="0" dirty="0" err="1" smtClean="0"/>
              <a:t>ein</a:t>
            </a:r>
            <a:r>
              <a:rPr lang="nb-NO" baseline="0" dirty="0" smtClean="0"/>
              <a:t> del felt i avtalesidemalen vart laga for å hjelpe </a:t>
            </a:r>
            <a:r>
              <a:rPr lang="nb-NO" baseline="0" dirty="0" err="1" smtClean="0"/>
              <a:t>studentane</a:t>
            </a:r>
            <a:r>
              <a:rPr lang="nb-NO" baseline="0" dirty="0" smtClean="0"/>
              <a:t> – men så fungerer </a:t>
            </a:r>
            <a:r>
              <a:rPr lang="nb-NO" baseline="0" dirty="0" err="1" smtClean="0"/>
              <a:t>ikkje</a:t>
            </a:r>
            <a:r>
              <a:rPr lang="nb-NO" baseline="0" dirty="0" smtClean="0"/>
              <a:t> verda sånn at </a:t>
            </a:r>
            <a:r>
              <a:rPr lang="nb-NO" baseline="0" dirty="0" err="1" smtClean="0"/>
              <a:t>me</a:t>
            </a:r>
            <a:r>
              <a:rPr lang="nb-NO" baseline="0" dirty="0" smtClean="0"/>
              <a:t> kan </a:t>
            </a:r>
            <a:r>
              <a:rPr lang="nb-NO" baseline="0" dirty="0" err="1" smtClean="0"/>
              <a:t>seie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noko</a:t>
            </a:r>
            <a:r>
              <a:rPr lang="nb-NO" baseline="0" dirty="0" smtClean="0"/>
              <a:t> relevant om det likevel. </a:t>
            </a:r>
            <a:endParaRPr lang="nn-NO" dirty="0" smtClean="0"/>
          </a:p>
          <a:p>
            <a:endParaRPr lang="n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8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f.uio.no/studier/utland/planleggin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19. </a:t>
            </a:r>
            <a:r>
              <a:rPr lang="nb-NO" dirty="0" err="1" smtClean="0"/>
              <a:t>sept</a:t>
            </a:r>
            <a:r>
              <a:rPr lang="nb-NO" dirty="0" smtClean="0"/>
              <a:t> 2013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Delstudier i utlandet – </a:t>
            </a:r>
            <a:r>
              <a:rPr lang="nb-NO" dirty="0" err="1" smtClean="0"/>
              <a:t>forbetring</a:t>
            </a:r>
            <a:r>
              <a:rPr lang="nb-NO" dirty="0" smtClean="0"/>
              <a:t> av informasjon på uio.no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Kvifor</a:t>
            </a:r>
            <a:r>
              <a:rPr lang="nb-NO" dirty="0" smtClean="0"/>
              <a:t> </a:t>
            </a:r>
            <a:r>
              <a:rPr lang="nb-NO" dirty="0" err="1" smtClean="0"/>
              <a:t>endringar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Ny </a:t>
            </a:r>
            <a:r>
              <a:rPr lang="nb-NO" dirty="0"/>
              <a:t>teknisk </a:t>
            </a:r>
            <a:r>
              <a:rPr lang="nb-NO" dirty="0" smtClean="0"/>
              <a:t>løysing</a:t>
            </a:r>
            <a:endParaRPr lang="nb-NO" dirty="0"/>
          </a:p>
          <a:p>
            <a:r>
              <a:rPr lang="nb-NO" dirty="0" err="1" smtClean="0"/>
              <a:t>Ikkje</a:t>
            </a:r>
            <a:r>
              <a:rPr lang="nb-NO" dirty="0" smtClean="0"/>
              <a:t> endra </a:t>
            </a:r>
            <a:r>
              <a:rPr lang="nb-NO" dirty="0" err="1" smtClean="0"/>
              <a:t>sidan</a:t>
            </a:r>
            <a:r>
              <a:rPr lang="nb-NO" dirty="0" smtClean="0"/>
              <a:t> 2010</a:t>
            </a:r>
            <a:endParaRPr lang="nb-NO" dirty="0"/>
          </a:p>
          <a:p>
            <a:r>
              <a:rPr lang="nb-NO" dirty="0" smtClean="0"/>
              <a:t>Kartlegging: </a:t>
            </a:r>
          </a:p>
          <a:p>
            <a:pPr lvl="1"/>
            <a:r>
              <a:rPr lang="nb-NO" dirty="0"/>
              <a:t>kvalitativ gjennomgang</a:t>
            </a:r>
          </a:p>
          <a:p>
            <a:pPr lvl="1"/>
            <a:r>
              <a:rPr lang="nb-NO" dirty="0"/>
              <a:t>snakka med tilsette og </a:t>
            </a:r>
            <a:r>
              <a:rPr lang="nb-NO" dirty="0" err="1" smtClean="0"/>
              <a:t>studentar</a:t>
            </a:r>
            <a:endParaRPr lang="nb-NO" dirty="0" smtClean="0"/>
          </a:p>
          <a:p>
            <a:pPr lvl="1"/>
            <a:r>
              <a:rPr lang="nb-NO" dirty="0" err="1" smtClean="0"/>
              <a:t>spørjeundersøking</a:t>
            </a:r>
            <a:r>
              <a:rPr lang="nb-NO" dirty="0" smtClean="0"/>
              <a:t> (kvantitativ)</a:t>
            </a:r>
            <a:endParaRPr lang="nb-NO" dirty="0"/>
          </a:p>
          <a:p>
            <a:r>
              <a:rPr lang="nb-NO" dirty="0" smtClean="0"/>
              <a:t>Resultat: </a:t>
            </a:r>
            <a:r>
              <a:rPr lang="nb-NO" dirty="0" err="1" smtClean="0"/>
              <a:t>mykje</a:t>
            </a:r>
            <a:r>
              <a:rPr lang="nb-NO" dirty="0" smtClean="0"/>
              <a:t> bra, men det </a:t>
            </a:r>
            <a:r>
              <a:rPr lang="nb-NO" dirty="0" err="1"/>
              <a:t>trengst</a:t>
            </a:r>
            <a:r>
              <a:rPr lang="nb-NO" dirty="0"/>
              <a:t> </a:t>
            </a:r>
            <a:r>
              <a:rPr lang="nb-NO" dirty="0" err="1" smtClean="0"/>
              <a:t>forbetringar</a:t>
            </a:r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340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Mål: </a:t>
            </a:r>
            <a:endParaRPr lang="nn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 err="1"/>
              <a:t>M</a:t>
            </a:r>
            <a:r>
              <a:rPr lang="nb-NO" sz="3200" dirty="0" err="1" smtClean="0"/>
              <a:t>eir</a:t>
            </a:r>
            <a:r>
              <a:rPr lang="nb-NO" sz="3200" dirty="0" smtClean="0"/>
              <a:t> </a:t>
            </a:r>
            <a:r>
              <a:rPr lang="nb-NO" sz="3200" dirty="0" err="1"/>
              <a:t>oversiktleg</a:t>
            </a:r>
            <a:r>
              <a:rPr lang="nb-NO" sz="3200" dirty="0"/>
              <a:t> for </a:t>
            </a:r>
            <a:r>
              <a:rPr lang="nb-NO" sz="3200" dirty="0" err="1"/>
              <a:t>studentane</a:t>
            </a:r>
            <a:endParaRPr lang="nb-NO" sz="3200" dirty="0"/>
          </a:p>
          <a:p>
            <a:r>
              <a:rPr lang="nb-NO" sz="3200" dirty="0" err="1" smtClean="0"/>
              <a:t>Lettare</a:t>
            </a:r>
            <a:r>
              <a:rPr lang="nb-NO" sz="3200" dirty="0" smtClean="0"/>
              <a:t> </a:t>
            </a:r>
            <a:r>
              <a:rPr lang="nb-NO" sz="3200" dirty="0"/>
              <a:t>for </a:t>
            </a:r>
            <a:r>
              <a:rPr lang="nb-NO" sz="3200" dirty="0" err="1"/>
              <a:t>avtaleeigar</a:t>
            </a:r>
            <a:r>
              <a:rPr lang="nb-NO" sz="3200" dirty="0"/>
              <a:t> å </a:t>
            </a:r>
            <a:r>
              <a:rPr lang="nb-NO" sz="3200" dirty="0" err="1" smtClean="0"/>
              <a:t>vedlikehalde</a:t>
            </a:r>
            <a:endParaRPr lang="nn-NO" sz="3200" dirty="0"/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8179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Korleis?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Lite nytt </a:t>
            </a:r>
            <a:r>
              <a:rPr lang="nb-NO" dirty="0" err="1"/>
              <a:t>innhald</a:t>
            </a:r>
            <a:endParaRPr lang="nb-NO" dirty="0"/>
          </a:p>
          <a:p>
            <a:r>
              <a:rPr lang="nb-NO" dirty="0"/>
              <a:t>Fjerne </a:t>
            </a:r>
            <a:r>
              <a:rPr lang="nb-NO" dirty="0" err="1"/>
              <a:t>innhald</a:t>
            </a:r>
            <a:r>
              <a:rPr lang="nb-NO" dirty="0"/>
              <a:t> som </a:t>
            </a:r>
            <a:r>
              <a:rPr lang="nb-NO" dirty="0" err="1"/>
              <a:t>ikkje</a:t>
            </a:r>
            <a:r>
              <a:rPr lang="nb-NO" dirty="0"/>
              <a:t> er relevant for </a:t>
            </a:r>
            <a:r>
              <a:rPr lang="nb-NO" dirty="0" err="1"/>
              <a:t>studentane</a:t>
            </a:r>
            <a:r>
              <a:rPr lang="nb-NO" dirty="0"/>
              <a:t> – </a:t>
            </a:r>
            <a:r>
              <a:rPr lang="nb-NO" dirty="0" err="1"/>
              <a:t>gjer</a:t>
            </a:r>
            <a:r>
              <a:rPr lang="nb-NO" dirty="0"/>
              <a:t> det </a:t>
            </a:r>
            <a:r>
              <a:rPr lang="nb-NO" dirty="0" err="1"/>
              <a:t>lettare</a:t>
            </a:r>
            <a:r>
              <a:rPr lang="nb-NO" dirty="0"/>
              <a:t> for </a:t>
            </a:r>
            <a:r>
              <a:rPr lang="nb-NO" dirty="0" err="1"/>
              <a:t>dei</a:t>
            </a:r>
            <a:r>
              <a:rPr lang="nb-NO" dirty="0"/>
              <a:t> å finne det </a:t>
            </a:r>
            <a:r>
              <a:rPr lang="nb-NO" dirty="0" err="1"/>
              <a:t>dei</a:t>
            </a:r>
            <a:r>
              <a:rPr lang="nb-NO" dirty="0"/>
              <a:t> lurer på.</a:t>
            </a:r>
          </a:p>
          <a:p>
            <a:r>
              <a:rPr lang="nb-NO" dirty="0" err="1"/>
              <a:t>Forbetre</a:t>
            </a:r>
            <a:r>
              <a:rPr lang="nb-NO" dirty="0"/>
              <a:t> sentralt og lokalt </a:t>
            </a:r>
            <a:r>
              <a:rPr lang="nb-NO" dirty="0" err="1"/>
              <a:t>innhald</a:t>
            </a:r>
            <a:r>
              <a:rPr lang="nb-NO" dirty="0"/>
              <a:t>, og slette duplisert </a:t>
            </a:r>
            <a:r>
              <a:rPr lang="nb-NO" dirty="0" smtClean="0"/>
              <a:t>info.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120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Endre </a:t>
            </a:r>
            <a:r>
              <a:rPr lang="nb-NO" dirty="0" err="1"/>
              <a:t>namn</a:t>
            </a:r>
            <a:r>
              <a:rPr lang="nb-NO" dirty="0"/>
              <a:t> </a:t>
            </a:r>
            <a:r>
              <a:rPr lang="nb-NO" dirty="0" err="1"/>
              <a:t>frå</a:t>
            </a:r>
            <a:r>
              <a:rPr lang="nb-NO" dirty="0"/>
              <a:t> Delstudier i utlandet til </a:t>
            </a:r>
            <a:r>
              <a:rPr lang="nb-NO" dirty="0" smtClean="0"/>
              <a:t>Utveksling</a:t>
            </a:r>
            <a:endParaRPr lang="nb-NO" dirty="0"/>
          </a:p>
          <a:p>
            <a:r>
              <a:rPr lang="nn-NO" dirty="0"/>
              <a:t>Endringar i mal for avtalesider</a:t>
            </a:r>
            <a:endParaRPr lang="nb-NO" dirty="0"/>
          </a:p>
          <a:p>
            <a:r>
              <a:rPr lang="nn-NO" dirty="0"/>
              <a:t>Fjerne </a:t>
            </a:r>
            <a:r>
              <a:rPr lang="nn-NO" dirty="0" smtClean="0"/>
              <a:t>universitetssidene</a:t>
            </a:r>
          </a:p>
          <a:p>
            <a:r>
              <a:rPr lang="nb-NO" dirty="0" smtClean="0"/>
              <a:t>Prosessvisning sentralt – samla visning av stega i å reise på utveksling</a:t>
            </a:r>
          </a:p>
          <a:p>
            <a:pPr lvl="1"/>
            <a:r>
              <a:rPr lang="nb-NO" dirty="0" smtClean="0">
                <a:hlinkClick r:id="rId3"/>
              </a:rPr>
              <a:t>døme: HF</a:t>
            </a:r>
            <a:endParaRPr lang="nb-NO" dirty="0" smtClean="0"/>
          </a:p>
          <a:p>
            <a:pPr lvl="1"/>
            <a:r>
              <a:rPr lang="nb-NO" dirty="0" smtClean="0"/>
              <a:t>vil gjerne ha </a:t>
            </a:r>
            <a:r>
              <a:rPr lang="nb-NO" dirty="0" err="1" smtClean="0"/>
              <a:t>innspel</a:t>
            </a:r>
            <a:r>
              <a:rPr lang="nb-NO" dirty="0" smtClean="0"/>
              <a:t>!</a:t>
            </a:r>
          </a:p>
          <a:p>
            <a:pPr marL="457200" lvl="1" indent="0">
              <a:buNone/>
            </a:pPr>
            <a:endParaRPr lang="nn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087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Prosessen </a:t>
            </a:r>
            <a:r>
              <a:rPr lang="nb-NO" dirty="0" err="1" smtClean="0"/>
              <a:t>vidare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Innhaldsarbeid: før 15. januar</a:t>
            </a:r>
          </a:p>
          <a:p>
            <a:pPr marL="457200" lvl="1" indent="0">
              <a:buNone/>
            </a:pPr>
            <a:r>
              <a:rPr lang="nn-NO" dirty="0" smtClean="0"/>
              <a:t>1. Sentralt innhald (før 1. </a:t>
            </a:r>
            <a:r>
              <a:rPr lang="nn-NO" dirty="0" err="1" smtClean="0"/>
              <a:t>okt</a:t>
            </a:r>
            <a:r>
              <a:rPr lang="nn-NO" dirty="0" smtClean="0"/>
              <a:t>)</a:t>
            </a:r>
            <a:endParaRPr lang="nn-NO" dirty="0"/>
          </a:p>
          <a:p>
            <a:pPr marL="457200" lvl="1" indent="0">
              <a:buNone/>
            </a:pPr>
            <a:r>
              <a:rPr lang="nn-NO" dirty="0" smtClean="0"/>
              <a:t>2. Innhald </a:t>
            </a:r>
            <a:r>
              <a:rPr lang="nn-NO" dirty="0"/>
              <a:t>lokalt, på </a:t>
            </a:r>
            <a:r>
              <a:rPr lang="nn-NO" dirty="0" err="1" smtClean="0"/>
              <a:t>fak</a:t>
            </a:r>
            <a:r>
              <a:rPr lang="nn-NO" dirty="0" smtClean="0"/>
              <a:t>/inst (</a:t>
            </a:r>
            <a:r>
              <a:rPr lang="nn-NO" dirty="0" err="1" smtClean="0"/>
              <a:t>okt</a:t>
            </a:r>
            <a:r>
              <a:rPr lang="nn-NO" dirty="0" smtClean="0"/>
              <a:t>/nov)</a:t>
            </a:r>
            <a:endParaRPr lang="nn-NO" dirty="0"/>
          </a:p>
          <a:p>
            <a:pPr marL="457200" lvl="1" indent="0">
              <a:buNone/>
            </a:pPr>
            <a:r>
              <a:rPr lang="nn-NO" dirty="0" smtClean="0"/>
              <a:t>3. Utvekslingsinfo </a:t>
            </a:r>
            <a:r>
              <a:rPr lang="nn-NO" dirty="0"/>
              <a:t>på </a:t>
            </a:r>
            <a:r>
              <a:rPr lang="nn-NO" dirty="0" smtClean="0"/>
              <a:t>programsider (</a:t>
            </a:r>
            <a:r>
              <a:rPr lang="nn-NO" dirty="0" err="1" smtClean="0"/>
              <a:t>okt</a:t>
            </a:r>
            <a:r>
              <a:rPr lang="nn-NO" dirty="0" smtClean="0"/>
              <a:t>/nov)</a:t>
            </a:r>
            <a:endParaRPr lang="nn-NO" dirty="0"/>
          </a:p>
          <a:p>
            <a:pPr marL="457200" lvl="1" indent="0">
              <a:buNone/>
            </a:pPr>
            <a:r>
              <a:rPr lang="nn-NO" dirty="0" smtClean="0"/>
              <a:t>4. Avtalesider (</a:t>
            </a:r>
            <a:r>
              <a:rPr lang="nn-NO" dirty="0" err="1" smtClean="0"/>
              <a:t>des</a:t>
            </a:r>
            <a:r>
              <a:rPr lang="nn-NO" dirty="0" smtClean="0"/>
              <a:t>/jan)</a:t>
            </a:r>
          </a:p>
          <a:p>
            <a:pPr marL="457200" lvl="1" indent="0">
              <a:buNone/>
            </a:pPr>
            <a:endParaRPr lang="nn-NO" dirty="0"/>
          </a:p>
          <a:p>
            <a:pPr marL="457200" lvl="1" indent="0">
              <a:buNone/>
            </a:pPr>
            <a:r>
              <a:rPr lang="nn-NO" dirty="0" smtClean="0"/>
              <a:t>5. Små endringar etter teknisk </a:t>
            </a:r>
            <a:r>
              <a:rPr lang="nn-NO" dirty="0" err="1" smtClean="0"/>
              <a:t>migrering</a:t>
            </a:r>
            <a:r>
              <a:rPr lang="nn-NO" dirty="0" smtClean="0"/>
              <a:t> (februar)</a:t>
            </a:r>
            <a:endParaRPr lang="nn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969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18592"/>
          </a:xfrm>
        </p:spPr>
        <p:txBody>
          <a:bodyPr/>
          <a:lstStyle/>
          <a:p>
            <a:r>
              <a:rPr lang="nn-NO" dirty="0"/>
              <a:t>Kva trengst av ressursar?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110226"/>
              </p:ext>
            </p:extLst>
          </p:nvPr>
        </p:nvGraphicFramePr>
        <p:xfrm>
          <a:off x="251518" y="1628800"/>
          <a:ext cx="8712969" cy="4904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655712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Kva</a:t>
                      </a:r>
                      <a:endParaRPr lang="nn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Kven</a:t>
                      </a:r>
                      <a:endParaRPr lang="nn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</a:rPr>
                        <a:t>Når</a:t>
                      </a:r>
                      <a:endParaRPr lang="nn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dirty="0" smtClean="0"/>
                        <a:t>Lokale sider på fakultet og institutt </a:t>
                      </a:r>
                    </a:p>
                    <a:p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800" dirty="0" smtClean="0"/>
                        <a:t>studiewebredaktør / nettredaktør og internasjonaliseringskoordinator + sentralt</a:t>
                      </a:r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Okt</a:t>
                      </a:r>
                      <a:r>
                        <a:rPr lang="nb-NO" dirty="0" smtClean="0"/>
                        <a:t>/nov</a:t>
                      </a:r>
                      <a:endParaRPr lang="nn-NO" dirty="0"/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dirty="0" smtClean="0"/>
                        <a:t>Programsider </a:t>
                      </a:r>
                    </a:p>
                    <a:p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2000" dirty="0" smtClean="0"/>
                        <a:t>studiewebredaktør / nettredaktør, avtaleeigar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Okt</a:t>
                      </a:r>
                      <a:r>
                        <a:rPr lang="nb-NO" dirty="0" smtClean="0"/>
                        <a:t>/nov</a:t>
                      </a:r>
                      <a:endParaRPr lang="nn-NO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dirty="0" smtClean="0"/>
                        <a:t>Avtalesider</a:t>
                      </a:r>
                    </a:p>
                    <a:p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/>
                        <a:t>Avtaleeigar</a:t>
                      </a:r>
                      <a:endParaRPr lang="nn-NO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Des/jan</a:t>
                      </a:r>
                      <a:endParaRPr lang="nn-NO" dirty="0"/>
                    </a:p>
                  </a:txBody>
                  <a:tcPr/>
                </a:tc>
              </a:tr>
              <a:tr h="1304136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Endringar</a:t>
                      </a:r>
                      <a:r>
                        <a:rPr lang="nb-NO" baseline="0" dirty="0" smtClean="0"/>
                        <a:t> etter migrering</a:t>
                      </a:r>
                      <a:endParaRPr lang="n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/>
                        <a:t>Avtaleeigar</a:t>
                      </a:r>
                      <a:r>
                        <a:rPr lang="nb-NO" sz="2000" dirty="0" smtClean="0"/>
                        <a:t> (evt.</a:t>
                      </a:r>
                      <a:r>
                        <a:rPr lang="nb-NO" sz="2000" baseline="0" dirty="0" smtClean="0"/>
                        <a:t> bistand </a:t>
                      </a:r>
                      <a:r>
                        <a:rPr lang="nb-NO" sz="2000" baseline="0" dirty="0" err="1" smtClean="0"/>
                        <a:t>frå</a:t>
                      </a:r>
                      <a:r>
                        <a:rPr lang="nb-NO" sz="2000" baseline="0" dirty="0" smtClean="0"/>
                        <a:t> </a:t>
                      </a:r>
                      <a:r>
                        <a:rPr lang="nb-NO" sz="2000" baseline="0" dirty="0" err="1" smtClean="0"/>
                        <a:t>studieweb</a:t>
                      </a:r>
                      <a:r>
                        <a:rPr lang="nb-NO" sz="2000" baseline="0" dirty="0" smtClean="0"/>
                        <a:t> eller STA sentralt)</a:t>
                      </a:r>
                      <a:endParaRPr lang="nn-NO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Feb</a:t>
                      </a:r>
                      <a:endParaRPr lang="nn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3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28800"/>
            <a:ext cx="7715200" cy="4467200"/>
          </a:xfrm>
        </p:spPr>
        <p:txBody>
          <a:bodyPr/>
          <a:lstStyle/>
          <a:p>
            <a:r>
              <a:rPr lang="nb-NO" dirty="0" smtClean="0"/>
              <a:t>Når må </a:t>
            </a:r>
            <a:r>
              <a:rPr lang="nb-NO" dirty="0" err="1" smtClean="0"/>
              <a:t>ein</a:t>
            </a:r>
            <a:r>
              <a:rPr lang="nb-NO" dirty="0" smtClean="0"/>
              <a:t> uansett snakke med </a:t>
            </a:r>
            <a:r>
              <a:rPr lang="nb-NO" dirty="0" err="1" smtClean="0"/>
              <a:t>ein</a:t>
            </a:r>
            <a:r>
              <a:rPr lang="nb-NO" dirty="0" smtClean="0"/>
              <a:t> </a:t>
            </a:r>
            <a:r>
              <a:rPr lang="nb-NO" dirty="0" err="1" smtClean="0"/>
              <a:t>rettleiar</a:t>
            </a:r>
            <a:r>
              <a:rPr lang="nb-NO" dirty="0" smtClean="0"/>
              <a:t>?</a:t>
            </a:r>
          </a:p>
          <a:p>
            <a:pPr lvl="1"/>
            <a:r>
              <a:rPr lang="nb-NO" dirty="0" smtClean="0"/>
              <a:t>pris</a:t>
            </a:r>
          </a:p>
          <a:p>
            <a:pPr lvl="1"/>
            <a:r>
              <a:rPr lang="nb-NO" dirty="0" smtClean="0"/>
              <a:t>karaktersnitt</a:t>
            </a:r>
          </a:p>
          <a:p>
            <a:r>
              <a:rPr lang="nb-NO" dirty="0" smtClean="0"/>
              <a:t>Kva har </a:t>
            </a:r>
            <a:r>
              <a:rPr lang="nb-NO" dirty="0" err="1" smtClean="0"/>
              <a:t>me</a:t>
            </a:r>
            <a:r>
              <a:rPr lang="nb-NO" dirty="0" smtClean="0"/>
              <a:t> konkret info om?</a:t>
            </a:r>
          </a:p>
          <a:p>
            <a:pPr lvl="1"/>
            <a:r>
              <a:rPr lang="nb-NO" dirty="0" smtClean="0"/>
              <a:t>bolig </a:t>
            </a:r>
          </a:p>
          <a:p>
            <a:pPr lvl="1"/>
            <a:r>
              <a:rPr lang="nb-NO" dirty="0" smtClean="0"/>
              <a:t>tal på studieplasser</a:t>
            </a:r>
          </a:p>
          <a:p>
            <a:endParaRPr lang="nb-NO" dirty="0" smtClean="0"/>
          </a:p>
          <a:p>
            <a:r>
              <a:rPr lang="nb-NO" dirty="0" smtClean="0"/>
              <a:t>Vert avtalesidene brukt av </a:t>
            </a:r>
            <a:r>
              <a:rPr lang="nb-NO" dirty="0" err="1" smtClean="0"/>
              <a:t>dei</a:t>
            </a:r>
            <a:r>
              <a:rPr lang="nb-NO" dirty="0" smtClean="0"/>
              <a:t> </a:t>
            </a:r>
            <a:r>
              <a:rPr lang="nb-NO" dirty="0"/>
              <a:t>som jobber med dette? Har </a:t>
            </a:r>
            <a:r>
              <a:rPr lang="nb-NO" dirty="0" err="1"/>
              <a:t>dei</a:t>
            </a:r>
            <a:r>
              <a:rPr lang="nb-NO" dirty="0"/>
              <a:t> infoen andre </a:t>
            </a:r>
            <a:r>
              <a:rPr lang="nb-NO" dirty="0" err="1"/>
              <a:t>stader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864096"/>
          </a:xfrm>
        </p:spPr>
        <p:txBody>
          <a:bodyPr/>
          <a:lstStyle/>
          <a:p>
            <a:r>
              <a:rPr lang="nb-NO" dirty="0" err="1" smtClean="0"/>
              <a:t>Avtalesidemal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89443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Spørjeundersøking</a:t>
            </a:r>
            <a:r>
              <a:rPr lang="nb-NO" dirty="0" smtClean="0"/>
              <a:t>: Nettskjema. </a:t>
            </a:r>
          </a:p>
          <a:p>
            <a:pPr lvl="1"/>
            <a:r>
              <a:rPr lang="nb-NO" dirty="0" smtClean="0"/>
              <a:t>spre gjerne!</a:t>
            </a:r>
          </a:p>
          <a:p>
            <a:r>
              <a:rPr lang="nb-NO" dirty="0" smtClean="0"/>
              <a:t>Mal skal </a:t>
            </a:r>
            <a:r>
              <a:rPr lang="nb-NO" dirty="0" err="1" smtClean="0"/>
              <a:t>spikrast</a:t>
            </a:r>
            <a:r>
              <a:rPr lang="nb-NO" dirty="0" smtClean="0"/>
              <a:t> 15. oktober</a:t>
            </a:r>
            <a:endParaRPr lang="nn-NO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9216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innspel</a:t>
            </a:r>
            <a:r>
              <a:rPr lang="nb-NO" dirty="0" smtClean="0"/>
              <a:t> på møtet</a:t>
            </a:r>
            <a:endParaRPr lang="nn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52928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692696"/>
            <a:ext cx="7787208" cy="5403304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Bolig inn i (administrative) </a:t>
            </a:r>
            <a:r>
              <a:rPr lang="nb-NO" dirty="0" err="1" smtClean="0"/>
              <a:t>Erasmusavtalar</a:t>
            </a:r>
            <a:r>
              <a:rPr lang="nb-NO" dirty="0" smtClean="0"/>
              <a:t>. </a:t>
            </a:r>
          </a:p>
          <a:p>
            <a:pPr marL="0" indent="0">
              <a:buNone/>
            </a:pPr>
            <a:r>
              <a:rPr lang="nb-NO" dirty="0" err="1" smtClean="0"/>
              <a:t>Valfrie</a:t>
            </a:r>
            <a:r>
              <a:rPr lang="nb-NO" dirty="0" smtClean="0"/>
              <a:t> felt</a:t>
            </a:r>
          </a:p>
          <a:p>
            <a:pPr marL="0" indent="0">
              <a:buNone/>
            </a:pPr>
            <a:r>
              <a:rPr lang="nb-NO" dirty="0" smtClean="0"/>
              <a:t>Sidene vert brukt av tilsette. Undersider på institutt</a:t>
            </a:r>
          </a:p>
          <a:p>
            <a:pPr marL="0" indent="0">
              <a:buNone/>
            </a:pPr>
            <a:r>
              <a:rPr lang="nb-NO" dirty="0" smtClean="0"/>
              <a:t>Delstudier – del av </a:t>
            </a:r>
            <a:r>
              <a:rPr lang="nb-NO" dirty="0" err="1" smtClean="0"/>
              <a:t>ein</a:t>
            </a:r>
            <a:r>
              <a:rPr lang="nb-NO" dirty="0" smtClean="0"/>
              <a:t> grad. Politisk?</a:t>
            </a:r>
            <a:br>
              <a:rPr lang="nb-NO" dirty="0" smtClean="0"/>
            </a:br>
            <a:r>
              <a:rPr lang="nb-NO" dirty="0" err="1" smtClean="0"/>
              <a:t>Frå</a:t>
            </a:r>
            <a:r>
              <a:rPr lang="nb-NO" dirty="0" smtClean="0"/>
              <a:t> avtaletype til gratis/stipend/betal?</a:t>
            </a:r>
          </a:p>
          <a:p>
            <a:pPr marL="0" indent="0">
              <a:buNone/>
            </a:pPr>
            <a:r>
              <a:rPr lang="nb-NO" dirty="0" smtClean="0"/>
              <a:t>Avtaletype i høgremarg – les mer</a:t>
            </a:r>
          </a:p>
          <a:p>
            <a:pPr marL="0" indent="0">
              <a:buNone/>
            </a:pPr>
            <a:r>
              <a:rPr lang="nb-NO" dirty="0" smtClean="0"/>
              <a:t>Tal på </a:t>
            </a:r>
            <a:r>
              <a:rPr lang="nb-NO" dirty="0" err="1" smtClean="0"/>
              <a:t>plassar</a:t>
            </a:r>
            <a:r>
              <a:rPr lang="nb-NO" dirty="0" smtClean="0"/>
              <a:t> – heller popularitetsgrad?</a:t>
            </a:r>
          </a:p>
          <a:p>
            <a:pPr marL="0" indent="0">
              <a:buNone/>
            </a:pPr>
            <a:r>
              <a:rPr lang="nb-NO" dirty="0" smtClean="0"/>
              <a:t>Bruk av tilsette sikrer </a:t>
            </a:r>
            <a:r>
              <a:rPr lang="nb-NO" dirty="0" err="1" smtClean="0"/>
              <a:t>vedlikehald</a:t>
            </a: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Bloggfeed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Studier i utlandet?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7705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Jobb med språk/tekst på forsida – "Hvor kan du reise" heller enn "</a:t>
            </a:r>
            <a:r>
              <a:rPr lang="nb-NO" smtClean="0"/>
              <a:t>sortert på land"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5430280"/>
      </p:ext>
    </p:extLst>
  </p:cSld>
  <p:clrMapOvr>
    <a:masterClrMapping/>
  </p:clrMapOvr>
</p:sld>
</file>

<file path=ppt/theme/theme1.xml><?xml version="1.0" encoding="utf-8"?>
<a:theme xmlns:a="http://schemas.openxmlformats.org/drawingml/2006/main" name="uio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uio-1</Template>
  <TotalTime>226</TotalTime>
  <Words>362</Words>
  <Application>Microsoft Office PowerPoint</Application>
  <PresentationFormat>On-screen Show (4:3)</PresentationFormat>
  <Paragraphs>73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uio-1</vt:lpstr>
      <vt:lpstr>19. sept 2013</vt:lpstr>
      <vt:lpstr>Kvifor endringar?</vt:lpstr>
      <vt:lpstr>Mål: </vt:lpstr>
      <vt:lpstr>Korleis?</vt:lpstr>
      <vt:lpstr>PowerPoint Presentation</vt:lpstr>
      <vt:lpstr>Prosessen vidare</vt:lpstr>
      <vt:lpstr>Kva trengst av ressursar?</vt:lpstr>
      <vt:lpstr>Avtalesidemal</vt:lpstr>
      <vt:lpstr>PowerPoint Presentation</vt:lpstr>
      <vt:lpstr>innspel på møtet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til nettredaksjon 18. sept 2013</dc:title>
  <dc:creator>Inger Størseth Haarr</dc:creator>
  <cp:lastModifiedBy>Hanne-Gerd Nielsen</cp:lastModifiedBy>
  <cp:revision>20</cp:revision>
  <dcterms:created xsi:type="dcterms:W3CDTF">2013-09-16T13:50:09Z</dcterms:created>
  <dcterms:modified xsi:type="dcterms:W3CDTF">2013-09-20T06:08:35Z</dcterms:modified>
</cp:coreProperties>
</file>