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0" r:id="rId3"/>
    <p:sldId id="259" r:id="rId4"/>
    <p:sldId id="261" r:id="rId5"/>
    <p:sldId id="262" r:id="rId6"/>
    <p:sldId id="264" r:id="rId7"/>
    <p:sldId id="265" r:id="rId8"/>
    <p:sldId id="257" r:id="rId9"/>
    <p:sldId id="258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96" y="-26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A97325-F917-4057-B1E5-82C99B0A849B}" type="datetimeFigureOut">
              <a:rPr lang="nb-NO" smtClean="0"/>
              <a:pPr/>
              <a:t>14.06.2013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DD7C4-F1E2-4482-B951-C41981684BB2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7995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Statistics</a:t>
            </a:r>
            <a:r>
              <a:rPr lang="nb-NO" dirty="0" smtClean="0"/>
              <a:t>..</a:t>
            </a:r>
            <a:r>
              <a:rPr lang="nb-NO" baseline="0" dirty="0" smtClean="0"/>
              <a:t> UiO -</a:t>
            </a:r>
            <a:endParaRPr lang="nb-NO" dirty="0" smtClean="0"/>
          </a:p>
          <a:p>
            <a:r>
              <a:rPr lang="nb-NO" dirty="0" err="1" smtClean="0"/>
              <a:t>Sociology</a:t>
            </a:r>
            <a:r>
              <a:rPr lang="nb-NO" dirty="0" smtClean="0"/>
              <a:t> – UiO</a:t>
            </a:r>
            <a:r>
              <a:rPr lang="nb-NO" baseline="0" dirty="0" smtClean="0"/>
              <a:t> </a:t>
            </a:r>
            <a:r>
              <a:rPr lang="nb-NO" baseline="0" dirty="0" err="1" smtClean="0"/>
              <a:t>rangers</a:t>
            </a:r>
            <a:r>
              <a:rPr lang="nb-NO" baseline="0" dirty="0" smtClean="0"/>
              <a:t> på 51-100 plass</a:t>
            </a:r>
            <a:endParaRPr lang="nb-NO" dirty="0" smtClean="0"/>
          </a:p>
          <a:p>
            <a:r>
              <a:rPr lang="nb-NO" dirty="0" err="1" smtClean="0"/>
              <a:t>Politics</a:t>
            </a:r>
            <a:r>
              <a:rPr lang="nb-NO" dirty="0" smtClean="0"/>
              <a:t> &amp;</a:t>
            </a:r>
            <a:r>
              <a:rPr lang="nb-NO" baseline="0" dirty="0" smtClean="0"/>
              <a:t> Int. Studies 101-150 plass</a:t>
            </a:r>
            <a:endParaRPr lang="nb-NO" dirty="0" smtClean="0"/>
          </a:p>
          <a:p>
            <a:r>
              <a:rPr lang="nb-NO" dirty="0" smtClean="0"/>
              <a:t>Law – UiO rangert på 101-150</a:t>
            </a:r>
            <a:r>
              <a:rPr lang="nb-NO" baseline="0" dirty="0" smtClean="0"/>
              <a:t> plass</a:t>
            </a:r>
            <a:endParaRPr lang="nb-NO" dirty="0" smtClean="0"/>
          </a:p>
          <a:p>
            <a:r>
              <a:rPr lang="nb-NO" dirty="0" err="1" smtClean="0"/>
              <a:t>Economics</a:t>
            </a:r>
            <a:r>
              <a:rPr lang="nb-NO" dirty="0" smtClean="0"/>
              <a:t> – UiO rangert på 101-150</a:t>
            </a:r>
            <a:r>
              <a:rPr lang="nb-NO" baseline="0" dirty="0" smtClean="0"/>
              <a:t> plass</a:t>
            </a:r>
          </a:p>
          <a:p>
            <a:r>
              <a:rPr lang="nb-NO" baseline="0" dirty="0" err="1" smtClean="0"/>
              <a:t>Communication</a:t>
            </a:r>
            <a:r>
              <a:rPr lang="nb-NO" baseline="0" dirty="0" smtClean="0"/>
              <a:t> and Media Studies – UiO rangert som </a:t>
            </a:r>
            <a:r>
              <a:rPr lang="nb-NO" baseline="0" dirty="0" err="1" smtClean="0"/>
              <a:t>nr</a:t>
            </a:r>
            <a:r>
              <a:rPr lang="nb-NO" baseline="0" dirty="0" smtClean="0"/>
              <a:t> 32!</a:t>
            </a:r>
          </a:p>
          <a:p>
            <a:r>
              <a:rPr lang="nb-NO" baseline="0" dirty="0" err="1" smtClean="0"/>
              <a:t>Education</a:t>
            </a:r>
            <a:r>
              <a:rPr lang="nb-NO" baseline="0" dirty="0" smtClean="0"/>
              <a:t> – UiO rangert som </a:t>
            </a:r>
            <a:r>
              <a:rPr lang="nb-NO" baseline="0" dirty="0" err="1" smtClean="0"/>
              <a:t>nr</a:t>
            </a:r>
            <a:r>
              <a:rPr lang="nb-NO" baseline="0" dirty="0" smtClean="0"/>
              <a:t> 42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DD7C4-F1E2-4482-B951-C41981684BB2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3551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 smtClean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-adm.uio.no/studier/utland/utlysning-september.html/?vrtx=admin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opuniversities.com/university-ranking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Nettverksseminar 2013 </a:t>
            </a:r>
            <a:r>
              <a:rPr lang="nb-NO" dirty="0" err="1" smtClean="0"/>
              <a:t>Brunkollen</a:t>
            </a:r>
            <a:endParaRPr lang="nb-NO" dirty="0" smtClean="0"/>
          </a:p>
        </p:txBody>
      </p:sp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Arial" charset="0"/>
                <a:cs typeface="Arial" charset="0"/>
              </a:rPr>
              <a:t>Hvordan bedre utnytte potensialet </a:t>
            </a:r>
            <a:r>
              <a:rPr lang="nb-NO" smtClean="0">
                <a:latin typeface="Arial" charset="0"/>
                <a:cs typeface="Arial" charset="0"/>
              </a:rPr>
              <a:t>i </a:t>
            </a:r>
            <a:r>
              <a:rPr lang="nb-NO" smtClean="0">
                <a:latin typeface="Arial" charset="0"/>
                <a:cs typeface="Arial" charset="0"/>
              </a:rPr>
              <a:t>UiO-avtalene?</a:t>
            </a:r>
            <a:endParaRPr lang="nb-NO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Bakgrunn</a:t>
            </a:r>
            <a:r>
              <a:rPr lang="nb-NO" dirty="0" smtClean="0"/>
              <a:t>	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544144"/>
          </a:xfrm>
        </p:spPr>
        <p:txBody>
          <a:bodyPr/>
          <a:lstStyle/>
          <a:p>
            <a:r>
              <a:rPr lang="nb-NO" dirty="0" smtClean="0"/>
              <a:t>Krevende jobb lokalt å veilede og markedsføre UiO-avtalene da man blant annet ikke vet hvor mange plasser som vil bli lyst ut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Vagt inntrykk av det faglige innholdet i de sentrale avtalene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Behov for å se etter andre måter å håndtere informasjon om fagtilbudene på UiO-avtalene</a:t>
            </a:r>
            <a:br>
              <a:rPr lang="nb-NO" dirty="0" smtClean="0"/>
            </a:b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506029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Status utnyttelsesgrad	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Relativt godt belegg på gratisplassene på UiO-avtalene selv om enkelte plasser står tomme</a:t>
            </a:r>
          </a:p>
          <a:p>
            <a:r>
              <a:rPr lang="nb-NO" dirty="0" smtClean="0"/>
              <a:t>Mye ledig kapasitet på </a:t>
            </a:r>
            <a:r>
              <a:rPr lang="nb-NO" dirty="0" err="1" smtClean="0"/>
              <a:t>betalplassene</a:t>
            </a:r>
            <a:endParaRPr lang="nb-NO" dirty="0" smtClean="0"/>
          </a:p>
          <a:p>
            <a:r>
              <a:rPr lang="nb-NO" dirty="0" smtClean="0"/>
              <a:t>Er det ønskelig med sterkere promotering av </a:t>
            </a:r>
            <a:r>
              <a:rPr lang="nb-NO" dirty="0" err="1" smtClean="0"/>
              <a:t>betalplassene</a:t>
            </a:r>
            <a:r>
              <a:rPr lang="nb-NO" dirty="0" smtClean="0"/>
              <a:t>?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73335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Ledig kapasitet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 smtClean="0">
                <a:solidFill>
                  <a:srgbClr val="FF0000"/>
                </a:solidFill>
              </a:rPr>
              <a:t>Australia</a:t>
            </a:r>
          </a:p>
          <a:p>
            <a:r>
              <a:rPr lang="nb-NO" dirty="0" smtClean="0"/>
              <a:t>Gratisplassene tas raskt</a:t>
            </a:r>
          </a:p>
          <a:p>
            <a:r>
              <a:rPr lang="nb-NO" dirty="0" smtClean="0"/>
              <a:t>God kapasitet på </a:t>
            </a:r>
            <a:r>
              <a:rPr lang="nb-NO" dirty="0" err="1" smtClean="0"/>
              <a:t>betalplasser</a:t>
            </a:r>
            <a:endParaRPr lang="nb-NO" dirty="0" smtClean="0"/>
          </a:p>
          <a:p>
            <a:pPr marL="0" indent="0">
              <a:buNone/>
            </a:pPr>
            <a:r>
              <a:rPr lang="nb-NO" dirty="0"/>
              <a:t/>
            </a:r>
            <a:br>
              <a:rPr lang="nb-NO" dirty="0"/>
            </a:br>
            <a:r>
              <a:rPr lang="nb-NO" dirty="0" smtClean="0">
                <a:solidFill>
                  <a:srgbClr val="FF0000"/>
                </a:solidFill>
              </a:rPr>
              <a:t>Status 2012: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ANU, </a:t>
            </a:r>
            <a:r>
              <a:rPr lang="nb-NO" dirty="0" err="1" smtClean="0"/>
              <a:t>University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Adelaide, </a:t>
            </a:r>
            <a:r>
              <a:rPr lang="nb-NO" dirty="0" err="1" smtClean="0"/>
              <a:t>University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Wollongong underforbruk gratisplasser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53333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Forts. ledig kapasitet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71600" y="1628800"/>
            <a:ext cx="7696200" cy="4834880"/>
          </a:xfrm>
        </p:spPr>
        <p:txBody>
          <a:bodyPr/>
          <a:lstStyle/>
          <a:p>
            <a:pPr marL="0" indent="0">
              <a:buNone/>
            </a:pPr>
            <a:r>
              <a:rPr lang="nb-NO" b="1" dirty="0" smtClean="0">
                <a:solidFill>
                  <a:srgbClr val="FF0000"/>
                </a:solidFill>
              </a:rPr>
              <a:t>USA </a:t>
            </a:r>
            <a:endParaRPr lang="nb-NO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nb-NO" dirty="0" err="1" smtClean="0"/>
              <a:t>University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Minnesota (in-</a:t>
            </a:r>
            <a:r>
              <a:rPr lang="nb-NO" dirty="0" err="1" smtClean="0"/>
              <a:t>state</a:t>
            </a:r>
            <a:r>
              <a:rPr lang="nb-NO" dirty="0" smtClean="0"/>
              <a:t> </a:t>
            </a:r>
            <a:r>
              <a:rPr lang="nb-NO" dirty="0" err="1" smtClean="0"/>
              <a:t>tuition</a:t>
            </a:r>
            <a:r>
              <a:rPr lang="nb-NO" dirty="0" smtClean="0"/>
              <a:t>)</a:t>
            </a:r>
            <a:br>
              <a:rPr lang="nb-NO" dirty="0" smtClean="0"/>
            </a:br>
            <a:r>
              <a:rPr lang="nb-NO" dirty="0" err="1" smtClean="0"/>
              <a:t>University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Oregon (gratis)</a:t>
            </a:r>
          </a:p>
          <a:p>
            <a:pPr marL="0" indent="0">
              <a:buNone/>
            </a:pPr>
            <a:r>
              <a:rPr lang="nb-NO" dirty="0" err="1" smtClean="0"/>
              <a:t>University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Illinois UC (betal)</a:t>
            </a:r>
          </a:p>
          <a:p>
            <a:pPr marL="0" indent="0">
              <a:buNone/>
            </a:pPr>
            <a:r>
              <a:rPr lang="nb-NO" b="1" dirty="0" smtClean="0">
                <a:solidFill>
                  <a:srgbClr val="FF0000"/>
                </a:solidFill>
              </a:rPr>
              <a:t>Canada</a:t>
            </a:r>
          </a:p>
          <a:p>
            <a:pPr marL="0" indent="0">
              <a:buNone/>
            </a:pPr>
            <a:r>
              <a:rPr lang="nb-NO" dirty="0" err="1"/>
              <a:t>University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Alberta (gratis)</a:t>
            </a:r>
          </a:p>
          <a:p>
            <a:pPr marL="0" indent="0">
              <a:buNone/>
            </a:pPr>
            <a:r>
              <a:rPr lang="nb-NO" dirty="0" err="1" smtClean="0"/>
              <a:t>University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Montréal (gratis)</a:t>
            </a:r>
          </a:p>
          <a:p>
            <a:pPr marL="0" indent="0">
              <a:buNone/>
            </a:pPr>
            <a:r>
              <a:rPr lang="nb-NO" dirty="0" err="1" smtClean="0"/>
              <a:t>Queen’s</a:t>
            </a:r>
            <a:r>
              <a:rPr lang="nb-NO" dirty="0" smtClean="0"/>
              <a:t> </a:t>
            </a:r>
            <a:r>
              <a:rPr lang="nb-NO" dirty="0" err="1" smtClean="0"/>
              <a:t>Univesity</a:t>
            </a:r>
            <a:r>
              <a:rPr lang="nb-NO" dirty="0" smtClean="0"/>
              <a:t> ( gratis)</a:t>
            </a:r>
          </a:p>
          <a:p>
            <a:pPr marL="0" indent="0">
              <a:buNone/>
            </a:pPr>
            <a:r>
              <a:rPr lang="nb-NO" b="1" dirty="0" smtClean="0">
                <a:solidFill>
                  <a:srgbClr val="FF0000"/>
                </a:solidFill>
              </a:rPr>
              <a:t>University Study </a:t>
            </a:r>
            <a:r>
              <a:rPr lang="nb-NO" b="1" dirty="0" err="1" smtClean="0">
                <a:solidFill>
                  <a:srgbClr val="FF0000"/>
                </a:solidFill>
              </a:rPr>
              <a:t>Abroad</a:t>
            </a:r>
            <a:r>
              <a:rPr lang="nb-NO" b="1" dirty="0" smtClean="0">
                <a:solidFill>
                  <a:srgbClr val="FF0000"/>
                </a:solidFill>
              </a:rPr>
              <a:t> </a:t>
            </a:r>
            <a:r>
              <a:rPr lang="nb-NO" b="1" dirty="0" err="1" smtClean="0">
                <a:solidFill>
                  <a:srgbClr val="FF0000"/>
                </a:solidFill>
              </a:rPr>
              <a:t>Consortium</a:t>
            </a:r>
            <a:r>
              <a:rPr lang="nb-NO" b="1" dirty="0" smtClean="0">
                <a:solidFill>
                  <a:srgbClr val="FF0000"/>
                </a:solidFill>
              </a:rPr>
              <a:t> - USAC</a:t>
            </a:r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26076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Forts. ledig kapasitet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 smtClean="0">
                <a:solidFill>
                  <a:srgbClr val="FF0000"/>
                </a:solidFill>
              </a:rPr>
              <a:t>Asia</a:t>
            </a:r>
          </a:p>
          <a:p>
            <a:pPr marL="0" indent="0">
              <a:buNone/>
            </a:pPr>
            <a:r>
              <a:rPr lang="nb-NO" dirty="0" smtClean="0"/>
              <a:t>National </a:t>
            </a:r>
            <a:r>
              <a:rPr lang="nb-NO" dirty="0" err="1" smtClean="0"/>
              <a:t>University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Singapore (gratis)</a:t>
            </a:r>
          </a:p>
          <a:p>
            <a:pPr marL="0" indent="0">
              <a:buNone/>
            </a:pPr>
            <a:r>
              <a:rPr lang="nb-NO" dirty="0" err="1" smtClean="0"/>
              <a:t>CityU</a:t>
            </a:r>
            <a:r>
              <a:rPr lang="nb-NO" dirty="0" smtClean="0"/>
              <a:t> Hong Kong (gratis)</a:t>
            </a:r>
          </a:p>
          <a:p>
            <a:pPr marL="0" indent="0">
              <a:buNone/>
            </a:pPr>
            <a:r>
              <a:rPr lang="nb-NO" dirty="0" err="1" smtClean="0"/>
              <a:t>University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Hong Kong (gratis)</a:t>
            </a:r>
          </a:p>
          <a:p>
            <a:pPr marL="0" indent="0">
              <a:buNone/>
            </a:pPr>
            <a:r>
              <a:rPr lang="nb-NO" dirty="0" err="1" smtClean="0"/>
              <a:t>Kyung</a:t>
            </a:r>
            <a:r>
              <a:rPr lang="nb-NO" dirty="0" smtClean="0"/>
              <a:t> Hee (gratis)</a:t>
            </a:r>
          </a:p>
          <a:p>
            <a:pPr marL="0" indent="0">
              <a:buNone/>
            </a:pPr>
            <a:r>
              <a:rPr lang="nb-NO" dirty="0" err="1" smtClean="0"/>
              <a:t>Yonsei</a:t>
            </a:r>
            <a:r>
              <a:rPr lang="nb-NO" dirty="0" smtClean="0"/>
              <a:t> (gratis)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26149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Forslag til tiltak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Overføre avtaler til fagmiljøene? (IHR)</a:t>
            </a:r>
          </a:p>
          <a:p>
            <a:r>
              <a:rPr lang="nb-NO" dirty="0" smtClean="0"/>
              <a:t>Fremheve avtalepartners faglige styrke bedre på avtalesidene  (QS)</a:t>
            </a:r>
          </a:p>
          <a:p>
            <a:r>
              <a:rPr lang="nb-NO" dirty="0" smtClean="0">
                <a:hlinkClick r:id="rId2"/>
              </a:rPr>
              <a:t>Utlysning av plasser </a:t>
            </a:r>
            <a:endParaRPr lang="nb-NO" dirty="0" smtClean="0">
              <a:solidFill>
                <a:srgbClr val="FF0000"/>
              </a:solidFill>
            </a:endParaRPr>
          </a:p>
          <a:p>
            <a:r>
              <a:rPr lang="nb-NO" dirty="0" smtClean="0"/>
              <a:t>Markedsføring av plasser – 3 nivåer</a:t>
            </a:r>
          </a:p>
          <a:p>
            <a:r>
              <a:rPr lang="nb-NO" dirty="0" smtClean="0"/>
              <a:t>Fora/nettverk internt</a:t>
            </a:r>
          </a:p>
          <a:p>
            <a:r>
              <a:rPr lang="nb-NO" dirty="0" smtClean="0"/>
              <a:t>Workshops</a:t>
            </a:r>
          </a:p>
          <a:p>
            <a:r>
              <a:rPr lang="nb-NO" dirty="0" smtClean="0"/>
              <a:t>USA: BA </a:t>
            </a:r>
            <a:r>
              <a:rPr lang="nb-NO" dirty="0" err="1" smtClean="0"/>
              <a:t>vs</a:t>
            </a:r>
            <a:r>
              <a:rPr lang="nb-NO" dirty="0" smtClean="0"/>
              <a:t> MA</a:t>
            </a:r>
          </a:p>
          <a:p>
            <a:endParaRPr lang="nb-NO" dirty="0" smtClean="0"/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257053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QS World University Rankings by </a:t>
            </a:r>
            <a:r>
              <a:rPr lang="nb-NO" dirty="0" err="1" smtClean="0"/>
              <a:t>Subject</a:t>
            </a:r>
            <a:endParaRPr lang="nb-NO" dirty="0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Etablert 2011</a:t>
            </a:r>
          </a:p>
          <a:p>
            <a:pPr eaLnBrk="1" hangingPunct="1"/>
            <a:r>
              <a:rPr lang="nb-NO" dirty="0" smtClean="0"/>
              <a:t>Omfatter de 200 beste universitetene </a:t>
            </a:r>
          </a:p>
          <a:p>
            <a:pPr eaLnBrk="1" hangingPunct="1"/>
            <a:r>
              <a:rPr lang="nb-NO" dirty="0" smtClean="0"/>
              <a:t>30 fagdisipliner</a:t>
            </a:r>
            <a:endParaRPr lang="nb-NO" dirty="0"/>
          </a:p>
          <a:p>
            <a:pPr marL="0" indent="0">
              <a:buNone/>
            </a:pPr>
            <a:r>
              <a:rPr lang="nb-NO" dirty="0" smtClean="0"/>
              <a:t>Baserer seg på følgende kriterier:</a:t>
            </a:r>
            <a:br>
              <a:rPr lang="nb-NO" dirty="0" smtClean="0"/>
            </a:br>
            <a:r>
              <a:rPr lang="nb-NO" dirty="0" smtClean="0"/>
              <a:t>1) Akademisk </a:t>
            </a:r>
            <a:r>
              <a:rPr lang="nb-NO" dirty="0" err="1" smtClean="0"/>
              <a:t>rennome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2) </a:t>
            </a:r>
            <a:r>
              <a:rPr lang="nb-NO" dirty="0" err="1" smtClean="0"/>
              <a:t>Rennome</a:t>
            </a:r>
            <a:r>
              <a:rPr lang="nb-NO" dirty="0" smtClean="0"/>
              <a:t> blant arbeidsgivere</a:t>
            </a:r>
          </a:p>
          <a:p>
            <a:pPr marL="0" indent="0">
              <a:buNone/>
            </a:pPr>
            <a:r>
              <a:rPr lang="nb-NO" dirty="0" smtClean="0"/>
              <a:t>3) Art. siteringer </a:t>
            </a:r>
            <a:r>
              <a:rPr lang="nb-NO" dirty="0"/>
              <a:t>de siste 5 årene</a:t>
            </a:r>
          </a:p>
          <a:p>
            <a:pPr marL="0" indent="0">
              <a:buNone/>
            </a:pPr>
            <a:r>
              <a:rPr lang="nb-NO" dirty="0" smtClean="0">
                <a:hlinkClick r:id="rId2"/>
              </a:rPr>
              <a:t>http://www.topuniversities.com/university-rankings</a:t>
            </a:r>
            <a:endParaRPr lang="nb-NO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Eks. </a:t>
            </a:r>
            <a:r>
              <a:rPr lang="nb-NO" dirty="0" err="1" smtClean="0"/>
              <a:t>Australian</a:t>
            </a:r>
            <a:r>
              <a:rPr lang="nb-NO" dirty="0" smtClean="0"/>
              <a:t> National University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Statistics</a:t>
            </a:r>
            <a:r>
              <a:rPr lang="nb-NO" dirty="0" smtClean="0"/>
              <a:t> and </a:t>
            </a:r>
            <a:r>
              <a:rPr lang="nb-NO" dirty="0" err="1" smtClean="0"/>
              <a:t>Operational</a:t>
            </a:r>
            <a:r>
              <a:rPr lang="nb-NO" dirty="0" smtClean="0"/>
              <a:t> Research 33/200</a:t>
            </a:r>
          </a:p>
          <a:p>
            <a:r>
              <a:rPr lang="nb-NO" dirty="0" err="1" smtClean="0"/>
              <a:t>Sociology</a:t>
            </a:r>
            <a:r>
              <a:rPr lang="nb-NO" dirty="0" smtClean="0"/>
              <a:t> 17/200</a:t>
            </a:r>
          </a:p>
          <a:p>
            <a:r>
              <a:rPr lang="nb-NO" dirty="0" err="1" smtClean="0"/>
              <a:t>Politics</a:t>
            </a:r>
            <a:r>
              <a:rPr lang="nb-NO" dirty="0" smtClean="0"/>
              <a:t> &amp; International Studies 6/200</a:t>
            </a:r>
          </a:p>
          <a:p>
            <a:r>
              <a:rPr lang="nb-NO" dirty="0" smtClean="0"/>
              <a:t>Law 14/200</a:t>
            </a:r>
          </a:p>
          <a:p>
            <a:r>
              <a:rPr lang="nb-NO" dirty="0" err="1" smtClean="0"/>
              <a:t>Economics</a:t>
            </a:r>
            <a:r>
              <a:rPr lang="nb-NO" dirty="0" smtClean="0"/>
              <a:t> &amp; </a:t>
            </a:r>
            <a:r>
              <a:rPr lang="nb-NO" dirty="0" err="1" smtClean="0"/>
              <a:t>Econometrics</a:t>
            </a:r>
            <a:r>
              <a:rPr lang="nb-NO" dirty="0" smtClean="0"/>
              <a:t> 24/200</a:t>
            </a:r>
          </a:p>
          <a:p>
            <a:r>
              <a:rPr lang="nb-NO" dirty="0" smtClean="0"/>
              <a:t>Accounting &amp; Finance 23/200</a:t>
            </a:r>
          </a:p>
          <a:p>
            <a:r>
              <a:rPr lang="nb-NO" dirty="0" err="1" smtClean="0"/>
              <a:t>Communication</a:t>
            </a:r>
            <a:r>
              <a:rPr lang="nb-NO" dirty="0" smtClean="0"/>
              <a:t> &amp; Media Studies</a:t>
            </a:r>
          </a:p>
          <a:p>
            <a:r>
              <a:rPr lang="nb-NO" dirty="0" err="1" smtClean="0"/>
              <a:t>Education</a:t>
            </a:r>
            <a:r>
              <a:rPr lang="nb-NO" dirty="0" smtClean="0"/>
              <a:t> 37/200</a:t>
            </a:r>
          </a:p>
        </p:txBody>
      </p:sp>
    </p:spTree>
    <p:extLst>
      <p:ext uri="{BB962C8B-B14F-4D97-AF65-F5344CB8AC3E}">
        <p14:creationId xmlns:p14="http://schemas.microsoft.com/office/powerpoint/2010/main" val="2680872161"/>
      </p:ext>
    </p:extLst>
  </p:cSld>
  <p:clrMapOvr>
    <a:masterClrMapping/>
  </p:clrMapOvr>
</p:sld>
</file>

<file path=ppt/theme/theme1.xml><?xml version="1.0" encoding="utf-8"?>
<a:theme xmlns:a="http://schemas.openxmlformats.org/drawingml/2006/main" name="UiO norsk 4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 norsk 4</Template>
  <TotalTime>136</TotalTime>
  <Words>261</Words>
  <Application>Microsoft Office PowerPoint</Application>
  <PresentationFormat>Skjermfremvisning (4:3)</PresentationFormat>
  <Paragraphs>64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0" baseType="lpstr">
      <vt:lpstr>UiO norsk 4</vt:lpstr>
      <vt:lpstr>Nettverksseminar 2013 Brunkollen</vt:lpstr>
      <vt:lpstr>Bakgrunn </vt:lpstr>
      <vt:lpstr>Status utnyttelsesgrad </vt:lpstr>
      <vt:lpstr>Ledig kapasitet</vt:lpstr>
      <vt:lpstr>Forts. ledig kapasitet</vt:lpstr>
      <vt:lpstr>Forts. ledig kapasitet</vt:lpstr>
      <vt:lpstr>Forslag til tiltak</vt:lpstr>
      <vt:lpstr>QS World University Rankings by Subject</vt:lpstr>
      <vt:lpstr>Eks. Australian National University 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Gøril Mellem</dc:creator>
  <cp:lastModifiedBy>Gøril Mellem</cp:lastModifiedBy>
  <cp:revision>13</cp:revision>
  <dcterms:created xsi:type="dcterms:W3CDTF">2013-06-12T11:12:25Z</dcterms:created>
  <dcterms:modified xsi:type="dcterms:W3CDTF">2013-06-14T09:24:11Z</dcterms:modified>
</cp:coreProperties>
</file>