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4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60ECD-E284-4B00-B212-ABD3B3118FD9}" type="datetimeFigureOut">
              <a:rPr lang="nb-NO" smtClean="0"/>
              <a:pPr/>
              <a:t>28.08.2013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FFD3C-5C40-4539-9312-68D910F2B21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Kildekritikk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Hva slags dokument er det</a:t>
            </a:r>
            <a:r>
              <a:rPr lang="nb-NO" dirty="0" smtClean="0"/>
              <a:t>?</a:t>
            </a:r>
          </a:p>
          <a:p>
            <a:pPr lvl="1"/>
            <a:r>
              <a:rPr lang="nb-NO" dirty="0" smtClean="0"/>
              <a:t>Åpen/lukket</a:t>
            </a:r>
          </a:p>
          <a:p>
            <a:pPr lvl="1"/>
            <a:r>
              <a:rPr lang="nb-NO" dirty="0" smtClean="0"/>
              <a:t>Tale, brev, avisartikkel, telegram, notat, møtereferat </a:t>
            </a:r>
            <a:r>
              <a:rPr lang="nb-NO" dirty="0" err="1" smtClean="0"/>
              <a:t>etc</a:t>
            </a:r>
            <a:r>
              <a:rPr lang="nb-NO" dirty="0" smtClean="0"/>
              <a:t> </a:t>
            </a:r>
            <a:r>
              <a:rPr lang="nb-NO" dirty="0" err="1" smtClean="0"/>
              <a:t>etc</a:t>
            </a:r>
            <a:endParaRPr lang="nb-NO" dirty="0" smtClean="0"/>
          </a:p>
          <a:p>
            <a:r>
              <a:rPr lang="nb-NO" dirty="0" smtClean="0"/>
              <a:t>Hvem står bak kilden?</a:t>
            </a:r>
          </a:p>
          <a:p>
            <a:r>
              <a:rPr lang="nb-NO" dirty="0" smtClean="0"/>
              <a:t>Hva sier den oss om sin egen samtid?</a:t>
            </a:r>
          </a:p>
          <a:p>
            <a:r>
              <a:rPr lang="nb-NO" dirty="0" smtClean="0"/>
              <a:t>Hva kan den ikke si oss?</a:t>
            </a:r>
            <a:endParaRPr lang="nb-NO" dirty="0"/>
          </a:p>
          <a:p>
            <a:r>
              <a:rPr lang="nb-NO" dirty="0" smtClean="0"/>
              <a:t>Hva er hensikten bak teksten?</a:t>
            </a:r>
          </a:p>
          <a:p>
            <a:pPr lvl="1"/>
            <a:r>
              <a:rPr lang="nb-NO" dirty="0" smtClean="0"/>
              <a:t>Hva ønsker forfatteren å </a:t>
            </a:r>
            <a:r>
              <a:rPr lang="nb-NO" dirty="0" err="1" smtClean="0"/>
              <a:t>opppnå</a:t>
            </a:r>
            <a:r>
              <a:rPr lang="nb-NO" dirty="0" smtClean="0"/>
              <a:t>?</a:t>
            </a:r>
          </a:p>
          <a:p>
            <a:r>
              <a:rPr lang="nb-NO" dirty="0" smtClean="0"/>
              <a:t>I hvilken sammenheng ble teksten til?</a:t>
            </a:r>
          </a:p>
          <a:p>
            <a:pPr lvl="1"/>
            <a:r>
              <a:rPr lang="nb-NO" dirty="0" smtClean="0"/>
              <a:t>Hva er konteksten?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65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Kildekritikk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Kildekritikk</dc:title>
  <dc:creator>axel</dc:creator>
  <cp:lastModifiedBy>dagkr</cp:lastModifiedBy>
  <cp:revision>3</cp:revision>
  <dcterms:created xsi:type="dcterms:W3CDTF">2013-02-04T23:08:20Z</dcterms:created>
  <dcterms:modified xsi:type="dcterms:W3CDTF">2013-08-28T11:52:43Z</dcterms:modified>
</cp:coreProperties>
</file>