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1703-D5BD-4E02-9854-062554F7BD2F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4E07C-E056-42B7-9437-FC9C36993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5717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1703-D5BD-4E02-9854-062554F7BD2F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4E07C-E056-42B7-9437-FC9C36993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1472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1703-D5BD-4E02-9854-062554F7BD2F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4E07C-E056-42B7-9437-FC9C36993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3520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1703-D5BD-4E02-9854-062554F7BD2F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4E07C-E056-42B7-9437-FC9C36993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544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1703-D5BD-4E02-9854-062554F7BD2F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4E07C-E056-42B7-9437-FC9C36993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09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1703-D5BD-4E02-9854-062554F7BD2F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4E07C-E056-42B7-9437-FC9C36993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32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1703-D5BD-4E02-9854-062554F7BD2F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4E07C-E056-42B7-9437-FC9C36993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1835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1703-D5BD-4E02-9854-062554F7BD2F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4E07C-E056-42B7-9437-FC9C36993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851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1703-D5BD-4E02-9854-062554F7BD2F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4E07C-E056-42B7-9437-FC9C36993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7657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1703-D5BD-4E02-9854-062554F7BD2F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4E07C-E056-42B7-9437-FC9C36993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4019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1703-D5BD-4E02-9854-062554F7BD2F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4E07C-E056-42B7-9437-FC9C36993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210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B1703-D5BD-4E02-9854-062554F7BD2F}" type="datetimeFigureOut">
              <a:rPr lang="nb-NO" smtClean="0"/>
              <a:t>21.10.2015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4E07C-E056-42B7-9437-FC9C369939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20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941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153" y="813357"/>
            <a:ext cx="10128739" cy="5940404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1107830" y="351692"/>
            <a:ext cx="7728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Utarbeidelse av lover i en digital forvaltning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24485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319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Legislative </a:t>
            </a:r>
            <a:r>
              <a:rPr lang="nb-NO" dirty="0" err="1" smtClean="0"/>
              <a:t>Drafting</a:t>
            </a:r>
            <a:r>
              <a:rPr lang="nb-NO" dirty="0" smtClean="0"/>
              <a:t> and Digital </a:t>
            </a:r>
            <a:r>
              <a:rPr lang="nb-NO" dirty="0" err="1" smtClean="0"/>
              <a:t>Governance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3600" dirty="0" smtClean="0"/>
              <a:t>- Survey </a:t>
            </a:r>
            <a:r>
              <a:rPr lang="nb-NO" sz="3600" dirty="0" err="1" smtClean="0"/>
              <a:t>of</a:t>
            </a:r>
            <a:r>
              <a:rPr lang="nb-NO" sz="3600" dirty="0" smtClean="0"/>
              <a:t> </a:t>
            </a:r>
            <a:r>
              <a:rPr lang="nb-NO" sz="3600" dirty="0" err="1" smtClean="0"/>
              <a:t>main</a:t>
            </a:r>
            <a:r>
              <a:rPr lang="nb-NO" sz="3600" dirty="0" smtClean="0"/>
              <a:t> topics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3098"/>
          </a:xfrm>
        </p:spPr>
        <p:txBody>
          <a:bodyPr>
            <a:normAutofit/>
          </a:bodyPr>
          <a:lstStyle/>
          <a:p>
            <a:pPr lvl="1"/>
            <a:r>
              <a:rPr lang="nb-NO" dirty="0" smtClean="0"/>
              <a:t>Legal </a:t>
            </a:r>
            <a:r>
              <a:rPr lang="nb-NO" dirty="0" err="1" smtClean="0"/>
              <a:t>technology</a:t>
            </a:r>
            <a:r>
              <a:rPr lang="nb-NO" dirty="0" smtClean="0"/>
              <a:t> – ICT as </a:t>
            </a:r>
            <a:r>
              <a:rPr lang="nb-NO" dirty="0" err="1" smtClean="0"/>
              <a:t>tools</a:t>
            </a:r>
            <a:r>
              <a:rPr lang="nb-NO" dirty="0" smtClean="0"/>
              <a:t> for legislators and </a:t>
            </a:r>
            <a:r>
              <a:rPr lang="nb-NO" dirty="0" err="1" smtClean="0"/>
              <a:t>lawyers</a:t>
            </a:r>
            <a:endParaRPr lang="nb-NO" dirty="0" smtClean="0"/>
          </a:p>
          <a:p>
            <a:pPr lvl="2"/>
            <a:r>
              <a:rPr lang="nb-NO" dirty="0" smtClean="0"/>
              <a:t>ICT </a:t>
            </a:r>
            <a:r>
              <a:rPr lang="nb-NO" dirty="0" err="1" smtClean="0"/>
              <a:t>drafting</a:t>
            </a:r>
            <a:r>
              <a:rPr lang="nb-NO" dirty="0" smtClean="0"/>
              <a:t> </a:t>
            </a:r>
            <a:r>
              <a:rPr lang="nb-NO" dirty="0" err="1" smtClean="0"/>
              <a:t>tools</a:t>
            </a:r>
            <a:r>
              <a:rPr lang="nb-NO" dirty="0" smtClean="0"/>
              <a:t> (from </a:t>
            </a:r>
            <a:r>
              <a:rPr lang="nb-NO" dirty="0" err="1" smtClean="0"/>
              <a:t>technical</a:t>
            </a:r>
            <a:r>
              <a:rPr lang="nb-NO" dirty="0" smtClean="0"/>
              <a:t> support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smtClean="0"/>
              <a:t>manual </a:t>
            </a:r>
            <a:r>
              <a:rPr lang="nb-NO" dirty="0" err="1" smtClean="0"/>
              <a:t>drafting</a:t>
            </a:r>
            <a:r>
              <a:rPr lang="nb-NO" dirty="0" smtClean="0"/>
              <a:t> to </a:t>
            </a:r>
            <a:r>
              <a:rPr lang="nb-NO" dirty="0" err="1" smtClean="0"/>
              <a:t>automatic</a:t>
            </a:r>
            <a:r>
              <a:rPr lang="nb-NO" dirty="0" smtClean="0"/>
              <a:t> support)</a:t>
            </a:r>
          </a:p>
          <a:p>
            <a:pPr lvl="2"/>
            <a:r>
              <a:rPr lang="nb-NO" dirty="0" smtClean="0"/>
              <a:t>ICT </a:t>
            </a:r>
            <a:r>
              <a:rPr lang="nb-NO" dirty="0" err="1" smtClean="0"/>
              <a:t>tools</a:t>
            </a:r>
            <a:r>
              <a:rPr lang="nb-NO" dirty="0" smtClean="0"/>
              <a:t> for </a:t>
            </a:r>
            <a:r>
              <a:rPr lang="nb-NO" dirty="0" err="1" smtClean="0"/>
              <a:t>evaluation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legislation</a:t>
            </a:r>
            <a:r>
              <a:rPr lang="nb-NO" dirty="0" smtClean="0"/>
              <a:t> (e.g. support </a:t>
            </a:r>
            <a:r>
              <a:rPr lang="nb-NO" dirty="0" err="1" smtClean="0"/>
              <a:t>evaluation</a:t>
            </a:r>
            <a:r>
              <a:rPr lang="nb-NO" dirty="0" smtClean="0"/>
              <a:t> from </a:t>
            </a:r>
            <a:r>
              <a:rPr lang="nb-NO" dirty="0" err="1" smtClean="0"/>
              <a:t>implementation</a:t>
            </a:r>
            <a:r>
              <a:rPr lang="nb-NO" dirty="0" smtClean="0"/>
              <a:t>)</a:t>
            </a:r>
          </a:p>
          <a:p>
            <a:pPr lvl="1"/>
            <a:r>
              <a:rPr lang="nb-NO" dirty="0" err="1" smtClean="0"/>
              <a:t>Transformation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 (</a:t>
            </a:r>
            <a:r>
              <a:rPr lang="nb-NO" dirty="0" err="1" smtClean="0"/>
              <a:t>legislation</a:t>
            </a:r>
            <a:r>
              <a:rPr lang="nb-NO" dirty="0" smtClean="0"/>
              <a:t> </a:t>
            </a:r>
            <a:r>
              <a:rPr lang="nb-NO" dirty="0" err="1" smtClean="0"/>
              <a:t>etc</a:t>
            </a:r>
            <a:r>
              <a:rPr lang="nb-NO" dirty="0" smtClean="0"/>
              <a:t>) to computer </a:t>
            </a:r>
            <a:r>
              <a:rPr lang="nb-NO" dirty="0" err="1" smtClean="0"/>
              <a:t>programmes</a:t>
            </a:r>
            <a:endParaRPr lang="nb-NO" dirty="0" smtClean="0"/>
          </a:p>
          <a:p>
            <a:pPr lvl="2"/>
            <a:r>
              <a:rPr lang="nb-NO" dirty="0" smtClean="0"/>
              <a:t>Models and organisation</a:t>
            </a:r>
          </a:p>
          <a:p>
            <a:pPr lvl="2"/>
            <a:r>
              <a:rPr lang="nb-NO" dirty="0" smtClean="0"/>
              <a:t>Methods</a:t>
            </a:r>
          </a:p>
          <a:p>
            <a:pPr lvl="2"/>
            <a:r>
              <a:rPr lang="nb-NO" dirty="0" smtClean="0"/>
              <a:t>Tools</a:t>
            </a:r>
          </a:p>
          <a:p>
            <a:pPr lvl="1"/>
            <a:r>
              <a:rPr lang="nb-NO" dirty="0" err="1" smtClean="0"/>
              <a:t>Relationship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legislation</a:t>
            </a:r>
            <a:r>
              <a:rPr lang="nb-NO" dirty="0" smtClean="0"/>
              <a:t> and systems </a:t>
            </a:r>
            <a:r>
              <a:rPr lang="nb-NO" dirty="0" err="1" smtClean="0"/>
              <a:t>development</a:t>
            </a:r>
            <a:endParaRPr lang="nb-NO" dirty="0" smtClean="0"/>
          </a:p>
          <a:p>
            <a:pPr lvl="2"/>
            <a:r>
              <a:rPr lang="nb-NO" dirty="0" err="1" smtClean="0"/>
              <a:t>Legislation</a:t>
            </a:r>
            <a:r>
              <a:rPr lang="nb-NO" dirty="0" smtClean="0"/>
              <a:t> </a:t>
            </a:r>
            <a:r>
              <a:rPr lang="nb-NO" dirty="0" smtClean="0">
                <a:sym typeface="Wingdings" panose="05000000000000000000" pitchFamily="2" charset="2"/>
              </a:rPr>
              <a:t> Systems </a:t>
            </a:r>
            <a:r>
              <a:rPr lang="nb-NO" dirty="0" err="1" smtClean="0">
                <a:sym typeface="Wingdings" panose="05000000000000000000" pitchFamily="2" charset="2"/>
              </a:rPr>
              <a:t>development</a:t>
            </a:r>
            <a:endParaRPr lang="nb-NO" dirty="0" smtClean="0">
              <a:sym typeface="Wingdings" panose="05000000000000000000" pitchFamily="2" charset="2"/>
            </a:endParaRPr>
          </a:p>
          <a:p>
            <a:pPr lvl="2"/>
            <a:r>
              <a:rPr lang="nb-NO" dirty="0" smtClean="0">
                <a:sym typeface="Wingdings" panose="05000000000000000000" pitchFamily="2" charset="2"/>
              </a:rPr>
              <a:t>Systems </a:t>
            </a:r>
            <a:r>
              <a:rPr lang="nb-NO" dirty="0" err="1" smtClean="0">
                <a:sym typeface="Wingdings" panose="05000000000000000000" pitchFamily="2" charset="2"/>
              </a:rPr>
              <a:t>development</a:t>
            </a:r>
            <a:r>
              <a:rPr lang="nb-NO" dirty="0" smtClean="0">
                <a:sym typeface="Wingdings" panose="05000000000000000000" pitchFamily="2" charset="2"/>
              </a:rPr>
              <a:t>  </a:t>
            </a:r>
            <a:r>
              <a:rPr lang="nb-NO" dirty="0" err="1" smtClean="0">
                <a:sym typeface="Wingdings" panose="05000000000000000000" pitchFamily="2" charset="2"/>
              </a:rPr>
              <a:t>amendment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of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legislation</a:t>
            </a:r>
            <a:endParaRPr lang="nb-NO" dirty="0" smtClean="0">
              <a:sym typeface="Wingdings" panose="05000000000000000000" pitchFamily="2" charset="2"/>
            </a:endParaRPr>
          </a:p>
          <a:p>
            <a:pPr lvl="2"/>
            <a:r>
              <a:rPr lang="nb-NO" dirty="0" smtClean="0">
                <a:sym typeface="Wingdings" panose="05000000000000000000" pitchFamily="2" charset="2"/>
              </a:rPr>
              <a:t>Parallell </a:t>
            </a:r>
            <a:r>
              <a:rPr lang="nb-NO" dirty="0" err="1" smtClean="0">
                <a:sym typeface="Wingdings" panose="05000000000000000000" pitchFamily="2" charset="2"/>
              </a:rPr>
              <a:t>development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of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legislation</a:t>
            </a:r>
            <a:r>
              <a:rPr lang="nb-NO" dirty="0" smtClean="0">
                <a:sym typeface="Wingdings" panose="05000000000000000000" pitchFamily="2" charset="2"/>
              </a:rPr>
              <a:t> and </a:t>
            </a:r>
            <a:r>
              <a:rPr lang="nb-NO" dirty="0" err="1" smtClean="0">
                <a:sym typeface="Wingdings" panose="05000000000000000000" pitchFamily="2" charset="2"/>
              </a:rPr>
              <a:t>information</a:t>
            </a:r>
            <a:r>
              <a:rPr lang="nb-NO" dirty="0" smtClean="0">
                <a:sym typeface="Wingdings" panose="05000000000000000000" pitchFamily="2" charset="2"/>
              </a:rPr>
              <a:t> systems</a:t>
            </a:r>
          </a:p>
          <a:p>
            <a:pPr lvl="2"/>
            <a:r>
              <a:rPr lang="nb-NO" dirty="0" smtClean="0">
                <a:sym typeface="Wingdings" panose="05000000000000000000" pitchFamily="2" charset="2"/>
              </a:rPr>
              <a:t>Mixed </a:t>
            </a:r>
            <a:r>
              <a:rPr lang="nb-NO" dirty="0" err="1" smtClean="0">
                <a:sym typeface="Wingdings" panose="05000000000000000000" pitchFamily="2" charset="2"/>
              </a:rPr>
              <a:t>processes</a:t>
            </a:r>
            <a:r>
              <a:rPr lang="nb-NO" dirty="0" smtClean="0">
                <a:sym typeface="Wingdings" panose="05000000000000000000" pitchFamily="2" charset="2"/>
              </a:rPr>
              <a:t>: </a:t>
            </a:r>
            <a:r>
              <a:rPr lang="nb-NO" dirty="0" err="1" smtClean="0">
                <a:sym typeface="Wingdings" panose="05000000000000000000" pitchFamily="2" charset="2"/>
              </a:rPr>
              <a:t>legislation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enhanced</a:t>
            </a:r>
            <a:r>
              <a:rPr lang="nb-NO" dirty="0" smtClean="0">
                <a:sym typeface="Wingdings" panose="05000000000000000000" pitchFamily="2" charset="2"/>
              </a:rPr>
              <a:t> by </a:t>
            </a:r>
            <a:r>
              <a:rPr lang="nb-NO" dirty="0" err="1" smtClean="0">
                <a:sym typeface="Wingdings" panose="05000000000000000000" pitchFamily="2" charset="2"/>
              </a:rPr>
              <a:t>means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of</a:t>
            </a:r>
            <a:r>
              <a:rPr lang="nb-NO" dirty="0" smtClean="0">
                <a:sym typeface="Wingdings" panose="05000000000000000000" pitchFamily="2" charset="2"/>
              </a:rPr>
              <a:t> formal </a:t>
            </a:r>
            <a:r>
              <a:rPr lang="nb-NO" dirty="0" err="1" smtClean="0">
                <a:sym typeface="Wingdings" panose="05000000000000000000" pitchFamily="2" charset="2"/>
              </a:rPr>
              <a:t>methods</a:t>
            </a:r>
            <a:r>
              <a:rPr lang="nb-NO" dirty="0" smtClean="0">
                <a:sym typeface="Wingdings" panose="05000000000000000000" pitchFamily="2" charset="2"/>
              </a:rPr>
              <a:t> and </a:t>
            </a:r>
            <a:r>
              <a:rPr lang="nb-NO" dirty="0" err="1" smtClean="0">
                <a:sym typeface="Wingdings" panose="05000000000000000000" pitchFamily="2" charset="2"/>
              </a:rPr>
              <a:t>tools</a:t>
            </a:r>
            <a:r>
              <a:rPr lang="nb-NO" dirty="0" smtClean="0">
                <a:sym typeface="Wingdings" panose="05000000000000000000" pitchFamily="2" charset="2"/>
              </a:rPr>
              <a:t> (e.g. </a:t>
            </a:r>
            <a:r>
              <a:rPr lang="nb-NO" dirty="0" err="1" smtClean="0">
                <a:sym typeface="Wingdings" panose="05000000000000000000" pitchFamily="2" charset="2"/>
              </a:rPr>
              <a:t>drafting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tools</a:t>
            </a:r>
            <a:r>
              <a:rPr lang="nb-NO" dirty="0" smtClean="0">
                <a:sym typeface="Wingdings" panose="05000000000000000000" pitchFamily="2" charset="2"/>
              </a:rPr>
              <a:t>, cf. </a:t>
            </a:r>
            <a:r>
              <a:rPr lang="nb-NO" dirty="0" err="1" smtClean="0">
                <a:sym typeface="Wingdings" panose="05000000000000000000" pitchFamily="2" charset="2"/>
              </a:rPr>
              <a:t>above</a:t>
            </a:r>
            <a:r>
              <a:rPr lang="nb-NO" dirty="0" smtClean="0">
                <a:sym typeface="Wingdings" panose="05000000000000000000" pitchFamily="2" charset="2"/>
              </a:rPr>
              <a:t>)</a:t>
            </a:r>
            <a:endParaRPr lang="nb-NO" dirty="0" smtClean="0"/>
          </a:p>
          <a:p>
            <a:pPr marL="457200" lvl="1" indent="0">
              <a:buNone/>
            </a:pP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6963507" y="1825625"/>
            <a:ext cx="97828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 smtClean="0"/>
              <a:t>Ronan</a:t>
            </a:r>
            <a:endParaRPr lang="nb-NO" sz="24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8865368" y="1825625"/>
            <a:ext cx="156485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 smtClean="0"/>
              <a:t>Simon/Dag</a:t>
            </a:r>
            <a:endParaRPr lang="nb-NO" sz="24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4369777" y="5443590"/>
            <a:ext cx="248221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 smtClean="0"/>
              <a:t>Sara/Arne/Kristian</a:t>
            </a:r>
            <a:endParaRPr lang="nb-NO" sz="24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833748" y="4629289"/>
            <a:ext cx="52450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 smtClean="0"/>
              <a:t>Liv</a:t>
            </a:r>
            <a:endParaRPr lang="nb-NO" sz="24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3105202" y="3555720"/>
            <a:ext cx="66556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 smtClean="0"/>
              <a:t>Dag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51674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115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Office-tema</vt:lpstr>
      <vt:lpstr>PowerPoint-presentasjon</vt:lpstr>
      <vt:lpstr>PowerPoint-presentasjon</vt:lpstr>
      <vt:lpstr>Legislative Drafting and Digital Governance - Survey of main topics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5</cp:revision>
  <dcterms:created xsi:type="dcterms:W3CDTF">2015-10-21T14:04:01Z</dcterms:created>
  <dcterms:modified xsi:type="dcterms:W3CDTF">2015-10-21T14:35:31Z</dcterms:modified>
</cp:coreProperties>
</file>