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83" r:id="rId5"/>
    <p:sldId id="275" r:id="rId6"/>
    <p:sldId id="281" r:id="rId7"/>
    <p:sldId id="276" r:id="rId8"/>
    <p:sldId id="278" r:id="rId9"/>
    <p:sldId id="280" r:id="rId10"/>
    <p:sldId id="279" r:id="rId11"/>
    <p:sldId id="258" r:id="rId12"/>
    <p:sldId id="259" r:id="rId13"/>
    <p:sldId id="260" r:id="rId14"/>
    <p:sldId id="261" r:id="rId15"/>
    <p:sldId id="262" r:id="rId16"/>
    <p:sldId id="265" r:id="rId17"/>
    <p:sldId id="271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39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1/17/18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9" Type="http://schemas.openxmlformats.org/officeDocument/2006/relationships/tags" Target="../tags/tag9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tags" Target="../tags/tag52.xml"/><Relationship Id="rId13" Type="http://schemas.openxmlformats.org/officeDocument/2006/relationships/tags" Target="../tags/tag53.xml"/><Relationship Id="rId14" Type="http://schemas.openxmlformats.org/officeDocument/2006/relationships/tags" Target="../tags/tag54.xml"/><Relationship Id="rId15" Type="http://schemas.openxmlformats.org/officeDocument/2006/relationships/tags" Target="../tags/tag55.xml"/><Relationship Id="rId16" Type="http://schemas.openxmlformats.org/officeDocument/2006/relationships/tags" Target="../tags/tag56.xml"/><Relationship Id="rId17" Type="http://schemas.openxmlformats.org/officeDocument/2006/relationships/tags" Target="../tags/tag57.xml"/><Relationship Id="rId18" Type="http://schemas.openxmlformats.org/officeDocument/2006/relationships/tags" Target="../tags/tag58.xml"/><Relationship Id="rId19" Type="http://schemas.openxmlformats.org/officeDocument/2006/relationships/tags" Target="../tags/tag59.xml"/><Relationship Id="rId60" Type="http://schemas.openxmlformats.org/officeDocument/2006/relationships/tags" Target="../tags/tag100.xml"/><Relationship Id="rId61" Type="http://schemas.openxmlformats.org/officeDocument/2006/relationships/tags" Target="../tags/tag101.xml"/><Relationship Id="rId62" Type="http://schemas.openxmlformats.org/officeDocument/2006/relationships/tags" Target="../tags/tag102.xml"/><Relationship Id="rId63" Type="http://schemas.openxmlformats.org/officeDocument/2006/relationships/tags" Target="../tags/tag103.xml"/><Relationship Id="rId64" Type="http://schemas.openxmlformats.org/officeDocument/2006/relationships/tags" Target="../tags/tag104.xml"/><Relationship Id="rId65" Type="http://schemas.openxmlformats.org/officeDocument/2006/relationships/tags" Target="../tags/tag105.xml"/><Relationship Id="rId66" Type="http://schemas.openxmlformats.org/officeDocument/2006/relationships/tags" Target="../tags/tag106.xml"/><Relationship Id="rId67" Type="http://schemas.openxmlformats.org/officeDocument/2006/relationships/tags" Target="../tags/tag107.xml"/><Relationship Id="rId68" Type="http://schemas.openxmlformats.org/officeDocument/2006/relationships/tags" Target="../tags/tag108.xml"/><Relationship Id="rId69" Type="http://schemas.openxmlformats.org/officeDocument/2006/relationships/tags" Target="../tags/tag109.xml"/><Relationship Id="rId120" Type="http://schemas.openxmlformats.org/officeDocument/2006/relationships/tags" Target="../tags/tag160.xml"/><Relationship Id="rId121" Type="http://schemas.openxmlformats.org/officeDocument/2006/relationships/tags" Target="../tags/tag161.xml"/><Relationship Id="rId122" Type="http://schemas.openxmlformats.org/officeDocument/2006/relationships/tags" Target="../tags/tag162.xml"/><Relationship Id="rId123" Type="http://schemas.openxmlformats.org/officeDocument/2006/relationships/tags" Target="../tags/tag163.xml"/><Relationship Id="rId124" Type="http://schemas.openxmlformats.org/officeDocument/2006/relationships/tags" Target="../tags/tag164.xml"/><Relationship Id="rId125" Type="http://schemas.openxmlformats.org/officeDocument/2006/relationships/tags" Target="../tags/tag165.xml"/><Relationship Id="rId126" Type="http://schemas.openxmlformats.org/officeDocument/2006/relationships/tags" Target="../tags/tag166.xml"/><Relationship Id="rId127" Type="http://schemas.openxmlformats.org/officeDocument/2006/relationships/tags" Target="../tags/tag167.xml"/><Relationship Id="rId128" Type="http://schemas.openxmlformats.org/officeDocument/2006/relationships/tags" Target="../tags/tag168.xml"/><Relationship Id="rId129" Type="http://schemas.openxmlformats.org/officeDocument/2006/relationships/tags" Target="../tags/tag169.xml"/><Relationship Id="rId40" Type="http://schemas.openxmlformats.org/officeDocument/2006/relationships/tags" Target="../tags/tag80.xml"/><Relationship Id="rId41" Type="http://schemas.openxmlformats.org/officeDocument/2006/relationships/tags" Target="../tags/tag81.xml"/><Relationship Id="rId42" Type="http://schemas.openxmlformats.org/officeDocument/2006/relationships/tags" Target="../tags/tag82.xml"/><Relationship Id="rId90" Type="http://schemas.openxmlformats.org/officeDocument/2006/relationships/tags" Target="../tags/tag130.xml"/><Relationship Id="rId91" Type="http://schemas.openxmlformats.org/officeDocument/2006/relationships/tags" Target="../tags/tag131.xml"/><Relationship Id="rId92" Type="http://schemas.openxmlformats.org/officeDocument/2006/relationships/tags" Target="../tags/tag132.xml"/><Relationship Id="rId93" Type="http://schemas.openxmlformats.org/officeDocument/2006/relationships/tags" Target="../tags/tag133.xml"/><Relationship Id="rId94" Type="http://schemas.openxmlformats.org/officeDocument/2006/relationships/tags" Target="../tags/tag134.xml"/><Relationship Id="rId95" Type="http://schemas.openxmlformats.org/officeDocument/2006/relationships/tags" Target="../tags/tag135.xml"/><Relationship Id="rId96" Type="http://schemas.openxmlformats.org/officeDocument/2006/relationships/tags" Target="../tags/tag136.xml"/><Relationship Id="rId101" Type="http://schemas.openxmlformats.org/officeDocument/2006/relationships/tags" Target="../tags/tag141.xml"/><Relationship Id="rId102" Type="http://schemas.openxmlformats.org/officeDocument/2006/relationships/tags" Target="../tags/tag142.xml"/><Relationship Id="rId103" Type="http://schemas.openxmlformats.org/officeDocument/2006/relationships/tags" Target="../tags/tag143.xml"/><Relationship Id="rId104" Type="http://schemas.openxmlformats.org/officeDocument/2006/relationships/tags" Target="../tags/tag144.xml"/><Relationship Id="rId105" Type="http://schemas.openxmlformats.org/officeDocument/2006/relationships/tags" Target="../tags/tag145.xml"/><Relationship Id="rId106" Type="http://schemas.openxmlformats.org/officeDocument/2006/relationships/tags" Target="../tags/tag146.xml"/><Relationship Id="rId107" Type="http://schemas.openxmlformats.org/officeDocument/2006/relationships/tags" Target="../tags/tag147.xml"/><Relationship Id="rId108" Type="http://schemas.openxmlformats.org/officeDocument/2006/relationships/tags" Target="../tags/tag148.xml"/><Relationship Id="rId109" Type="http://schemas.openxmlformats.org/officeDocument/2006/relationships/tags" Target="../tags/tag149.xml"/><Relationship Id="rId97" Type="http://schemas.openxmlformats.org/officeDocument/2006/relationships/tags" Target="../tags/tag137.xml"/><Relationship Id="rId98" Type="http://schemas.openxmlformats.org/officeDocument/2006/relationships/tags" Target="../tags/tag138.xml"/><Relationship Id="rId99" Type="http://schemas.openxmlformats.org/officeDocument/2006/relationships/tags" Target="../tags/tag139.xml"/><Relationship Id="rId43" Type="http://schemas.openxmlformats.org/officeDocument/2006/relationships/tags" Target="../tags/tag83.xml"/><Relationship Id="rId44" Type="http://schemas.openxmlformats.org/officeDocument/2006/relationships/tags" Target="../tags/tag84.xml"/><Relationship Id="rId45" Type="http://schemas.openxmlformats.org/officeDocument/2006/relationships/tags" Target="../tags/tag85.xml"/><Relationship Id="rId46" Type="http://schemas.openxmlformats.org/officeDocument/2006/relationships/tags" Target="../tags/tag86.xml"/><Relationship Id="rId47" Type="http://schemas.openxmlformats.org/officeDocument/2006/relationships/tags" Target="../tags/tag87.xml"/><Relationship Id="rId48" Type="http://schemas.openxmlformats.org/officeDocument/2006/relationships/tags" Target="../tags/tag88.xml"/><Relationship Id="rId49" Type="http://schemas.openxmlformats.org/officeDocument/2006/relationships/tags" Target="../tags/tag89.xml"/><Relationship Id="rId100" Type="http://schemas.openxmlformats.org/officeDocument/2006/relationships/tags" Target="../tags/tag140.xml"/><Relationship Id="rId150" Type="http://schemas.openxmlformats.org/officeDocument/2006/relationships/tags" Target="../tags/tag190.xml"/><Relationship Id="rId151" Type="http://schemas.openxmlformats.org/officeDocument/2006/relationships/tags" Target="../tags/tag191.xml"/><Relationship Id="rId152" Type="http://schemas.openxmlformats.org/officeDocument/2006/relationships/tags" Target="../tags/tag192.xml"/><Relationship Id="rId153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1" Type="http://schemas.openxmlformats.org/officeDocument/2006/relationships/tags" Target="../tags/tag61.xml"/><Relationship Id="rId22" Type="http://schemas.openxmlformats.org/officeDocument/2006/relationships/tags" Target="../tags/tag62.xml"/><Relationship Id="rId70" Type="http://schemas.openxmlformats.org/officeDocument/2006/relationships/tags" Target="../tags/tag110.xml"/><Relationship Id="rId71" Type="http://schemas.openxmlformats.org/officeDocument/2006/relationships/tags" Target="../tags/tag111.xml"/><Relationship Id="rId72" Type="http://schemas.openxmlformats.org/officeDocument/2006/relationships/tags" Target="../tags/tag112.xml"/><Relationship Id="rId73" Type="http://schemas.openxmlformats.org/officeDocument/2006/relationships/tags" Target="../tags/tag113.xml"/><Relationship Id="rId74" Type="http://schemas.openxmlformats.org/officeDocument/2006/relationships/tags" Target="../tags/tag114.xml"/><Relationship Id="rId75" Type="http://schemas.openxmlformats.org/officeDocument/2006/relationships/tags" Target="../tags/tag115.xml"/><Relationship Id="rId76" Type="http://schemas.openxmlformats.org/officeDocument/2006/relationships/tags" Target="../tags/tag116.xml"/><Relationship Id="rId77" Type="http://schemas.openxmlformats.org/officeDocument/2006/relationships/tags" Target="../tags/tag117.xml"/><Relationship Id="rId78" Type="http://schemas.openxmlformats.org/officeDocument/2006/relationships/tags" Target="../tags/tag118.xml"/><Relationship Id="rId79" Type="http://schemas.openxmlformats.org/officeDocument/2006/relationships/tags" Target="../tags/tag119.xml"/><Relationship Id="rId23" Type="http://schemas.openxmlformats.org/officeDocument/2006/relationships/tags" Target="../tags/tag63.xml"/><Relationship Id="rId24" Type="http://schemas.openxmlformats.org/officeDocument/2006/relationships/tags" Target="../tags/tag64.xml"/><Relationship Id="rId25" Type="http://schemas.openxmlformats.org/officeDocument/2006/relationships/tags" Target="../tags/tag65.xml"/><Relationship Id="rId26" Type="http://schemas.openxmlformats.org/officeDocument/2006/relationships/tags" Target="../tags/tag66.xml"/><Relationship Id="rId27" Type="http://schemas.openxmlformats.org/officeDocument/2006/relationships/tags" Target="../tags/tag67.xml"/><Relationship Id="rId28" Type="http://schemas.openxmlformats.org/officeDocument/2006/relationships/tags" Target="../tags/tag68.xml"/><Relationship Id="rId29" Type="http://schemas.openxmlformats.org/officeDocument/2006/relationships/tags" Target="../tags/tag69.xml"/><Relationship Id="rId130" Type="http://schemas.openxmlformats.org/officeDocument/2006/relationships/tags" Target="../tags/tag170.xml"/><Relationship Id="rId131" Type="http://schemas.openxmlformats.org/officeDocument/2006/relationships/tags" Target="../tags/tag171.xml"/><Relationship Id="rId132" Type="http://schemas.openxmlformats.org/officeDocument/2006/relationships/tags" Target="../tags/tag172.xml"/><Relationship Id="rId133" Type="http://schemas.openxmlformats.org/officeDocument/2006/relationships/tags" Target="../tags/tag173.xml"/><Relationship Id="rId134" Type="http://schemas.openxmlformats.org/officeDocument/2006/relationships/tags" Target="../tags/tag174.xml"/><Relationship Id="rId135" Type="http://schemas.openxmlformats.org/officeDocument/2006/relationships/tags" Target="../tags/tag175.xml"/><Relationship Id="rId136" Type="http://schemas.openxmlformats.org/officeDocument/2006/relationships/tags" Target="../tags/tag176.xml"/><Relationship Id="rId137" Type="http://schemas.openxmlformats.org/officeDocument/2006/relationships/tags" Target="../tags/tag177.xml"/><Relationship Id="rId138" Type="http://schemas.openxmlformats.org/officeDocument/2006/relationships/tags" Target="../tags/tag178.xml"/><Relationship Id="rId139" Type="http://schemas.openxmlformats.org/officeDocument/2006/relationships/tags" Target="../tags/tag179.xml"/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50" Type="http://schemas.openxmlformats.org/officeDocument/2006/relationships/tags" Target="../tags/tag90.xml"/><Relationship Id="rId51" Type="http://schemas.openxmlformats.org/officeDocument/2006/relationships/tags" Target="../tags/tag91.xml"/><Relationship Id="rId52" Type="http://schemas.openxmlformats.org/officeDocument/2006/relationships/tags" Target="../tags/tag92.xml"/><Relationship Id="rId53" Type="http://schemas.openxmlformats.org/officeDocument/2006/relationships/tags" Target="../tags/tag93.xml"/><Relationship Id="rId54" Type="http://schemas.openxmlformats.org/officeDocument/2006/relationships/tags" Target="../tags/tag94.xml"/><Relationship Id="rId55" Type="http://schemas.openxmlformats.org/officeDocument/2006/relationships/tags" Target="../tags/tag95.xml"/><Relationship Id="rId56" Type="http://schemas.openxmlformats.org/officeDocument/2006/relationships/tags" Target="../tags/tag96.xml"/><Relationship Id="rId57" Type="http://schemas.openxmlformats.org/officeDocument/2006/relationships/tags" Target="../tags/tag97.xml"/><Relationship Id="rId58" Type="http://schemas.openxmlformats.org/officeDocument/2006/relationships/tags" Target="../tags/tag98.xml"/><Relationship Id="rId59" Type="http://schemas.openxmlformats.org/officeDocument/2006/relationships/tags" Target="../tags/tag99.xml"/><Relationship Id="rId110" Type="http://schemas.openxmlformats.org/officeDocument/2006/relationships/tags" Target="../tags/tag150.xml"/><Relationship Id="rId111" Type="http://schemas.openxmlformats.org/officeDocument/2006/relationships/tags" Target="../tags/tag151.xml"/><Relationship Id="rId112" Type="http://schemas.openxmlformats.org/officeDocument/2006/relationships/tags" Target="../tags/tag152.xml"/><Relationship Id="rId113" Type="http://schemas.openxmlformats.org/officeDocument/2006/relationships/tags" Target="../tags/tag153.xml"/><Relationship Id="rId114" Type="http://schemas.openxmlformats.org/officeDocument/2006/relationships/tags" Target="../tags/tag154.xml"/><Relationship Id="rId115" Type="http://schemas.openxmlformats.org/officeDocument/2006/relationships/tags" Target="../tags/tag155.xml"/><Relationship Id="rId116" Type="http://schemas.openxmlformats.org/officeDocument/2006/relationships/tags" Target="../tags/tag156.xml"/><Relationship Id="rId117" Type="http://schemas.openxmlformats.org/officeDocument/2006/relationships/tags" Target="../tags/tag157.xml"/><Relationship Id="rId118" Type="http://schemas.openxmlformats.org/officeDocument/2006/relationships/tags" Target="../tags/tag158.xml"/><Relationship Id="rId119" Type="http://schemas.openxmlformats.org/officeDocument/2006/relationships/tags" Target="../tags/tag159.xml"/><Relationship Id="rId30" Type="http://schemas.openxmlformats.org/officeDocument/2006/relationships/tags" Target="../tags/tag70.xml"/><Relationship Id="rId31" Type="http://schemas.openxmlformats.org/officeDocument/2006/relationships/tags" Target="../tags/tag71.xml"/><Relationship Id="rId32" Type="http://schemas.openxmlformats.org/officeDocument/2006/relationships/tags" Target="../tags/tag72.xml"/><Relationship Id="rId33" Type="http://schemas.openxmlformats.org/officeDocument/2006/relationships/tags" Target="../tags/tag73.xml"/><Relationship Id="rId34" Type="http://schemas.openxmlformats.org/officeDocument/2006/relationships/tags" Target="../tags/tag74.xml"/><Relationship Id="rId35" Type="http://schemas.openxmlformats.org/officeDocument/2006/relationships/tags" Target="../tags/tag75.xml"/><Relationship Id="rId36" Type="http://schemas.openxmlformats.org/officeDocument/2006/relationships/tags" Target="../tags/tag76.xml"/><Relationship Id="rId37" Type="http://schemas.openxmlformats.org/officeDocument/2006/relationships/tags" Target="../tags/tag77.xml"/><Relationship Id="rId38" Type="http://schemas.openxmlformats.org/officeDocument/2006/relationships/tags" Target="../tags/tag78.xml"/><Relationship Id="rId39" Type="http://schemas.openxmlformats.org/officeDocument/2006/relationships/tags" Target="../tags/tag79.xml"/><Relationship Id="rId80" Type="http://schemas.openxmlformats.org/officeDocument/2006/relationships/tags" Target="../tags/tag120.xml"/><Relationship Id="rId81" Type="http://schemas.openxmlformats.org/officeDocument/2006/relationships/tags" Target="../tags/tag121.xml"/><Relationship Id="rId82" Type="http://schemas.openxmlformats.org/officeDocument/2006/relationships/tags" Target="../tags/tag122.xml"/><Relationship Id="rId83" Type="http://schemas.openxmlformats.org/officeDocument/2006/relationships/tags" Target="../tags/tag123.xml"/><Relationship Id="rId84" Type="http://schemas.openxmlformats.org/officeDocument/2006/relationships/tags" Target="../tags/tag124.xml"/><Relationship Id="rId85" Type="http://schemas.openxmlformats.org/officeDocument/2006/relationships/tags" Target="../tags/tag125.xml"/><Relationship Id="rId86" Type="http://schemas.openxmlformats.org/officeDocument/2006/relationships/tags" Target="../tags/tag126.xml"/><Relationship Id="rId87" Type="http://schemas.openxmlformats.org/officeDocument/2006/relationships/tags" Target="../tags/tag127.xml"/><Relationship Id="rId88" Type="http://schemas.openxmlformats.org/officeDocument/2006/relationships/tags" Target="../tags/tag128.xml"/><Relationship Id="rId89" Type="http://schemas.openxmlformats.org/officeDocument/2006/relationships/tags" Target="../tags/tag129.xml"/><Relationship Id="rId140" Type="http://schemas.openxmlformats.org/officeDocument/2006/relationships/tags" Target="../tags/tag180.xml"/><Relationship Id="rId141" Type="http://schemas.openxmlformats.org/officeDocument/2006/relationships/tags" Target="../tags/tag181.xml"/><Relationship Id="rId142" Type="http://schemas.openxmlformats.org/officeDocument/2006/relationships/tags" Target="../tags/tag182.xml"/><Relationship Id="rId143" Type="http://schemas.openxmlformats.org/officeDocument/2006/relationships/tags" Target="../tags/tag183.xml"/><Relationship Id="rId144" Type="http://schemas.openxmlformats.org/officeDocument/2006/relationships/tags" Target="../tags/tag184.xml"/><Relationship Id="rId145" Type="http://schemas.openxmlformats.org/officeDocument/2006/relationships/tags" Target="../tags/tag185.xml"/><Relationship Id="rId146" Type="http://schemas.openxmlformats.org/officeDocument/2006/relationships/tags" Target="../tags/tag186.xml"/><Relationship Id="rId147" Type="http://schemas.openxmlformats.org/officeDocument/2006/relationships/tags" Target="../tags/tag187.xml"/><Relationship Id="rId148" Type="http://schemas.openxmlformats.org/officeDocument/2006/relationships/tags" Target="../tags/tag188.xml"/><Relationship Id="rId149" Type="http://schemas.openxmlformats.org/officeDocument/2006/relationships/tags" Target="../tags/tag189.xml"/></Relationships>
</file>

<file path=ppt/slides/_rels/slide6.xml.rels><?xml version="1.0" encoding="UTF-8" standalone="yes"?>
<Relationships xmlns="http://schemas.openxmlformats.org/package/2006/relationships"><Relationship Id="rId101" Type="http://schemas.openxmlformats.org/officeDocument/2006/relationships/tags" Target="../tags/tag293.xml"/><Relationship Id="rId102" Type="http://schemas.openxmlformats.org/officeDocument/2006/relationships/tags" Target="../tags/tag294.xml"/><Relationship Id="rId103" Type="http://schemas.openxmlformats.org/officeDocument/2006/relationships/tags" Target="../tags/tag295.xml"/><Relationship Id="rId104" Type="http://schemas.openxmlformats.org/officeDocument/2006/relationships/slideLayout" Target="../slideLayouts/slideLayout2.xml"/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30" Type="http://schemas.openxmlformats.org/officeDocument/2006/relationships/tags" Target="../tags/tag222.xml"/><Relationship Id="rId31" Type="http://schemas.openxmlformats.org/officeDocument/2006/relationships/tags" Target="../tags/tag223.xml"/><Relationship Id="rId32" Type="http://schemas.openxmlformats.org/officeDocument/2006/relationships/tags" Target="../tags/tag224.xml"/><Relationship Id="rId33" Type="http://schemas.openxmlformats.org/officeDocument/2006/relationships/tags" Target="../tags/tag225.xml"/><Relationship Id="rId34" Type="http://schemas.openxmlformats.org/officeDocument/2006/relationships/tags" Target="../tags/tag226.xml"/><Relationship Id="rId35" Type="http://schemas.openxmlformats.org/officeDocument/2006/relationships/tags" Target="../tags/tag227.xml"/><Relationship Id="rId36" Type="http://schemas.openxmlformats.org/officeDocument/2006/relationships/tags" Target="../tags/tag228.xml"/><Relationship Id="rId37" Type="http://schemas.openxmlformats.org/officeDocument/2006/relationships/tags" Target="../tags/tag229.xml"/><Relationship Id="rId38" Type="http://schemas.openxmlformats.org/officeDocument/2006/relationships/tags" Target="../tags/tag230.xml"/><Relationship Id="rId39" Type="http://schemas.openxmlformats.org/officeDocument/2006/relationships/tags" Target="../tags/tag231.xml"/><Relationship Id="rId50" Type="http://schemas.openxmlformats.org/officeDocument/2006/relationships/tags" Target="../tags/tag242.xml"/><Relationship Id="rId51" Type="http://schemas.openxmlformats.org/officeDocument/2006/relationships/tags" Target="../tags/tag243.xml"/><Relationship Id="rId52" Type="http://schemas.openxmlformats.org/officeDocument/2006/relationships/tags" Target="../tags/tag244.xml"/><Relationship Id="rId53" Type="http://schemas.openxmlformats.org/officeDocument/2006/relationships/tags" Target="../tags/tag245.xml"/><Relationship Id="rId54" Type="http://schemas.openxmlformats.org/officeDocument/2006/relationships/tags" Target="../tags/tag246.xml"/><Relationship Id="rId55" Type="http://schemas.openxmlformats.org/officeDocument/2006/relationships/tags" Target="../tags/tag247.xml"/><Relationship Id="rId56" Type="http://schemas.openxmlformats.org/officeDocument/2006/relationships/tags" Target="../tags/tag248.xml"/><Relationship Id="rId57" Type="http://schemas.openxmlformats.org/officeDocument/2006/relationships/tags" Target="../tags/tag249.xml"/><Relationship Id="rId58" Type="http://schemas.openxmlformats.org/officeDocument/2006/relationships/tags" Target="../tags/tag250.xml"/><Relationship Id="rId59" Type="http://schemas.openxmlformats.org/officeDocument/2006/relationships/tags" Target="../tags/tag251.xml"/><Relationship Id="rId70" Type="http://schemas.openxmlformats.org/officeDocument/2006/relationships/tags" Target="../tags/tag262.xml"/><Relationship Id="rId71" Type="http://schemas.openxmlformats.org/officeDocument/2006/relationships/tags" Target="../tags/tag263.xml"/><Relationship Id="rId72" Type="http://schemas.openxmlformats.org/officeDocument/2006/relationships/tags" Target="../tags/tag264.xml"/><Relationship Id="rId73" Type="http://schemas.openxmlformats.org/officeDocument/2006/relationships/tags" Target="../tags/tag265.xml"/><Relationship Id="rId74" Type="http://schemas.openxmlformats.org/officeDocument/2006/relationships/tags" Target="../tags/tag266.xml"/><Relationship Id="rId75" Type="http://schemas.openxmlformats.org/officeDocument/2006/relationships/tags" Target="../tags/tag267.xml"/><Relationship Id="rId76" Type="http://schemas.openxmlformats.org/officeDocument/2006/relationships/tags" Target="../tags/tag268.xml"/><Relationship Id="rId77" Type="http://schemas.openxmlformats.org/officeDocument/2006/relationships/tags" Target="../tags/tag269.xml"/><Relationship Id="rId78" Type="http://schemas.openxmlformats.org/officeDocument/2006/relationships/tags" Target="../tags/tag270.xml"/><Relationship Id="rId79" Type="http://schemas.openxmlformats.org/officeDocument/2006/relationships/tags" Target="../tags/tag271.xml"/><Relationship Id="rId90" Type="http://schemas.openxmlformats.org/officeDocument/2006/relationships/tags" Target="../tags/tag282.xml"/><Relationship Id="rId91" Type="http://schemas.openxmlformats.org/officeDocument/2006/relationships/tags" Target="../tags/tag283.xml"/><Relationship Id="rId92" Type="http://schemas.openxmlformats.org/officeDocument/2006/relationships/tags" Target="../tags/tag284.xml"/><Relationship Id="rId93" Type="http://schemas.openxmlformats.org/officeDocument/2006/relationships/tags" Target="../tags/tag285.xml"/><Relationship Id="rId94" Type="http://schemas.openxmlformats.org/officeDocument/2006/relationships/tags" Target="../tags/tag286.xml"/><Relationship Id="rId95" Type="http://schemas.openxmlformats.org/officeDocument/2006/relationships/tags" Target="../tags/tag287.xml"/><Relationship Id="rId96" Type="http://schemas.openxmlformats.org/officeDocument/2006/relationships/tags" Target="../tags/tag288.xml"/><Relationship Id="rId97" Type="http://schemas.openxmlformats.org/officeDocument/2006/relationships/tags" Target="../tags/tag289.xml"/><Relationship Id="rId98" Type="http://schemas.openxmlformats.org/officeDocument/2006/relationships/tags" Target="../tags/tag290.xml"/><Relationship Id="rId99" Type="http://schemas.openxmlformats.org/officeDocument/2006/relationships/tags" Target="../tags/tag29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40" Type="http://schemas.openxmlformats.org/officeDocument/2006/relationships/tags" Target="../tags/tag232.xml"/><Relationship Id="rId41" Type="http://schemas.openxmlformats.org/officeDocument/2006/relationships/tags" Target="../tags/tag233.xml"/><Relationship Id="rId42" Type="http://schemas.openxmlformats.org/officeDocument/2006/relationships/tags" Target="../tags/tag234.xml"/><Relationship Id="rId43" Type="http://schemas.openxmlformats.org/officeDocument/2006/relationships/tags" Target="../tags/tag235.xml"/><Relationship Id="rId44" Type="http://schemas.openxmlformats.org/officeDocument/2006/relationships/tags" Target="../tags/tag236.xml"/><Relationship Id="rId45" Type="http://schemas.openxmlformats.org/officeDocument/2006/relationships/tags" Target="../tags/tag237.xml"/><Relationship Id="rId46" Type="http://schemas.openxmlformats.org/officeDocument/2006/relationships/tags" Target="../tags/tag238.xml"/><Relationship Id="rId47" Type="http://schemas.openxmlformats.org/officeDocument/2006/relationships/tags" Target="../tags/tag239.xml"/><Relationship Id="rId48" Type="http://schemas.openxmlformats.org/officeDocument/2006/relationships/tags" Target="../tags/tag240.xml"/><Relationship Id="rId49" Type="http://schemas.openxmlformats.org/officeDocument/2006/relationships/tags" Target="../tags/tag241.xml"/><Relationship Id="rId60" Type="http://schemas.openxmlformats.org/officeDocument/2006/relationships/tags" Target="../tags/tag252.xml"/><Relationship Id="rId61" Type="http://schemas.openxmlformats.org/officeDocument/2006/relationships/tags" Target="../tags/tag253.xml"/><Relationship Id="rId62" Type="http://schemas.openxmlformats.org/officeDocument/2006/relationships/tags" Target="../tags/tag254.xml"/><Relationship Id="rId63" Type="http://schemas.openxmlformats.org/officeDocument/2006/relationships/tags" Target="../tags/tag255.xml"/><Relationship Id="rId64" Type="http://schemas.openxmlformats.org/officeDocument/2006/relationships/tags" Target="../tags/tag256.xml"/><Relationship Id="rId65" Type="http://schemas.openxmlformats.org/officeDocument/2006/relationships/tags" Target="../tags/tag257.xml"/><Relationship Id="rId66" Type="http://schemas.openxmlformats.org/officeDocument/2006/relationships/tags" Target="../tags/tag258.xml"/><Relationship Id="rId67" Type="http://schemas.openxmlformats.org/officeDocument/2006/relationships/tags" Target="../tags/tag259.xml"/><Relationship Id="rId68" Type="http://schemas.openxmlformats.org/officeDocument/2006/relationships/tags" Target="../tags/tag260.xml"/><Relationship Id="rId69" Type="http://schemas.openxmlformats.org/officeDocument/2006/relationships/tags" Target="../tags/tag261.xml"/><Relationship Id="rId100" Type="http://schemas.openxmlformats.org/officeDocument/2006/relationships/tags" Target="../tags/tag292.xml"/><Relationship Id="rId80" Type="http://schemas.openxmlformats.org/officeDocument/2006/relationships/tags" Target="../tags/tag272.xml"/><Relationship Id="rId81" Type="http://schemas.openxmlformats.org/officeDocument/2006/relationships/tags" Target="../tags/tag273.xml"/><Relationship Id="rId82" Type="http://schemas.openxmlformats.org/officeDocument/2006/relationships/tags" Target="../tags/tag274.xml"/><Relationship Id="rId83" Type="http://schemas.openxmlformats.org/officeDocument/2006/relationships/tags" Target="../tags/tag275.xml"/><Relationship Id="rId84" Type="http://schemas.openxmlformats.org/officeDocument/2006/relationships/tags" Target="../tags/tag276.xml"/><Relationship Id="rId85" Type="http://schemas.openxmlformats.org/officeDocument/2006/relationships/tags" Target="../tags/tag277.xml"/><Relationship Id="rId86" Type="http://schemas.openxmlformats.org/officeDocument/2006/relationships/tags" Target="../tags/tag278.xml"/><Relationship Id="rId87" Type="http://schemas.openxmlformats.org/officeDocument/2006/relationships/tags" Target="../tags/tag279.xml"/><Relationship Id="rId88" Type="http://schemas.openxmlformats.org/officeDocument/2006/relationships/tags" Target="../tags/tag280.xml"/><Relationship Id="rId89" Type="http://schemas.openxmlformats.org/officeDocument/2006/relationships/tags" Target="../tags/tag281.xml"/></Relationships>
</file>

<file path=ppt/slides/_rels/slide7.xml.rels><?xml version="1.0" encoding="UTF-8" standalone="yes"?>
<Relationships xmlns="http://schemas.openxmlformats.org/package/2006/relationships"><Relationship Id="rId142" Type="http://schemas.openxmlformats.org/officeDocument/2006/relationships/tags" Target="../tags/tag437.xml"/><Relationship Id="rId143" Type="http://schemas.openxmlformats.org/officeDocument/2006/relationships/tags" Target="../tags/tag438.xml"/><Relationship Id="rId144" Type="http://schemas.openxmlformats.org/officeDocument/2006/relationships/tags" Target="../tags/tag439.xml"/><Relationship Id="rId145" Type="http://schemas.openxmlformats.org/officeDocument/2006/relationships/tags" Target="../tags/tag440.xml"/><Relationship Id="rId146" Type="http://schemas.openxmlformats.org/officeDocument/2006/relationships/tags" Target="../tags/tag441.xml"/><Relationship Id="rId147" Type="http://schemas.openxmlformats.org/officeDocument/2006/relationships/tags" Target="../tags/tag442.xml"/><Relationship Id="rId148" Type="http://schemas.openxmlformats.org/officeDocument/2006/relationships/tags" Target="../tags/tag443.xml"/><Relationship Id="rId149" Type="http://schemas.openxmlformats.org/officeDocument/2006/relationships/tags" Target="../tags/tag444.xml"/><Relationship Id="rId40" Type="http://schemas.openxmlformats.org/officeDocument/2006/relationships/tags" Target="../tags/tag335.xml"/><Relationship Id="rId41" Type="http://schemas.openxmlformats.org/officeDocument/2006/relationships/tags" Target="../tags/tag336.xml"/><Relationship Id="rId42" Type="http://schemas.openxmlformats.org/officeDocument/2006/relationships/tags" Target="../tags/tag337.xml"/><Relationship Id="rId43" Type="http://schemas.openxmlformats.org/officeDocument/2006/relationships/tags" Target="../tags/tag338.xml"/><Relationship Id="rId44" Type="http://schemas.openxmlformats.org/officeDocument/2006/relationships/tags" Target="../tags/tag339.xml"/><Relationship Id="rId45" Type="http://schemas.openxmlformats.org/officeDocument/2006/relationships/tags" Target="../tags/tag340.xml"/><Relationship Id="rId46" Type="http://schemas.openxmlformats.org/officeDocument/2006/relationships/tags" Target="../tags/tag341.xml"/><Relationship Id="rId47" Type="http://schemas.openxmlformats.org/officeDocument/2006/relationships/tags" Target="../tags/tag342.xml"/><Relationship Id="rId48" Type="http://schemas.openxmlformats.org/officeDocument/2006/relationships/tags" Target="../tags/tag343.xml"/><Relationship Id="rId49" Type="http://schemas.openxmlformats.org/officeDocument/2006/relationships/tags" Target="../tags/tag344.xml"/><Relationship Id="rId80" Type="http://schemas.openxmlformats.org/officeDocument/2006/relationships/tags" Target="../tags/tag375.xml"/><Relationship Id="rId81" Type="http://schemas.openxmlformats.org/officeDocument/2006/relationships/tags" Target="../tags/tag376.xml"/><Relationship Id="rId82" Type="http://schemas.openxmlformats.org/officeDocument/2006/relationships/tags" Target="../tags/tag377.xml"/><Relationship Id="rId83" Type="http://schemas.openxmlformats.org/officeDocument/2006/relationships/tags" Target="../tags/tag378.xml"/><Relationship Id="rId84" Type="http://schemas.openxmlformats.org/officeDocument/2006/relationships/tags" Target="../tags/tag379.xml"/><Relationship Id="rId85" Type="http://schemas.openxmlformats.org/officeDocument/2006/relationships/tags" Target="../tags/tag380.xml"/><Relationship Id="rId86" Type="http://schemas.openxmlformats.org/officeDocument/2006/relationships/tags" Target="../tags/tag381.xml"/><Relationship Id="rId87" Type="http://schemas.openxmlformats.org/officeDocument/2006/relationships/tags" Target="../tags/tag382.xml"/><Relationship Id="rId88" Type="http://schemas.openxmlformats.org/officeDocument/2006/relationships/tags" Target="../tags/tag383.xml"/><Relationship Id="rId89" Type="http://schemas.openxmlformats.org/officeDocument/2006/relationships/tags" Target="../tags/tag384.xml"/><Relationship Id="rId110" Type="http://schemas.openxmlformats.org/officeDocument/2006/relationships/tags" Target="../tags/tag405.xml"/><Relationship Id="rId111" Type="http://schemas.openxmlformats.org/officeDocument/2006/relationships/tags" Target="../tags/tag406.xml"/><Relationship Id="rId112" Type="http://schemas.openxmlformats.org/officeDocument/2006/relationships/tags" Target="../tags/tag407.xml"/><Relationship Id="rId113" Type="http://schemas.openxmlformats.org/officeDocument/2006/relationships/tags" Target="../tags/tag408.xml"/><Relationship Id="rId114" Type="http://schemas.openxmlformats.org/officeDocument/2006/relationships/tags" Target="../tags/tag409.xml"/><Relationship Id="rId115" Type="http://schemas.openxmlformats.org/officeDocument/2006/relationships/tags" Target="../tags/tag410.xml"/><Relationship Id="rId116" Type="http://schemas.openxmlformats.org/officeDocument/2006/relationships/tags" Target="../tags/tag411.xml"/><Relationship Id="rId117" Type="http://schemas.openxmlformats.org/officeDocument/2006/relationships/tags" Target="../tags/tag412.xml"/><Relationship Id="rId118" Type="http://schemas.openxmlformats.org/officeDocument/2006/relationships/tags" Target="../tags/tag413.xml"/><Relationship Id="rId119" Type="http://schemas.openxmlformats.org/officeDocument/2006/relationships/tags" Target="../tags/tag414.xml"/><Relationship Id="rId150" Type="http://schemas.openxmlformats.org/officeDocument/2006/relationships/tags" Target="../tags/tag445.xml"/><Relationship Id="rId151" Type="http://schemas.openxmlformats.org/officeDocument/2006/relationships/tags" Target="../tags/tag446.xml"/><Relationship Id="rId152" Type="http://schemas.openxmlformats.org/officeDocument/2006/relationships/tags" Target="../tags/tag447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153" Type="http://schemas.openxmlformats.org/officeDocument/2006/relationships/tags" Target="../tags/tag448.xml"/><Relationship Id="rId154" Type="http://schemas.openxmlformats.org/officeDocument/2006/relationships/tags" Target="../tags/tag449.xml"/><Relationship Id="rId155" Type="http://schemas.openxmlformats.org/officeDocument/2006/relationships/tags" Target="../tags/tag450.xml"/><Relationship Id="rId156" Type="http://schemas.openxmlformats.org/officeDocument/2006/relationships/slideLayout" Target="../slideLayouts/slideLayout2.xml"/><Relationship Id="rId157" Type="http://schemas.openxmlformats.org/officeDocument/2006/relationships/image" Target="../media/image8.png"/><Relationship Id="rId158" Type="http://schemas.openxmlformats.org/officeDocument/2006/relationships/image" Target="../media/image9.png"/><Relationship Id="rId159" Type="http://schemas.openxmlformats.org/officeDocument/2006/relationships/image" Target="../media/image10.png"/><Relationship Id="rId50" Type="http://schemas.openxmlformats.org/officeDocument/2006/relationships/tags" Target="../tags/tag345.xml"/><Relationship Id="rId51" Type="http://schemas.openxmlformats.org/officeDocument/2006/relationships/tags" Target="../tags/tag346.xml"/><Relationship Id="rId52" Type="http://schemas.openxmlformats.org/officeDocument/2006/relationships/tags" Target="../tags/tag347.xml"/><Relationship Id="rId53" Type="http://schemas.openxmlformats.org/officeDocument/2006/relationships/tags" Target="../tags/tag348.xml"/><Relationship Id="rId54" Type="http://schemas.openxmlformats.org/officeDocument/2006/relationships/tags" Target="../tags/tag349.xml"/><Relationship Id="rId55" Type="http://schemas.openxmlformats.org/officeDocument/2006/relationships/tags" Target="../tags/tag350.xml"/><Relationship Id="rId56" Type="http://schemas.openxmlformats.org/officeDocument/2006/relationships/tags" Target="../tags/tag351.xml"/><Relationship Id="rId57" Type="http://schemas.openxmlformats.org/officeDocument/2006/relationships/tags" Target="../tags/tag352.xml"/><Relationship Id="rId58" Type="http://schemas.openxmlformats.org/officeDocument/2006/relationships/tags" Target="../tags/tag353.xml"/><Relationship Id="rId59" Type="http://schemas.openxmlformats.org/officeDocument/2006/relationships/tags" Target="../tags/tag354.xml"/><Relationship Id="rId90" Type="http://schemas.openxmlformats.org/officeDocument/2006/relationships/tags" Target="../tags/tag385.xml"/><Relationship Id="rId91" Type="http://schemas.openxmlformats.org/officeDocument/2006/relationships/tags" Target="../tags/tag386.xml"/><Relationship Id="rId92" Type="http://schemas.openxmlformats.org/officeDocument/2006/relationships/tags" Target="../tags/tag387.xml"/><Relationship Id="rId93" Type="http://schemas.openxmlformats.org/officeDocument/2006/relationships/tags" Target="../tags/tag388.xml"/><Relationship Id="rId94" Type="http://schemas.openxmlformats.org/officeDocument/2006/relationships/tags" Target="../tags/tag389.xml"/><Relationship Id="rId95" Type="http://schemas.openxmlformats.org/officeDocument/2006/relationships/tags" Target="../tags/tag390.xml"/><Relationship Id="rId96" Type="http://schemas.openxmlformats.org/officeDocument/2006/relationships/tags" Target="../tags/tag391.xml"/><Relationship Id="rId97" Type="http://schemas.openxmlformats.org/officeDocument/2006/relationships/tags" Target="../tags/tag392.xml"/><Relationship Id="rId98" Type="http://schemas.openxmlformats.org/officeDocument/2006/relationships/tags" Target="../tags/tag393.xml"/><Relationship Id="rId99" Type="http://schemas.openxmlformats.org/officeDocument/2006/relationships/tags" Target="../tags/tag394.xml"/><Relationship Id="rId120" Type="http://schemas.openxmlformats.org/officeDocument/2006/relationships/tags" Target="../tags/tag415.xml"/><Relationship Id="rId121" Type="http://schemas.openxmlformats.org/officeDocument/2006/relationships/tags" Target="../tags/tag416.xml"/><Relationship Id="rId122" Type="http://schemas.openxmlformats.org/officeDocument/2006/relationships/tags" Target="../tags/tag417.xml"/><Relationship Id="rId123" Type="http://schemas.openxmlformats.org/officeDocument/2006/relationships/tags" Target="../tags/tag418.xml"/><Relationship Id="rId124" Type="http://schemas.openxmlformats.org/officeDocument/2006/relationships/tags" Target="../tags/tag419.xml"/><Relationship Id="rId125" Type="http://schemas.openxmlformats.org/officeDocument/2006/relationships/tags" Target="../tags/tag420.xml"/><Relationship Id="rId126" Type="http://schemas.openxmlformats.org/officeDocument/2006/relationships/tags" Target="../tags/tag421.xml"/><Relationship Id="rId127" Type="http://schemas.openxmlformats.org/officeDocument/2006/relationships/tags" Target="../tags/tag422.xml"/><Relationship Id="rId128" Type="http://schemas.openxmlformats.org/officeDocument/2006/relationships/tags" Target="../tags/tag423.xml"/><Relationship Id="rId129" Type="http://schemas.openxmlformats.org/officeDocument/2006/relationships/tags" Target="../tags/tag42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60" Type="http://schemas.openxmlformats.org/officeDocument/2006/relationships/tags" Target="../tags/tag355.xml"/><Relationship Id="rId61" Type="http://schemas.openxmlformats.org/officeDocument/2006/relationships/tags" Target="../tags/tag356.xml"/><Relationship Id="rId62" Type="http://schemas.openxmlformats.org/officeDocument/2006/relationships/tags" Target="../tags/tag357.xml"/><Relationship Id="rId63" Type="http://schemas.openxmlformats.org/officeDocument/2006/relationships/tags" Target="../tags/tag358.xml"/><Relationship Id="rId64" Type="http://schemas.openxmlformats.org/officeDocument/2006/relationships/tags" Target="../tags/tag359.xml"/><Relationship Id="rId65" Type="http://schemas.openxmlformats.org/officeDocument/2006/relationships/tags" Target="../tags/tag360.xml"/><Relationship Id="rId66" Type="http://schemas.openxmlformats.org/officeDocument/2006/relationships/tags" Target="../tags/tag361.xml"/><Relationship Id="rId67" Type="http://schemas.openxmlformats.org/officeDocument/2006/relationships/tags" Target="../tags/tag362.xml"/><Relationship Id="rId68" Type="http://schemas.openxmlformats.org/officeDocument/2006/relationships/tags" Target="../tags/tag363.xml"/><Relationship Id="rId69" Type="http://schemas.openxmlformats.org/officeDocument/2006/relationships/tags" Target="../tags/tag364.xml"/><Relationship Id="rId130" Type="http://schemas.openxmlformats.org/officeDocument/2006/relationships/tags" Target="../tags/tag425.xml"/><Relationship Id="rId131" Type="http://schemas.openxmlformats.org/officeDocument/2006/relationships/tags" Target="../tags/tag426.xml"/><Relationship Id="rId132" Type="http://schemas.openxmlformats.org/officeDocument/2006/relationships/tags" Target="../tags/tag427.xml"/><Relationship Id="rId133" Type="http://schemas.openxmlformats.org/officeDocument/2006/relationships/tags" Target="../tags/tag428.xml"/><Relationship Id="rId134" Type="http://schemas.openxmlformats.org/officeDocument/2006/relationships/tags" Target="../tags/tag429.xml"/><Relationship Id="rId135" Type="http://schemas.openxmlformats.org/officeDocument/2006/relationships/tags" Target="../tags/tag430.xml"/><Relationship Id="rId136" Type="http://schemas.openxmlformats.org/officeDocument/2006/relationships/tags" Target="../tags/tag431.xml"/><Relationship Id="rId137" Type="http://schemas.openxmlformats.org/officeDocument/2006/relationships/tags" Target="../tags/tag432.xml"/><Relationship Id="rId138" Type="http://schemas.openxmlformats.org/officeDocument/2006/relationships/tags" Target="../tags/tag433.xml"/><Relationship Id="rId139" Type="http://schemas.openxmlformats.org/officeDocument/2006/relationships/tags" Target="../tags/tag434.xml"/><Relationship Id="rId30" Type="http://schemas.openxmlformats.org/officeDocument/2006/relationships/tags" Target="../tags/tag325.xml"/><Relationship Id="rId31" Type="http://schemas.openxmlformats.org/officeDocument/2006/relationships/tags" Target="../tags/tag326.xml"/><Relationship Id="rId32" Type="http://schemas.openxmlformats.org/officeDocument/2006/relationships/tags" Target="../tags/tag327.xml"/><Relationship Id="rId33" Type="http://schemas.openxmlformats.org/officeDocument/2006/relationships/tags" Target="../tags/tag328.xml"/><Relationship Id="rId34" Type="http://schemas.openxmlformats.org/officeDocument/2006/relationships/tags" Target="../tags/tag329.xml"/><Relationship Id="rId35" Type="http://schemas.openxmlformats.org/officeDocument/2006/relationships/tags" Target="../tags/tag330.xml"/><Relationship Id="rId36" Type="http://schemas.openxmlformats.org/officeDocument/2006/relationships/tags" Target="../tags/tag331.xml"/><Relationship Id="rId37" Type="http://schemas.openxmlformats.org/officeDocument/2006/relationships/tags" Target="../tags/tag332.xml"/><Relationship Id="rId38" Type="http://schemas.openxmlformats.org/officeDocument/2006/relationships/tags" Target="../tags/tag333.xml"/><Relationship Id="rId39" Type="http://schemas.openxmlformats.org/officeDocument/2006/relationships/tags" Target="../tags/tag334.xml"/><Relationship Id="rId70" Type="http://schemas.openxmlformats.org/officeDocument/2006/relationships/tags" Target="../tags/tag365.xml"/><Relationship Id="rId71" Type="http://schemas.openxmlformats.org/officeDocument/2006/relationships/tags" Target="../tags/tag366.xml"/><Relationship Id="rId72" Type="http://schemas.openxmlformats.org/officeDocument/2006/relationships/tags" Target="../tags/tag367.xml"/><Relationship Id="rId73" Type="http://schemas.openxmlformats.org/officeDocument/2006/relationships/tags" Target="../tags/tag368.xml"/><Relationship Id="rId74" Type="http://schemas.openxmlformats.org/officeDocument/2006/relationships/tags" Target="../tags/tag369.xml"/><Relationship Id="rId75" Type="http://schemas.openxmlformats.org/officeDocument/2006/relationships/tags" Target="../tags/tag370.xml"/><Relationship Id="rId76" Type="http://schemas.openxmlformats.org/officeDocument/2006/relationships/tags" Target="../tags/tag371.xml"/><Relationship Id="rId77" Type="http://schemas.openxmlformats.org/officeDocument/2006/relationships/tags" Target="../tags/tag372.xml"/><Relationship Id="rId78" Type="http://schemas.openxmlformats.org/officeDocument/2006/relationships/tags" Target="../tags/tag373.xml"/><Relationship Id="rId79" Type="http://schemas.openxmlformats.org/officeDocument/2006/relationships/tags" Target="../tags/tag374.xml"/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100" Type="http://schemas.openxmlformats.org/officeDocument/2006/relationships/tags" Target="../tags/tag395.xml"/><Relationship Id="rId101" Type="http://schemas.openxmlformats.org/officeDocument/2006/relationships/tags" Target="../tags/tag396.xml"/><Relationship Id="rId102" Type="http://schemas.openxmlformats.org/officeDocument/2006/relationships/tags" Target="../tags/tag397.xml"/><Relationship Id="rId103" Type="http://schemas.openxmlformats.org/officeDocument/2006/relationships/tags" Target="../tags/tag398.xml"/><Relationship Id="rId104" Type="http://schemas.openxmlformats.org/officeDocument/2006/relationships/tags" Target="../tags/tag399.xml"/><Relationship Id="rId105" Type="http://schemas.openxmlformats.org/officeDocument/2006/relationships/tags" Target="../tags/tag400.xml"/><Relationship Id="rId106" Type="http://schemas.openxmlformats.org/officeDocument/2006/relationships/tags" Target="../tags/tag401.xml"/><Relationship Id="rId107" Type="http://schemas.openxmlformats.org/officeDocument/2006/relationships/tags" Target="../tags/tag402.xml"/><Relationship Id="rId108" Type="http://schemas.openxmlformats.org/officeDocument/2006/relationships/tags" Target="../tags/tag403.xml"/><Relationship Id="rId109" Type="http://schemas.openxmlformats.org/officeDocument/2006/relationships/tags" Target="../tags/tag404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40" Type="http://schemas.openxmlformats.org/officeDocument/2006/relationships/tags" Target="../tags/tag435.xml"/><Relationship Id="rId141" Type="http://schemas.openxmlformats.org/officeDocument/2006/relationships/tags" Target="../tags/tag436.xml"/></Relationships>
</file>

<file path=ppt/slides/_rels/slide8.xml.rels><?xml version="1.0" encoding="UTF-8" standalone="yes"?>
<Relationships xmlns="http://schemas.openxmlformats.org/package/2006/relationships"><Relationship Id="rId106" Type="http://schemas.openxmlformats.org/officeDocument/2006/relationships/tags" Target="../tags/tag556.xml"/><Relationship Id="rId107" Type="http://schemas.openxmlformats.org/officeDocument/2006/relationships/tags" Target="../tags/tag557.xml"/><Relationship Id="rId108" Type="http://schemas.openxmlformats.org/officeDocument/2006/relationships/tags" Target="../tags/tag558.xml"/><Relationship Id="rId109" Type="http://schemas.openxmlformats.org/officeDocument/2006/relationships/tags" Target="../tags/tag559.xml"/><Relationship Id="rId70" Type="http://schemas.openxmlformats.org/officeDocument/2006/relationships/tags" Target="../tags/tag520.xml"/><Relationship Id="rId71" Type="http://schemas.openxmlformats.org/officeDocument/2006/relationships/tags" Target="../tags/tag521.xml"/><Relationship Id="rId72" Type="http://schemas.openxmlformats.org/officeDocument/2006/relationships/tags" Target="../tags/tag522.xml"/><Relationship Id="rId73" Type="http://schemas.openxmlformats.org/officeDocument/2006/relationships/tags" Target="../tags/tag523.xml"/><Relationship Id="rId74" Type="http://schemas.openxmlformats.org/officeDocument/2006/relationships/tags" Target="../tags/tag524.xml"/><Relationship Id="rId75" Type="http://schemas.openxmlformats.org/officeDocument/2006/relationships/tags" Target="../tags/tag525.xml"/><Relationship Id="rId76" Type="http://schemas.openxmlformats.org/officeDocument/2006/relationships/tags" Target="../tags/tag526.xml"/><Relationship Id="rId77" Type="http://schemas.openxmlformats.org/officeDocument/2006/relationships/tags" Target="../tags/tag527.xml"/><Relationship Id="rId78" Type="http://schemas.openxmlformats.org/officeDocument/2006/relationships/tags" Target="../tags/tag528.xml"/><Relationship Id="rId79" Type="http://schemas.openxmlformats.org/officeDocument/2006/relationships/tags" Target="../tags/tag529.xml"/><Relationship Id="rId170" Type="http://schemas.openxmlformats.org/officeDocument/2006/relationships/tags" Target="../tags/tag620.xml"/><Relationship Id="rId171" Type="http://schemas.openxmlformats.org/officeDocument/2006/relationships/tags" Target="../tags/tag621.xml"/><Relationship Id="rId172" Type="http://schemas.openxmlformats.org/officeDocument/2006/relationships/tags" Target="../tags/tag622.xml"/><Relationship Id="rId173" Type="http://schemas.openxmlformats.org/officeDocument/2006/relationships/tags" Target="../tags/tag623.xml"/><Relationship Id="rId174" Type="http://schemas.openxmlformats.org/officeDocument/2006/relationships/tags" Target="../tags/tag624.xml"/><Relationship Id="rId175" Type="http://schemas.openxmlformats.org/officeDocument/2006/relationships/tags" Target="../tags/tag625.xml"/><Relationship Id="rId176" Type="http://schemas.openxmlformats.org/officeDocument/2006/relationships/tags" Target="../tags/tag626.xml"/><Relationship Id="rId177" Type="http://schemas.openxmlformats.org/officeDocument/2006/relationships/tags" Target="../tags/tag627.xml"/><Relationship Id="rId178" Type="http://schemas.openxmlformats.org/officeDocument/2006/relationships/tags" Target="../tags/tag628.xml"/><Relationship Id="rId179" Type="http://schemas.openxmlformats.org/officeDocument/2006/relationships/tags" Target="../tags/tag629.xml"/><Relationship Id="rId10" Type="http://schemas.openxmlformats.org/officeDocument/2006/relationships/tags" Target="../tags/tag460.xml"/><Relationship Id="rId11" Type="http://schemas.openxmlformats.org/officeDocument/2006/relationships/tags" Target="../tags/tag461.xml"/><Relationship Id="rId12" Type="http://schemas.openxmlformats.org/officeDocument/2006/relationships/tags" Target="../tags/tag462.xml"/><Relationship Id="rId13" Type="http://schemas.openxmlformats.org/officeDocument/2006/relationships/tags" Target="../tags/tag463.xml"/><Relationship Id="rId14" Type="http://schemas.openxmlformats.org/officeDocument/2006/relationships/tags" Target="../tags/tag464.xml"/><Relationship Id="rId15" Type="http://schemas.openxmlformats.org/officeDocument/2006/relationships/tags" Target="../tags/tag465.xml"/><Relationship Id="rId16" Type="http://schemas.openxmlformats.org/officeDocument/2006/relationships/tags" Target="../tags/tag466.xml"/><Relationship Id="rId17" Type="http://schemas.openxmlformats.org/officeDocument/2006/relationships/tags" Target="../tags/tag467.xml"/><Relationship Id="rId18" Type="http://schemas.openxmlformats.org/officeDocument/2006/relationships/tags" Target="../tags/tag468.xml"/><Relationship Id="rId19" Type="http://schemas.openxmlformats.org/officeDocument/2006/relationships/tags" Target="../tags/tag469.xml"/><Relationship Id="rId110" Type="http://schemas.openxmlformats.org/officeDocument/2006/relationships/tags" Target="../tags/tag560.xml"/><Relationship Id="rId111" Type="http://schemas.openxmlformats.org/officeDocument/2006/relationships/tags" Target="../tags/tag561.xml"/><Relationship Id="rId112" Type="http://schemas.openxmlformats.org/officeDocument/2006/relationships/tags" Target="../tags/tag562.xml"/><Relationship Id="rId113" Type="http://schemas.openxmlformats.org/officeDocument/2006/relationships/tags" Target="../tags/tag563.xml"/><Relationship Id="rId114" Type="http://schemas.openxmlformats.org/officeDocument/2006/relationships/tags" Target="../tags/tag564.xml"/><Relationship Id="rId115" Type="http://schemas.openxmlformats.org/officeDocument/2006/relationships/tags" Target="../tags/tag565.xml"/><Relationship Id="rId116" Type="http://schemas.openxmlformats.org/officeDocument/2006/relationships/tags" Target="../tags/tag566.xml"/><Relationship Id="rId117" Type="http://schemas.openxmlformats.org/officeDocument/2006/relationships/tags" Target="../tags/tag567.xml"/><Relationship Id="rId118" Type="http://schemas.openxmlformats.org/officeDocument/2006/relationships/tags" Target="../tags/tag568.xml"/><Relationship Id="rId119" Type="http://schemas.openxmlformats.org/officeDocument/2006/relationships/tags" Target="../tags/tag569.xml"/><Relationship Id="rId200" Type="http://schemas.openxmlformats.org/officeDocument/2006/relationships/tags" Target="../tags/tag650.xml"/><Relationship Id="rId201" Type="http://schemas.openxmlformats.org/officeDocument/2006/relationships/tags" Target="../tags/tag651.xml"/><Relationship Id="rId202" Type="http://schemas.openxmlformats.org/officeDocument/2006/relationships/tags" Target="../tags/tag652.xml"/><Relationship Id="rId203" Type="http://schemas.openxmlformats.org/officeDocument/2006/relationships/tags" Target="../tags/tag653.xml"/><Relationship Id="rId204" Type="http://schemas.openxmlformats.org/officeDocument/2006/relationships/tags" Target="../tags/tag654.xml"/><Relationship Id="rId205" Type="http://schemas.openxmlformats.org/officeDocument/2006/relationships/tags" Target="../tags/tag655.xml"/><Relationship Id="rId206" Type="http://schemas.openxmlformats.org/officeDocument/2006/relationships/tags" Target="../tags/tag656.xml"/><Relationship Id="rId207" Type="http://schemas.openxmlformats.org/officeDocument/2006/relationships/tags" Target="../tags/tag657.xml"/><Relationship Id="rId208" Type="http://schemas.openxmlformats.org/officeDocument/2006/relationships/tags" Target="../tags/tag658.xml"/><Relationship Id="rId209" Type="http://schemas.openxmlformats.org/officeDocument/2006/relationships/tags" Target="../tags/tag659.xml"/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tags" Target="../tags/tag454.xml"/><Relationship Id="rId5" Type="http://schemas.openxmlformats.org/officeDocument/2006/relationships/tags" Target="../tags/tag455.xml"/><Relationship Id="rId6" Type="http://schemas.openxmlformats.org/officeDocument/2006/relationships/tags" Target="../tags/tag456.xml"/><Relationship Id="rId7" Type="http://schemas.openxmlformats.org/officeDocument/2006/relationships/tags" Target="../tags/tag457.xml"/><Relationship Id="rId8" Type="http://schemas.openxmlformats.org/officeDocument/2006/relationships/tags" Target="../tags/tag458.xml"/><Relationship Id="rId9" Type="http://schemas.openxmlformats.org/officeDocument/2006/relationships/tags" Target="../tags/tag459.xml"/><Relationship Id="rId80" Type="http://schemas.openxmlformats.org/officeDocument/2006/relationships/tags" Target="../tags/tag530.xml"/><Relationship Id="rId81" Type="http://schemas.openxmlformats.org/officeDocument/2006/relationships/tags" Target="../tags/tag531.xml"/><Relationship Id="rId82" Type="http://schemas.openxmlformats.org/officeDocument/2006/relationships/tags" Target="../tags/tag532.xml"/><Relationship Id="rId83" Type="http://schemas.openxmlformats.org/officeDocument/2006/relationships/tags" Target="../tags/tag533.xml"/><Relationship Id="rId84" Type="http://schemas.openxmlformats.org/officeDocument/2006/relationships/tags" Target="../tags/tag534.xml"/><Relationship Id="rId85" Type="http://schemas.openxmlformats.org/officeDocument/2006/relationships/tags" Target="../tags/tag535.xml"/><Relationship Id="rId86" Type="http://schemas.openxmlformats.org/officeDocument/2006/relationships/tags" Target="../tags/tag536.xml"/><Relationship Id="rId87" Type="http://schemas.openxmlformats.org/officeDocument/2006/relationships/tags" Target="../tags/tag537.xml"/><Relationship Id="rId88" Type="http://schemas.openxmlformats.org/officeDocument/2006/relationships/tags" Target="../tags/tag538.xml"/><Relationship Id="rId89" Type="http://schemas.openxmlformats.org/officeDocument/2006/relationships/tags" Target="../tags/tag539.xml"/><Relationship Id="rId180" Type="http://schemas.openxmlformats.org/officeDocument/2006/relationships/tags" Target="../tags/tag630.xml"/><Relationship Id="rId181" Type="http://schemas.openxmlformats.org/officeDocument/2006/relationships/tags" Target="../tags/tag631.xml"/><Relationship Id="rId182" Type="http://schemas.openxmlformats.org/officeDocument/2006/relationships/tags" Target="../tags/tag632.xml"/><Relationship Id="rId183" Type="http://schemas.openxmlformats.org/officeDocument/2006/relationships/tags" Target="../tags/tag633.xml"/><Relationship Id="rId184" Type="http://schemas.openxmlformats.org/officeDocument/2006/relationships/tags" Target="../tags/tag634.xml"/><Relationship Id="rId185" Type="http://schemas.openxmlformats.org/officeDocument/2006/relationships/tags" Target="../tags/tag635.xml"/><Relationship Id="rId186" Type="http://schemas.openxmlformats.org/officeDocument/2006/relationships/tags" Target="../tags/tag636.xml"/><Relationship Id="rId187" Type="http://schemas.openxmlformats.org/officeDocument/2006/relationships/tags" Target="../tags/tag637.xml"/><Relationship Id="rId188" Type="http://schemas.openxmlformats.org/officeDocument/2006/relationships/tags" Target="../tags/tag638.xml"/><Relationship Id="rId189" Type="http://schemas.openxmlformats.org/officeDocument/2006/relationships/tags" Target="../tags/tag639.xml"/><Relationship Id="rId20" Type="http://schemas.openxmlformats.org/officeDocument/2006/relationships/tags" Target="../tags/tag470.xml"/><Relationship Id="rId21" Type="http://schemas.openxmlformats.org/officeDocument/2006/relationships/tags" Target="../tags/tag471.xml"/><Relationship Id="rId22" Type="http://schemas.openxmlformats.org/officeDocument/2006/relationships/tags" Target="../tags/tag472.xml"/><Relationship Id="rId23" Type="http://schemas.openxmlformats.org/officeDocument/2006/relationships/tags" Target="../tags/tag473.xml"/><Relationship Id="rId24" Type="http://schemas.openxmlformats.org/officeDocument/2006/relationships/tags" Target="../tags/tag474.xml"/><Relationship Id="rId25" Type="http://schemas.openxmlformats.org/officeDocument/2006/relationships/tags" Target="../tags/tag475.xml"/><Relationship Id="rId26" Type="http://schemas.openxmlformats.org/officeDocument/2006/relationships/tags" Target="../tags/tag476.xml"/><Relationship Id="rId27" Type="http://schemas.openxmlformats.org/officeDocument/2006/relationships/tags" Target="../tags/tag477.xml"/><Relationship Id="rId28" Type="http://schemas.openxmlformats.org/officeDocument/2006/relationships/tags" Target="../tags/tag478.xml"/><Relationship Id="rId29" Type="http://schemas.openxmlformats.org/officeDocument/2006/relationships/tags" Target="../tags/tag479.xml"/><Relationship Id="rId120" Type="http://schemas.openxmlformats.org/officeDocument/2006/relationships/tags" Target="../tags/tag570.xml"/><Relationship Id="rId121" Type="http://schemas.openxmlformats.org/officeDocument/2006/relationships/tags" Target="../tags/tag571.xml"/><Relationship Id="rId122" Type="http://schemas.openxmlformats.org/officeDocument/2006/relationships/tags" Target="../tags/tag572.xml"/><Relationship Id="rId123" Type="http://schemas.openxmlformats.org/officeDocument/2006/relationships/tags" Target="../tags/tag573.xml"/><Relationship Id="rId124" Type="http://schemas.openxmlformats.org/officeDocument/2006/relationships/tags" Target="../tags/tag574.xml"/><Relationship Id="rId125" Type="http://schemas.openxmlformats.org/officeDocument/2006/relationships/tags" Target="../tags/tag575.xml"/><Relationship Id="rId126" Type="http://schemas.openxmlformats.org/officeDocument/2006/relationships/tags" Target="../tags/tag576.xml"/><Relationship Id="rId127" Type="http://schemas.openxmlformats.org/officeDocument/2006/relationships/tags" Target="../tags/tag577.xml"/><Relationship Id="rId128" Type="http://schemas.openxmlformats.org/officeDocument/2006/relationships/tags" Target="../tags/tag578.xml"/><Relationship Id="rId129" Type="http://schemas.openxmlformats.org/officeDocument/2006/relationships/tags" Target="../tags/tag579.xml"/><Relationship Id="rId210" Type="http://schemas.openxmlformats.org/officeDocument/2006/relationships/tags" Target="../tags/tag660.xml"/><Relationship Id="rId211" Type="http://schemas.openxmlformats.org/officeDocument/2006/relationships/tags" Target="../tags/tag661.xml"/><Relationship Id="rId212" Type="http://schemas.openxmlformats.org/officeDocument/2006/relationships/tags" Target="../tags/tag662.xml"/><Relationship Id="rId213" Type="http://schemas.openxmlformats.org/officeDocument/2006/relationships/tags" Target="../tags/tag663.xml"/><Relationship Id="rId214" Type="http://schemas.openxmlformats.org/officeDocument/2006/relationships/tags" Target="../tags/tag664.xml"/><Relationship Id="rId215" Type="http://schemas.openxmlformats.org/officeDocument/2006/relationships/tags" Target="../tags/tag665.xml"/><Relationship Id="rId216" Type="http://schemas.openxmlformats.org/officeDocument/2006/relationships/tags" Target="../tags/tag666.xml"/><Relationship Id="rId217" Type="http://schemas.openxmlformats.org/officeDocument/2006/relationships/tags" Target="../tags/tag667.xml"/><Relationship Id="rId218" Type="http://schemas.openxmlformats.org/officeDocument/2006/relationships/tags" Target="../tags/tag668.xml"/><Relationship Id="rId219" Type="http://schemas.openxmlformats.org/officeDocument/2006/relationships/tags" Target="../tags/tag669.xml"/><Relationship Id="rId90" Type="http://schemas.openxmlformats.org/officeDocument/2006/relationships/tags" Target="../tags/tag540.xml"/><Relationship Id="rId91" Type="http://schemas.openxmlformats.org/officeDocument/2006/relationships/tags" Target="../tags/tag541.xml"/><Relationship Id="rId92" Type="http://schemas.openxmlformats.org/officeDocument/2006/relationships/tags" Target="../tags/tag542.xml"/><Relationship Id="rId93" Type="http://schemas.openxmlformats.org/officeDocument/2006/relationships/tags" Target="../tags/tag543.xml"/><Relationship Id="rId94" Type="http://schemas.openxmlformats.org/officeDocument/2006/relationships/tags" Target="../tags/tag544.xml"/><Relationship Id="rId95" Type="http://schemas.openxmlformats.org/officeDocument/2006/relationships/tags" Target="../tags/tag545.xml"/><Relationship Id="rId96" Type="http://schemas.openxmlformats.org/officeDocument/2006/relationships/tags" Target="../tags/tag546.xml"/><Relationship Id="rId97" Type="http://schemas.openxmlformats.org/officeDocument/2006/relationships/tags" Target="../tags/tag547.xml"/><Relationship Id="rId98" Type="http://schemas.openxmlformats.org/officeDocument/2006/relationships/tags" Target="../tags/tag548.xml"/><Relationship Id="rId99" Type="http://schemas.openxmlformats.org/officeDocument/2006/relationships/tags" Target="../tags/tag549.xml"/><Relationship Id="rId190" Type="http://schemas.openxmlformats.org/officeDocument/2006/relationships/tags" Target="../tags/tag640.xml"/><Relationship Id="rId191" Type="http://schemas.openxmlformats.org/officeDocument/2006/relationships/tags" Target="../tags/tag641.xml"/><Relationship Id="rId192" Type="http://schemas.openxmlformats.org/officeDocument/2006/relationships/tags" Target="../tags/tag642.xml"/><Relationship Id="rId193" Type="http://schemas.openxmlformats.org/officeDocument/2006/relationships/tags" Target="../tags/tag643.xml"/><Relationship Id="rId194" Type="http://schemas.openxmlformats.org/officeDocument/2006/relationships/tags" Target="../tags/tag644.xml"/><Relationship Id="rId195" Type="http://schemas.openxmlformats.org/officeDocument/2006/relationships/tags" Target="../tags/tag645.xml"/><Relationship Id="rId196" Type="http://schemas.openxmlformats.org/officeDocument/2006/relationships/tags" Target="../tags/tag646.xml"/><Relationship Id="rId197" Type="http://schemas.openxmlformats.org/officeDocument/2006/relationships/tags" Target="../tags/tag647.xml"/><Relationship Id="rId198" Type="http://schemas.openxmlformats.org/officeDocument/2006/relationships/tags" Target="../tags/tag648.xml"/><Relationship Id="rId199" Type="http://schemas.openxmlformats.org/officeDocument/2006/relationships/tags" Target="../tags/tag649.xml"/><Relationship Id="rId30" Type="http://schemas.openxmlformats.org/officeDocument/2006/relationships/tags" Target="../tags/tag480.xml"/><Relationship Id="rId31" Type="http://schemas.openxmlformats.org/officeDocument/2006/relationships/tags" Target="../tags/tag481.xml"/><Relationship Id="rId32" Type="http://schemas.openxmlformats.org/officeDocument/2006/relationships/tags" Target="../tags/tag482.xml"/><Relationship Id="rId33" Type="http://schemas.openxmlformats.org/officeDocument/2006/relationships/tags" Target="../tags/tag483.xml"/><Relationship Id="rId34" Type="http://schemas.openxmlformats.org/officeDocument/2006/relationships/tags" Target="../tags/tag484.xml"/><Relationship Id="rId35" Type="http://schemas.openxmlformats.org/officeDocument/2006/relationships/tags" Target="../tags/tag485.xml"/><Relationship Id="rId36" Type="http://schemas.openxmlformats.org/officeDocument/2006/relationships/tags" Target="../tags/tag486.xml"/><Relationship Id="rId37" Type="http://schemas.openxmlformats.org/officeDocument/2006/relationships/tags" Target="../tags/tag487.xml"/><Relationship Id="rId38" Type="http://schemas.openxmlformats.org/officeDocument/2006/relationships/tags" Target="../tags/tag488.xml"/><Relationship Id="rId39" Type="http://schemas.openxmlformats.org/officeDocument/2006/relationships/tags" Target="../tags/tag489.xml"/><Relationship Id="rId130" Type="http://schemas.openxmlformats.org/officeDocument/2006/relationships/tags" Target="../tags/tag580.xml"/><Relationship Id="rId131" Type="http://schemas.openxmlformats.org/officeDocument/2006/relationships/tags" Target="../tags/tag581.xml"/><Relationship Id="rId132" Type="http://schemas.openxmlformats.org/officeDocument/2006/relationships/tags" Target="../tags/tag582.xml"/><Relationship Id="rId133" Type="http://schemas.openxmlformats.org/officeDocument/2006/relationships/tags" Target="../tags/tag583.xml"/><Relationship Id="rId220" Type="http://schemas.openxmlformats.org/officeDocument/2006/relationships/tags" Target="../tags/tag670.xml"/><Relationship Id="rId221" Type="http://schemas.openxmlformats.org/officeDocument/2006/relationships/tags" Target="../tags/tag671.xml"/><Relationship Id="rId222" Type="http://schemas.openxmlformats.org/officeDocument/2006/relationships/tags" Target="../tags/tag672.xml"/><Relationship Id="rId223" Type="http://schemas.openxmlformats.org/officeDocument/2006/relationships/tags" Target="../tags/tag673.xml"/><Relationship Id="rId224" Type="http://schemas.openxmlformats.org/officeDocument/2006/relationships/tags" Target="../tags/tag674.xml"/><Relationship Id="rId225" Type="http://schemas.openxmlformats.org/officeDocument/2006/relationships/tags" Target="../tags/tag675.xml"/><Relationship Id="rId226" Type="http://schemas.openxmlformats.org/officeDocument/2006/relationships/tags" Target="../tags/tag676.xml"/><Relationship Id="rId227" Type="http://schemas.openxmlformats.org/officeDocument/2006/relationships/tags" Target="../tags/tag677.xml"/><Relationship Id="rId228" Type="http://schemas.openxmlformats.org/officeDocument/2006/relationships/tags" Target="../tags/tag678.xml"/><Relationship Id="rId229" Type="http://schemas.openxmlformats.org/officeDocument/2006/relationships/tags" Target="../tags/tag679.xml"/><Relationship Id="rId134" Type="http://schemas.openxmlformats.org/officeDocument/2006/relationships/tags" Target="../tags/tag584.xml"/><Relationship Id="rId135" Type="http://schemas.openxmlformats.org/officeDocument/2006/relationships/tags" Target="../tags/tag585.xml"/><Relationship Id="rId136" Type="http://schemas.openxmlformats.org/officeDocument/2006/relationships/tags" Target="../tags/tag586.xml"/><Relationship Id="rId137" Type="http://schemas.openxmlformats.org/officeDocument/2006/relationships/tags" Target="../tags/tag587.xml"/><Relationship Id="rId138" Type="http://schemas.openxmlformats.org/officeDocument/2006/relationships/tags" Target="../tags/tag588.xml"/><Relationship Id="rId139" Type="http://schemas.openxmlformats.org/officeDocument/2006/relationships/tags" Target="../tags/tag589.xml"/><Relationship Id="rId40" Type="http://schemas.openxmlformats.org/officeDocument/2006/relationships/tags" Target="../tags/tag490.xml"/><Relationship Id="rId41" Type="http://schemas.openxmlformats.org/officeDocument/2006/relationships/tags" Target="../tags/tag491.xml"/><Relationship Id="rId42" Type="http://schemas.openxmlformats.org/officeDocument/2006/relationships/tags" Target="../tags/tag492.xml"/><Relationship Id="rId43" Type="http://schemas.openxmlformats.org/officeDocument/2006/relationships/tags" Target="../tags/tag493.xml"/><Relationship Id="rId44" Type="http://schemas.openxmlformats.org/officeDocument/2006/relationships/tags" Target="../tags/tag494.xml"/><Relationship Id="rId45" Type="http://schemas.openxmlformats.org/officeDocument/2006/relationships/tags" Target="../tags/tag495.xml"/><Relationship Id="rId46" Type="http://schemas.openxmlformats.org/officeDocument/2006/relationships/tags" Target="../tags/tag496.xml"/><Relationship Id="rId47" Type="http://schemas.openxmlformats.org/officeDocument/2006/relationships/tags" Target="../tags/tag497.xml"/><Relationship Id="rId48" Type="http://schemas.openxmlformats.org/officeDocument/2006/relationships/tags" Target="../tags/tag498.xml"/><Relationship Id="rId49" Type="http://schemas.openxmlformats.org/officeDocument/2006/relationships/tags" Target="../tags/tag499.xml"/><Relationship Id="rId140" Type="http://schemas.openxmlformats.org/officeDocument/2006/relationships/tags" Target="../tags/tag590.xml"/><Relationship Id="rId141" Type="http://schemas.openxmlformats.org/officeDocument/2006/relationships/tags" Target="../tags/tag591.xml"/><Relationship Id="rId142" Type="http://schemas.openxmlformats.org/officeDocument/2006/relationships/tags" Target="../tags/tag592.xml"/><Relationship Id="rId143" Type="http://schemas.openxmlformats.org/officeDocument/2006/relationships/tags" Target="../tags/tag593.xml"/><Relationship Id="rId144" Type="http://schemas.openxmlformats.org/officeDocument/2006/relationships/tags" Target="../tags/tag594.xml"/><Relationship Id="rId145" Type="http://schemas.openxmlformats.org/officeDocument/2006/relationships/tags" Target="../tags/tag595.xml"/><Relationship Id="rId146" Type="http://schemas.openxmlformats.org/officeDocument/2006/relationships/tags" Target="../tags/tag596.xml"/><Relationship Id="rId147" Type="http://schemas.openxmlformats.org/officeDocument/2006/relationships/tags" Target="../tags/tag597.xml"/><Relationship Id="rId148" Type="http://schemas.openxmlformats.org/officeDocument/2006/relationships/tags" Target="../tags/tag598.xml"/><Relationship Id="rId149" Type="http://schemas.openxmlformats.org/officeDocument/2006/relationships/tags" Target="../tags/tag599.xml"/><Relationship Id="rId230" Type="http://schemas.openxmlformats.org/officeDocument/2006/relationships/tags" Target="../tags/tag680.xml"/><Relationship Id="rId231" Type="http://schemas.openxmlformats.org/officeDocument/2006/relationships/tags" Target="../tags/tag681.xml"/><Relationship Id="rId232" Type="http://schemas.openxmlformats.org/officeDocument/2006/relationships/tags" Target="../tags/tag682.xml"/><Relationship Id="rId233" Type="http://schemas.openxmlformats.org/officeDocument/2006/relationships/tags" Target="../tags/tag683.xml"/><Relationship Id="rId234" Type="http://schemas.openxmlformats.org/officeDocument/2006/relationships/tags" Target="../tags/tag684.xml"/><Relationship Id="rId235" Type="http://schemas.openxmlformats.org/officeDocument/2006/relationships/tags" Target="../tags/tag685.xml"/><Relationship Id="rId236" Type="http://schemas.openxmlformats.org/officeDocument/2006/relationships/tags" Target="../tags/tag686.xml"/><Relationship Id="rId237" Type="http://schemas.openxmlformats.org/officeDocument/2006/relationships/tags" Target="../tags/tag687.xml"/><Relationship Id="rId238" Type="http://schemas.openxmlformats.org/officeDocument/2006/relationships/tags" Target="../tags/tag688.xml"/><Relationship Id="rId239" Type="http://schemas.openxmlformats.org/officeDocument/2006/relationships/tags" Target="../tags/tag689.xml"/><Relationship Id="rId50" Type="http://schemas.openxmlformats.org/officeDocument/2006/relationships/tags" Target="../tags/tag500.xml"/><Relationship Id="rId51" Type="http://schemas.openxmlformats.org/officeDocument/2006/relationships/tags" Target="../tags/tag501.xml"/><Relationship Id="rId52" Type="http://schemas.openxmlformats.org/officeDocument/2006/relationships/tags" Target="../tags/tag502.xml"/><Relationship Id="rId53" Type="http://schemas.openxmlformats.org/officeDocument/2006/relationships/tags" Target="../tags/tag503.xml"/><Relationship Id="rId54" Type="http://schemas.openxmlformats.org/officeDocument/2006/relationships/tags" Target="../tags/tag504.xml"/><Relationship Id="rId55" Type="http://schemas.openxmlformats.org/officeDocument/2006/relationships/tags" Target="../tags/tag505.xml"/><Relationship Id="rId56" Type="http://schemas.openxmlformats.org/officeDocument/2006/relationships/tags" Target="../tags/tag506.xml"/><Relationship Id="rId57" Type="http://schemas.openxmlformats.org/officeDocument/2006/relationships/tags" Target="../tags/tag507.xml"/><Relationship Id="rId58" Type="http://schemas.openxmlformats.org/officeDocument/2006/relationships/tags" Target="../tags/tag508.xml"/><Relationship Id="rId59" Type="http://schemas.openxmlformats.org/officeDocument/2006/relationships/tags" Target="../tags/tag509.xml"/><Relationship Id="rId150" Type="http://schemas.openxmlformats.org/officeDocument/2006/relationships/tags" Target="../tags/tag600.xml"/><Relationship Id="rId151" Type="http://schemas.openxmlformats.org/officeDocument/2006/relationships/tags" Target="../tags/tag601.xml"/><Relationship Id="rId152" Type="http://schemas.openxmlformats.org/officeDocument/2006/relationships/tags" Target="../tags/tag602.xml"/><Relationship Id="rId153" Type="http://schemas.openxmlformats.org/officeDocument/2006/relationships/tags" Target="../tags/tag603.xml"/><Relationship Id="rId154" Type="http://schemas.openxmlformats.org/officeDocument/2006/relationships/tags" Target="../tags/tag604.xml"/><Relationship Id="rId155" Type="http://schemas.openxmlformats.org/officeDocument/2006/relationships/tags" Target="../tags/tag605.xml"/><Relationship Id="rId156" Type="http://schemas.openxmlformats.org/officeDocument/2006/relationships/tags" Target="../tags/tag606.xml"/><Relationship Id="rId157" Type="http://schemas.openxmlformats.org/officeDocument/2006/relationships/tags" Target="../tags/tag607.xml"/><Relationship Id="rId158" Type="http://schemas.openxmlformats.org/officeDocument/2006/relationships/tags" Target="../tags/tag608.xml"/><Relationship Id="rId159" Type="http://schemas.openxmlformats.org/officeDocument/2006/relationships/tags" Target="../tags/tag609.xml"/><Relationship Id="rId240" Type="http://schemas.openxmlformats.org/officeDocument/2006/relationships/tags" Target="../tags/tag690.xml"/><Relationship Id="rId241" Type="http://schemas.openxmlformats.org/officeDocument/2006/relationships/tags" Target="../tags/tag691.xml"/><Relationship Id="rId242" Type="http://schemas.openxmlformats.org/officeDocument/2006/relationships/tags" Target="../tags/tag692.xml"/><Relationship Id="rId243" Type="http://schemas.openxmlformats.org/officeDocument/2006/relationships/tags" Target="../tags/tag693.xml"/><Relationship Id="rId244" Type="http://schemas.openxmlformats.org/officeDocument/2006/relationships/tags" Target="../tags/tag694.xml"/><Relationship Id="rId245" Type="http://schemas.openxmlformats.org/officeDocument/2006/relationships/tags" Target="../tags/tag695.xml"/><Relationship Id="rId246" Type="http://schemas.openxmlformats.org/officeDocument/2006/relationships/tags" Target="../tags/tag696.xml"/><Relationship Id="rId247" Type="http://schemas.openxmlformats.org/officeDocument/2006/relationships/slideLayout" Target="../slideLayouts/slideLayout2.xml"/><Relationship Id="rId60" Type="http://schemas.openxmlformats.org/officeDocument/2006/relationships/tags" Target="../tags/tag510.xml"/><Relationship Id="rId61" Type="http://schemas.openxmlformats.org/officeDocument/2006/relationships/tags" Target="../tags/tag511.xml"/><Relationship Id="rId62" Type="http://schemas.openxmlformats.org/officeDocument/2006/relationships/tags" Target="../tags/tag512.xml"/><Relationship Id="rId63" Type="http://schemas.openxmlformats.org/officeDocument/2006/relationships/tags" Target="../tags/tag513.xml"/><Relationship Id="rId64" Type="http://schemas.openxmlformats.org/officeDocument/2006/relationships/tags" Target="../tags/tag514.xml"/><Relationship Id="rId65" Type="http://schemas.openxmlformats.org/officeDocument/2006/relationships/tags" Target="../tags/tag515.xml"/><Relationship Id="rId66" Type="http://schemas.openxmlformats.org/officeDocument/2006/relationships/tags" Target="../tags/tag516.xml"/><Relationship Id="rId67" Type="http://schemas.openxmlformats.org/officeDocument/2006/relationships/tags" Target="../tags/tag517.xml"/><Relationship Id="rId68" Type="http://schemas.openxmlformats.org/officeDocument/2006/relationships/tags" Target="../tags/tag518.xml"/><Relationship Id="rId69" Type="http://schemas.openxmlformats.org/officeDocument/2006/relationships/tags" Target="../tags/tag519.xml"/><Relationship Id="rId160" Type="http://schemas.openxmlformats.org/officeDocument/2006/relationships/tags" Target="../tags/tag610.xml"/><Relationship Id="rId161" Type="http://schemas.openxmlformats.org/officeDocument/2006/relationships/tags" Target="../tags/tag611.xml"/><Relationship Id="rId162" Type="http://schemas.openxmlformats.org/officeDocument/2006/relationships/tags" Target="../tags/tag612.xml"/><Relationship Id="rId163" Type="http://schemas.openxmlformats.org/officeDocument/2006/relationships/tags" Target="../tags/tag613.xml"/><Relationship Id="rId164" Type="http://schemas.openxmlformats.org/officeDocument/2006/relationships/tags" Target="../tags/tag614.xml"/><Relationship Id="rId165" Type="http://schemas.openxmlformats.org/officeDocument/2006/relationships/tags" Target="../tags/tag615.xml"/><Relationship Id="rId166" Type="http://schemas.openxmlformats.org/officeDocument/2006/relationships/tags" Target="../tags/tag616.xml"/><Relationship Id="rId167" Type="http://schemas.openxmlformats.org/officeDocument/2006/relationships/tags" Target="../tags/tag617.xml"/><Relationship Id="rId168" Type="http://schemas.openxmlformats.org/officeDocument/2006/relationships/tags" Target="../tags/tag618.xml"/><Relationship Id="rId169" Type="http://schemas.openxmlformats.org/officeDocument/2006/relationships/tags" Target="../tags/tag619.xml"/><Relationship Id="rId100" Type="http://schemas.openxmlformats.org/officeDocument/2006/relationships/tags" Target="../tags/tag550.xml"/><Relationship Id="rId101" Type="http://schemas.openxmlformats.org/officeDocument/2006/relationships/tags" Target="../tags/tag551.xml"/><Relationship Id="rId102" Type="http://schemas.openxmlformats.org/officeDocument/2006/relationships/tags" Target="../tags/tag552.xml"/><Relationship Id="rId103" Type="http://schemas.openxmlformats.org/officeDocument/2006/relationships/tags" Target="../tags/tag553.xml"/><Relationship Id="rId104" Type="http://schemas.openxmlformats.org/officeDocument/2006/relationships/tags" Target="../tags/tag554.xml"/><Relationship Id="rId105" Type="http://schemas.openxmlformats.org/officeDocument/2006/relationships/tags" Target="../tags/tag555.xml"/></Relationships>
</file>

<file path=ppt/slides/_rels/slide9.xml.rels><?xml version="1.0" encoding="UTF-8" standalone="yes"?>
<Relationships xmlns="http://schemas.openxmlformats.org/package/2006/relationships"><Relationship Id="rId20" Type="http://schemas.openxmlformats.org/officeDocument/2006/relationships/tags" Target="../tags/tag716.xml"/><Relationship Id="rId21" Type="http://schemas.openxmlformats.org/officeDocument/2006/relationships/tags" Target="../tags/tag717.xml"/><Relationship Id="rId22" Type="http://schemas.openxmlformats.org/officeDocument/2006/relationships/tags" Target="../tags/tag718.xml"/><Relationship Id="rId23" Type="http://schemas.openxmlformats.org/officeDocument/2006/relationships/tags" Target="../tags/tag719.xml"/><Relationship Id="rId24" Type="http://schemas.openxmlformats.org/officeDocument/2006/relationships/tags" Target="../tags/tag720.xml"/><Relationship Id="rId25" Type="http://schemas.openxmlformats.org/officeDocument/2006/relationships/tags" Target="../tags/tag721.xml"/><Relationship Id="rId26" Type="http://schemas.openxmlformats.org/officeDocument/2006/relationships/tags" Target="../tags/tag722.xml"/><Relationship Id="rId27" Type="http://schemas.openxmlformats.org/officeDocument/2006/relationships/tags" Target="../tags/tag723.xml"/><Relationship Id="rId28" Type="http://schemas.openxmlformats.org/officeDocument/2006/relationships/tags" Target="../tags/tag724.xml"/><Relationship Id="rId29" Type="http://schemas.openxmlformats.org/officeDocument/2006/relationships/tags" Target="../tags/tag725.xml"/><Relationship Id="rId170" Type="http://schemas.openxmlformats.org/officeDocument/2006/relationships/tags" Target="../tags/tag866.xml"/><Relationship Id="rId171" Type="http://schemas.openxmlformats.org/officeDocument/2006/relationships/tags" Target="../tags/tag867.xml"/><Relationship Id="rId172" Type="http://schemas.openxmlformats.org/officeDocument/2006/relationships/tags" Target="../tags/tag868.xml"/><Relationship Id="rId173" Type="http://schemas.openxmlformats.org/officeDocument/2006/relationships/tags" Target="../tags/tag869.xml"/><Relationship Id="rId174" Type="http://schemas.openxmlformats.org/officeDocument/2006/relationships/tags" Target="../tags/tag870.xml"/><Relationship Id="rId175" Type="http://schemas.openxmlformats.org/officeDocument/2006/relationships/tags" Target="../tags/tag871.xml"/><Relationship Id="rId176" Type="http://schemas.openxmlformats.org/officeDocument/2006/relationships/tags" Target="../tags/tag872.xml"/><Relationship Id="rId177" Type="http://schemas.openxmlformats.org/officeDocument/2006/relationships/tags" Target="../tags/tag873.xml"/><Relationship Id="rId178" Type="http://schemas.openxmlformats.org/officeDocument/2006/relationships/tags" Target="../tags/tag874.xml"/><Relationship Id="rId179" Type="http://schemas.openxmlformats.org/officeDocument/2006/relationships/tags" Target="../tags/tag875.xml"/><Relationship Id="rId230" Type="http://schemas.openxmlformats.org/officeDocument/2006/relationships/tags" Target="../tags/tag926.xml"/><Relationship Id="rId231" Type="http://schemas.openxmlformats.org/officeDocument/2006/relationships/tags" Target="../tags/tag927.xml"/><Relationship Id="rId232" Type="http://schemas.openxmlformats.org/officeDocument/2006/relationships/tags" Target="../tags/tag928.xml"/><Relationship Id="rId233" Type="http://schemas.openxmlformats.org/officeDocument/2006/relationships/tags" Target="../tags/tag929.xml"/><Relationship Id="rId234" Type="http://schemas.openxmlformats.org/officeDocument/2006/relationships/tags" Target="../tags/tag930.xml"/><Relationship Id="rId235" Type="http://schemas.openxmlformats.org/officeDocument/2006/relationships/tags" Target="../tags/tag931.xml"/><Relationship Id="rId236" Type="http://schemas.openxmlformats.org/officeDocument/2006/relationships/tags" Target="../tags/tag932.xml"/><Relationship Id="rId237" Type="http://schemas.openxmlformats.org/officeDocument/2006/relationships/tags" Target="../tags/tag933.xml"/><Relationship Id="rId238" Type="http://schemas.openxmlformats.org/officeDocument/2006/relationships/tags" Target="../tags/tag934.xml"/><Relationship Id="rId239" Type="http://schemas.openxmlformats.org/officeDocument/2006/relationships/tags" Target="../tags/tag935.xml"/><Relationship Id="rId30" Type="http://schemas.openxmlformats.org/officeDocument/2006/relationships/tags" Target="../tags/tag726.xml"/><Relationship Id="rId31" Type="http://schemas.openxmlformats.org/officeDocument/2006/relationships/tags" Target="../tags/tag727.xml"/><Relationship Id="rId32" Type="http://schemas.openxmlformats.org/officeDocument/2006/relationships/tags" Target="../tags/tag728.xml"/><Relationship Id="rId33" Type="http://schemas.openxmlformats.org/officeDocument/2006/relationships/tags" Target="../tags/tag729.xml"/><Relationship Id="rId34" Type="http://schemas.openxmlformats.org/officeDocument/2006/relationships/tags" Target="../tags/tag730.xml"/><Relationship Id="rId35" Type="http://schemas.openxmlformats.org/officeDocument/2006/relationships/tags" Target="../tags/tag731.xml"/><Relationship Id="rId36" Type="http://schemas.openxmlformats.org/officeDocument/2006/relationships/tags" Target="../tags/tag732.xml"/><Relationship Id="rId37" Type="http://schemas.openxmlformats.org/officeDocument/2006/relationships/tags" Target="../tags/tag733.xml"/><Relationship Id="rId38" Type="http://schemas.openxmlformats.org/officeDocument/2006/relationships/tags" Target="../tags/tag734.xml"/><Relationship Id="rId39" Type="http://schemas.openxmlformats.org/officeDocument/2006/relationships/tags" Target="../tags/tag735.xml"/><Relationship Id="rId180" Type="http://schemas.openxmlformats.org/officeDocument/2006/relationships/tags" Target="../tags/tag876.xml"/><Relationship Id="rId181" Type="http://schemas.openxmlformats.org/officeDocument/2006/relationships/tags" Target="../tags/tag877.xml"/><Relationship Id="rId182" Type="http://schemas.openxmlformats.org/officeDocument/2006/relationships/tags" Target="../tags/tag878.xml"/><Relationship Id="rId183" Type="http://schemas.openxmlformats.org/officeDocument/2006/relationships/tags" Target="../tags/tag879.xml"/><Relationship Id="rId184" Type="http://schemas.openxmlformats.org/officeDocument/2006/relationships/tags" Target="../tags/tag880.xml"/><Relationship Id="rId185" Type="http://schemas.openxmlformats.org/officeDocument/2006/relationships/tags" Target="../tags/tag881.xml"/><Relationship Id="rId186" Type="http://schemas.openxmlformats.org/officeDocument/2006/relationships/tags" Target="../tags/tag882.xml"/><Relationship Id="rId187" Type="http://schemas.openxmlformats.org/officeDocument/2006/relationships/tags" Target="../tags/tag883.xml"/><Relationship Id="rId188" Type="http://schemas.openxmlformats.org/officeDocument/2006/relationships/tags" Target="../tags/tag884.xml"/><Relationship Id="rId189" Type="http://schemas.openxmlformats.org/officeDocument/2006/relationships/tags" Target="../tags/tag885.xml"/><Relationship Id="rId240" Type="http://schemas.openxmlformats.org/officeDocument/2006/relationships/tags" Target="../tags/tag936.xml"/><Relationship Id="rId241" Type="http://schemas.openxmlformats.org/officeDocument/2006/relationships/tags" Target="../tags/tag937.xml"/><Relationship Id="rId242" Type="http://schemas.openxmlformats.org/officeDocument/2006/relationships/tags" Target="../tags/tag938.xml"/><Relationship Id="rId243" Type="http://schemas.openxmlformats.org/officeDocument/2006/relationships/tags" Target="../tags/tag939.xml"/><Relationship Id="rId244" Type="http://schemas.openxmlformats.org/officeDocument/2006/relationships/tags" Target="../tags/tag940.xml"/><Relationship Id="rId245" Type="http://schemas.openxmlformats.org/officeDocument/2006/relationships/tags" Target="../tags/tag941.xml"/><Relationship Id="rId246" Type="http://schemas.openxmlformats.org/officeDocument/2006/relationships/tags" Target="../tags/tag942.xml"/><Relationship Id="rId247" Type="http://schemas.openxmlformats.org/officeDocument/2006/relationships/tags" Target="../tags/tag943.xml"/><Relationship Id="rId248" Type="http://schemas.openxmlformats.org/officeDocument/2006/relationships/tags" Target="../tags/tag944.xml"/><Relationship Id="rId249" Type="http://schemas.openxmlformats.org/officeDocument/2006/relationships/tags" Target="../tags/tag945.xml"/><Relationship Id="rId300" Type="http://schemas.openxmlformats.org/officeDocument/2006/relationships/tags" Target="../tags/tag996.xml"/><Relationship Id="rId301" Type="http://schemas.openxmlformats.org/officeDocument/2006/relationships/tags" Target="../tags/tag997.xml"/><Relationship Id="rId302" Type="http://schemas.openxmlformats.org/officeDocument/2006/relationships/tags" Target="../tags/tag998.xml"/><Relationship Id="rId303" Type="http://schemas.openxmlformats.org/officeDocument/2006/relationships/tags" Target="../tags/tag999.xml"/><Relationship Id="rId304" Type="http://schemas.openxmlformats.org/officeDocument/2006/relationships/tags" Target="../tags/tag1000.xml"/><Relationship Id="rId305" Type="http://schemas.openxmlformats.org/officeDocument/2006/relationships/tags" Target="../tags/tag1001.xml"/><Relationship Id="rId306" Type="http://schemas.openxmlformats.org/officeDocument/2006/relationships/tags" Target="../tags/tag1002.xml"/><Relationship Id="rId307" Type="http://schemas.openxmlformats.org/officeDocument/2006/relationships/tags" Target="../tags/tag1003.xml"/><Relationship Id="rId308" Type="http://schemas.openxmlformats.org/officeDocument/2006/relationships/tags" Target="../tags/tag1004.xml"/><Relationship Id="rId309" Type="http://schemas.openxmlformats.org/officeDocument/2006/relationships/tags" Target="../tags/tag1005.xml"/><Relationship Id="rId40" Type="http://schemas.openxmlformats.org/officeDocument/2006/relationships/tags" Target="../tags/tag736.xml"/><Relationship Id="rId41" Type="http://schemas.openxmlformats.org/officeDocument/2006/relationships/tags" Target="../tags/tag737.xml"/><Relationship Id="rId42" Type="http://schemas.openxmlformats.org/officeDocument/2006/relationships/tags" Target="../tags/tag738.xml"/><Relationship Id="rId43" Type="http://schemas.openxmlformats.org/officeDocument/2006/relationships/tags" Target="../tags/tag739.xml"/><Relationship Id="rId44" Type="http://schemas.openxmlformats.org/officeDocument/2006/relationships/tags" Target="../tags/tag740.xml"/><Relationship Id="rId45" Type="http://schemas.openxmlformats.org/officeDocument/2006/relationships/tags" Target="../tags/tag741.xml"/><Relationship Id="rId46" Type="http://schemas.openxmlformats.org/officeDocument/2006/relationships/tags" Target="../tags/tag742.xml"/><Relationship Id="rId47" Type="http://schemas.openxmlformats.org/officeDocument/2006/relationships/tags" Target="../tags/tag743.xml"/><Relationship Id="rId48" Type="http://schemas.openxmlformats.org/officeDocument/2006/relationships/tags" Target="../tags/tag744.xml"/><Relationship Id="rId49" Type="http://schemas.openxmlformats.org/officeDocument/2006/relationships/tags" Target="../tags/tag745.xml"/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tags" Target="../tags/tag701.xml"/><Relationship Id="rId6" Type="http://schemas.openxmlformats.org/officeDocument/2006/relationships/tags" Target="../tags/tag702.xml"/><Relationship Id="rId7" Type="http://schemas.openxmlformats.org/officeDocument/2006/relationships/tags" Target="../tags/tag703.xml"/><Relationship Id="rId8" Type="http://schemas.openxmlformats.org/officeDocument/2006/relationships/tags" Target="../tags/tag704.xml"/><Relationship Id="rId9" Type="http://schemas.openxmlformats.org/officeDocument/2006/relationships/tags" Target="../tags/tag705.xml"/><Relationship Id="rId190" Type="http://schemas.openxmlformats.org/officeDocument/2006/relationships/tags" Target="../tags/tag886.xml"/><Relationship Id="rId191" Type="http://schemas.openxmlformats.org/officeDocument/2006/relationships/tags" Target="../tags/tag887.xml"/><Relationship Id="rId192" Type="http://schemas.openxmlformats.org/officeDocument/2006/relationships/tags" Target="../tags/tag888.xml"/><Relationship Id="rId193" Type="http://schemas.openxmlformats.org/officeDocument/2006/relationships/tags" Target="../tags/tag889.xml"/><Relationship Id="rId194" Type="http://schemas.openxmlformats.org/officeDocument/2006/relationships/tags" Target="../tags/tag890.xml"/><Relationship Id="rId195" Type="http://schemas.openxmlformats.org/officeDocument/2006/relationships/tags" Target="../tags/tag891.xml"/><Relationship Id="rId196" Type="http://schemas.openxmlformats.org/officeDocument/2006/relationships/tags" Target="../tags/tag892.xml"/><Relationship Id="rId197" Type="http://schemas.openxmlformats.org/officeDocument/2006/relationships/tags" Target="../tags/tag893.xml"/><Relationship Id="rId198" Type="http://schemas.openxmlformats.org/officeDocument/2006/relationships/tags" Target="../tags/tag894.xml"/><Relationship Id="rId199" Type="http://schemas.openxmlformats.org/officeDocument/2006/relationships/tags" Target="../tags/tag895.xml"/><Relationship Id="rId250" Type="http://schemas.openxmlformats.org/officeDocument/2006/relationships/tags" Target="../tags/tag946.xml"/><Relationship Id="rId251" Type="http://schemas.openxmlformats.org/officeDocument/2006/relationships/tags" Target="../tags/tag947.xml"/><Relationship Id="rId252" Type="http://schemas.openxmlformats.org/officeDocument/2006/relationships/tags" Target="../tags/tag948.xml"/><Relationship Id="rId253" Type="http://schemas.openxmlformats.org/officeDocument/2006/relationships/tags" Target="../tags/tag949.xml"/><Relationship Id="rId254" Type="http://schemas.openxmlformats.org/officeDocument/2006/relationships/tags" Target="../tags/tag950.xml"/><Relationship Id="rId255" Type="http://schemas.openxmlformats.org/officeDocument/2006/relationships/tags" Target="../tags/tag951.xml"/><Relationship Id="rId256" Type="http://schemas.openxmlformats.org/officeDocument/2006/relationships/tags" Target="../tags/tag952.xml"/><Relationship Id="rId257" Type="http://schemas.openxmlformats.org/officeDocument/2006/relationships/tags" Target="../tags/tag953.xml"/><Relationship Id="rId258" Type="http://schemas.openxmlformats.org/officeDocument/2006/relationships/tags" Target="../tags/tag954.xml"/><Relationship Id="rId259" Type="http://schemas.openxmlformats.org/officeDocument/2006/relationships/tags" Target="../tags/tag955.xml"/><Relationship Id="rId310" Type="http://schemas.openxmlformats.org/officeDocument/2006/relationships/tags" Target="../tags/tag1006.xml"/><Relationship Id="rId311" Type="http://schemas.openxmlformats.org/officeDocument/2006/relationships/tags" Target="../tags/tag1007.xml"/><Relationship Id="rId312" Type="http://schemas.openxmlformats.org/officeDocument/2006/relationships/tags" Target="../tags/tag1008.xml"/><Relationship Id="rId313" Type="http://schemas.openxmlformats.org/officeDocument/2006/relationships/tags" Target="../tags/tag1009.xml"/><Relationship Id="rId314" Type="http://schemas.openxmlformats.org/officeDocument/2006/relationships/tags" Target="../tags/tag1010.xml"/><Relationship Id="rId315" Type="http://schemas.openxmlformats.org/officeDocument/2006/relationships/tags" Target="../tags/tag1011.xml"/><Relationship Id="rId316" Type="http://schemas.openxmlformats.org/officeDocument/2006/relationships/tags" Target="../tags/tag1012.xml"/><Relationship Id="rId317" Type="http://schemas.openxmlformats.org/officeDocument/2006/relationships/tags" Target="../tags/tag1013.xml"/><Relationship Id="rId318" Type="http://schemas.openxmlformats.org/officeDocument/2006/relationships/tags" Target="../tags/tag1014.xml"/><Relationship Id="rId319" Type="http://schemas.openxmlformats.org/officeDocument/2006/relationships/tags" Target="../tags/tag1015.xml"/><Relationship Id="rId50" Type="http://schemas.openxmlformats.org/officeDocument/2006/relationships/tags" Target="../tags/tag746.xml"/><Relationship Id="rId51" Type="http://schemas.openxmlformats.org/officeDocument/2006/relationships/tags" Target="../tags/tag747.xml"/><Relationship Id="rId52" Type="http://schemas.openxmlformats.org/officeDocument/2006/relationships/tags" Target="../tags/tag748.xml"/><Relationship Id="rId53" Type="http://schemas.openxmlformats.org/officeDocument/2006/relationships/tags" Target="../tags/tag749.xml"/><Relationship Id="rId54" Type="http://schemas.openxmlformats.org/officeDocument/2006/relationships/tags" Target="../tags/tag750.xml"/><Relationship Id="rId55" Type="http://schemas.openxmlformats.org/officeDocument/2006/relationships/tags" Target="../tags/tag751.xml"/><Relationship Id="rId56" Type="http://schemas.openxmlformats.org/officeDocument/2006/relationships/tags" Target="../tags/tag752.xml"/><Relationship Id="rId57" Type="http://schemas.openxmlformats.org/officeDocument/2006/relationships/tags" Target="../tags/tag753.xml"/><Relationship Id="rId58" Type="http://schemas.openxmlformats.org/officeDocument/2006/relationships/tags" Target="../tags/tag754.xml"/><Relationship Id="rId59" Type="http://schemas.openxmlformats.org/officeDocument/2006/relationships/tags" Target="../tags/tag755.xml"/><Relationship Id="rId260" Type="http://schemas.openxmlformats.org/officeDocument/2006/relationships/tags" Target="../tags/tag956.xml"/><Relationship Id="rId261" Type="http://schemas.openxmlformats.org/officeDocument/2006/relationships/tags" Target="../tags/tag957.xml"/><Relationship Id="rId262" Type="http://schemas.openxmlformats.org/officeDocument/2006/relationships/tags" Target="../tags/tag958.xml"/><Relationship Id="rId263" Type="http://schemas.openxmlformats.org/officeDocument/2006/relationships/tags" Target="../tags/tag959.xml"/><Relationship Id="rId264" Type="http://schemas.openxmlformats.org/officeDocument/2006/relationships/tags" Target="../tags/tag960.xml"/><Relationship Id="rId265" Type="http://schemas.openxmlformats.org/officeDocument/2006/relationships/tags" Target="../tags/tag961.xml"/><Relationship Id="rId266" Type="http://schemas.openxmlformats.org/officeDocument/2006/relationships/tags" Target="../tags/tag962.xml"/><Relationship Id="rId267" Type="http://schemas.openxmlformats.org/officeDocument/2006/relationships/tags" Target="../tags/tag963.xml"/><Relationship Id="rId268" Type="http://schemas.openxmlformats.org/officeDocument/2006/relationships/tags" Target="../tags/tag964.xml"/><Relationship Id="rId269" Type="http://schemas.openxmlformats.org/officeDocument/2006/relationships/tags" Target="../tags/tag965.xml"/><Relationship Id="rId320" Type="http://schemas.openxmlformats.org/officeDocument/2006/relationships/tags" Target="../tags/tag1016.xml"/><Relationship Id="rId321" Type="http://schemas.openxmlformats.org/officeDocument/2006/relationships/tags" Target="../tags/tag1017.xml"/><Relationship Id="rId322" Type="http://schemas.openxmlformats.org/officeDocument/2006/relationships/tags" Target="../tags/tag1018.xml"/><Relationship Id="rId323" Type="http://schemas.openxmlformats.org/officeDocument/2006/relationships/tags" Target="../tags/tag1019.xml"/><Relationship Id="rId324" Type="http://schemas.openxmlformats.org/officeDocument/2006/relationships/tags" Target="../tags/tag1020.xml"/><Relationship Id="rId325" Type="http://schemas.openxmlformats.org/officeDocument/2006/relationships/tags" Target="../tags/tag1021.xml"/><Relationship Id="rId326" Type="http://schemas.openxmlformats.org/officeDocument/2006/relationships/tags" Target="../tags/tag1022.xml"/><Relationship Id="rId327" Type="http://schemas.openxmlformats.org/officeDocument/2006/relationships/tags" Target="../tags/tag1023.xml"/><Relationship Id="rId328" Type="http://schemas.openxmlformats.org/officeDocument/2006/relationships/tags" Target="../tags/tag1024.xml"/><Relationship Id="rId329" Type="http://schemas.openxmlformats.org/officeDocument/2006/relationships/tags" Target="../tags/tag1025.xml"/><Relationship Id="rId100" Type="http://schemas.openxmlformats.org/officeDocument/2006/relationships/tags" Target="../tags/tag796.xml"/><Relationship Id="rId101" Type="http://schemas.openxmlformats.org/officeDocument/2006/relationships/tags" Target="../tags/tag797.xml"/><Relationship Id="rId102" Type="http://schemas.openxmlformats.org/officeDocument/2006/relationships/tags" Target="../tags/tag798.xml"/><Relationship Id="rId103" Type="http://schemas.openxmlformats.org/officeDocument/2006/relationships/tags" Target="../tags/tag799.xml"/><Relationship Id="rId104" Type="http://schemas.openxmlformats.org/officeDocument/2006/relationships/tags" Target="../tags/tag800.xml"/><Relationship Id="rId105" Type="http://schemas.openxmlformats.org/officeDocument/2006/relationships/tags" Target="../tags/tag801.xml"/><Relationship Id="rId106" Type="http://schemas.openxmlformats.org/officeDocument/2006/relationships/tags" Target="../tags/tag802.xml"/><Relationship Id="rId107" Type="http://schemas.openxmlformats.org/officeDocument/2006/relationships/tags" Target="../tags/tag803.xml"/><Relationship Id="rId108" Type="http://schemas.openxmlformats.org/officeDocument/2006/relationships/tags" Target="../tags/tag804.xml"/><Relationship Id="rId109" Type="http://schemas.openxmlformats.org/officeDocument/2006/relationships/tags" Target="../tags/tag805.xml"/><Relationship Id="rId60" Type="http://schemas.openxmlformats.org/officeDocument/2006/relationships/tags" Target="../tags/tag756.xml"/><Relationship Id="rId61" Type="http://schemas.openxmlformats.org/officeDocument/2006/relationships/tags" Target="../tags/tag757.xml"/><Relationship Id="rId62" Type="http://schemas.openxmlformats.org/officeDocument/2006/relationships/tags" Target="../tags/tag758.xml"/><Relationship Id="rId63" Type="http://schemas.openxmlformats.org/officeDocument/2006/relationships/tags" Target="../tags/tag759.xml"/><Relationship Id="rId64" Type="http://schemas.openxmlformats.org/officeDocument/2006/relationships/tags" Target="../tags/tag760.xml"/><Relationship Id="rId65" Type="http://schemas.openxmlformats.org/officeDocument/2006/relationships/tags" Target="../tags/tag761.xml"/><Relationship Id="rId66" Type="http://schemas.openxmlformats.org/officeDocument/2006/relationships/tags" Target="../tags/tag762.xml"/><Relationship Id="rId67" Type="http://schemas.openxmlformats.org/officeDocument/2006/relationships/tags" Target="../tags/tag763.xml"/><Relationship Id="rId68" Type="http://schemas.openxmlformats.org/officeDocument/2006/relationships/tags" Target="../tags/tag764.xml"/><Relationship Id="rId69" Type="http://schemas.openxmlformats.org/officeDocument/2006/relationships/tags" Target="../tags/tag765.xml"/><Relationship Id="rId270" Type="http://schemas.openxmlformats.org/officeDocument/2006/relationships/tags" Target="../tags/tag966.xml"/><Relationship Id="rId271" Type="http://schemas.openxmlformats.org/officeDocument/2006/relationships/tags" Target="../tags/tag967.xml"/><Relationship Id="rId272" Type="http://schemas.openxmlformats.org/officeDocument/2006/relationships/tags" Target="../tags/tag968.xml"/><Relationship Id="rId273" Type="http://schemas.openxmlformats.org/officeDocument/2006/relationships/tags" Target="../tags/tag969.xml"/><Relationship Id="rId274" Type="http://schemas.openxmlformats.org/officeDocument/2006/relationships/tags" Target="../tags/tag970.xml"/><Relationship Id="rId275" Type="http://schemas.openxmlformats.org/officeDocument/2006/relationships/tags" Target="../tags/tag971.xml"/><Relationship Id="rId276" Type="http://schemas.openxmlformats.org/officeDocument/2006/relationships/tags" Target="../tags/tag972.xml"/><Relationship Id="rId277" Type="http://schemas.openxmlformats.org/officeDocument/2006/relationships/tags" Target="../tags/tag973.xml"/><Relationship Id="rId278" Type="http://schemas.openxmlformats.org/officeDocument/2006/relationships/tags" Target="../tags/tag974.xml"/><Relationship Id="rId279" Type="http://schemas.openxmlformats.org/officeDocument/2006/relationships/tags" Target="../tags/tag975.xml"/><Relationship Id="rId330" Type="http://schemas.openxmlformats.org/officeDocument/2006/relationships/tags" Target="../tags/tag1026.xml"/><Relationship Id="rId331" Type="http://schemas.openxmlformats.org/officeDocument/2006/relationships/tags" Target="../tags/tag1027.xml"/><Relationship Id="rId332" Type="http://schemas.openxmlformats.org/officeDocument/2006/relationships/tags" Target="../tags/tag1028.xml"/><Relationship Id="rId333" Type="http://schemas.openxmlformats.org/officeDocument/2006/relationships/tags" Target="../tags/tag1029.xml"/><Relationship Id="rId334" Type="http://schemas.openxmlformats.org/officeDocument/2006/relationships/tags" Target="../tags/tag1030.xml"/><Relationship Id="rId335" Type="http://schemas.openxmlformats.org/officeDocument/2006/relationships/tags" Target="../tags/tag1031.xml"/><Relationship Id="rId336" Type="http://schemas.openxmlformats.org/officeDocument/2006/relationships/tags" Target="../tags/tag1032.xml"/><Relationship Id="rId337" Type="http://schemas.openxmlformats.org/officeDocument/2006/relationships/tags" Target="../tags/tag1033.xml"/><Relationship Id="rId338" Type="http://schemas.openxmlformats.org/officeDocument/2006/relationships/tags" Target="../tags/tag1034.xml"/><Relationship Id="rId339" Type="http://schemas.openxmlformats.org/officeDocument/2006/relationships/tags" Target="../tags/tag1035.xml"/><Relationship Id="rId110" Type="http://schemas.openxmlformats.org/officeDocument/2006/relationships/tags" Target="../tags/tag806.xml"/><Relationship Id="rId111" Type="http://schemas.openxmlformats.org/officeDocument/2006/relationships/tags" Target="../tags/tag807.xml"/><Relationship Id="rId112" Type="http://schemas.openxmlformats.org/officeDocument/2006/relationships/tags" Target="../tags/tag808.xml"/><Relationship Id="rId113" Type="http://schemas.openxmlformats.org/officeDocument/2006/relationships/tags" Target="../tags/tag809.xml"/><Relationship Id="rId114" Type="http://schemas.openxmlformats.org/officeDocument/2006/relationships/tags" Target="../tags/tag810.xml"/><Relationship Id="rId115" Type="http://schemas.openxmlformats.org/officeDocument/2006/relationships/tags" Target="../tags/tag811.xml"/><Relationship Id="rId70" Type="http://schemas.openxmlformats.org/officeDocument/2006/relationships/tags" Target="../tags/tag766.xml"/><Relationship Id="rId71" Type="http://schemas.openxmlformats.org/officeDocument/2006/relationships/tags" Target="../tags/tag767.xml"/><Relationship Id="rId72" Type="http://schemas.openxmlformats.org/officeDocument/2006/relationships/tags" Target="../tags/tag768.xml"/><Relationship Id="rId73" Type="http://schemas.openxmlformats.org/officeDocument/2006/relationships/tags" Target="../tags/tag769.xml"/><Relationship Id="rId74" Type="http://schemas.openxmlformats.org/officeDocument/2006/relationships/tags" Target="../tags/tag770.xml"/><Relationship Id="rId75" Type="http://schemas.openxmlformats.org/officeDocument/2006/relationships/tags" Target="../tags/tag771.xml"/><Relationship Id="rId76" Type="http://schemas.openxmlformats.org/officeDocument/2006/relationships/tags" Target="../tags/tag772.xml"/><Relationship Id="rId77" Type="http://schemas.openxmlformats.org/officeDocument/2006/relationships/tags" Target="../tags/tag773.xml"/><Relationship Id="rId78" Type="http://schemas.openxmlformats.org/officeDocument/2006/relationships/tags" Target="../tags/tag774.xml"/><Relationship Id="rId79" Type="http://schemas.openxmlformats.org/officeDocument/2006/relationships/tags" Target="../tags/tag775.xml"/><Relationship Id="rId116" Type="http://schemas.openxmlformats.org/officeDocument/2006/relationships/tags" Target="../tags/tag812.xml"/><Relationship Id="rId117" Type="http://schemas.openxmlformats.org/officeDocument/2006/relationships/tags" Target="../tags/tag813.xml"/><Relationship Id="rId118" Type="http://schemas.openxmlformats.org/officeDocument/2006/relationships/tags" Target="../tags/tag814.xml"/><Relationship Id="rId119" Type="http://schemas.openxmlformats.org/officeDocument/2006/relationships/tags" Target="../tags/tag815.xml"/><Relationship Id="rId280" Type="http://schemas.openxmlformats.org/officeDocument/2006/relationships/tags" Target="../tags/tag976.xml"/><Relationship Id="rId281" Type="http://schemas.openxmlformats.org/officeDocument/2006/relationships/tags" Target="../tags/tag977.xml"/><Relationship Id="rId282" Type="http://schemas.openxmlformats.org/officeDocument/2006/relationships/tags" Target="../tags/tag978.xml"/><Relationship Id="rId283" Type="http://schemas.openxmlformats.org/officeDocument/2006/relationships/tags" Target="../tags/tag979.xml"/><Relationship Id="rId284" Type="http://schemas.openxmlformats.org/officeDocument/2006/relationships/tags" Target="../tags/tag980.xml"/><Relationship Id="rId285" Type="http://schemas.openxmlformats.org/officeDocument/2006/relationships/tags" Target="../tags/tag981.xml"/><Relationship Id="rId286" Type="http://schemas.openxmlformats.org/officeDocument/2006/relationships/tags" Target="../tags/tag982.xml"/><Relationship Id="rId287" Type="http://schemas.openxmlformats.org/officeDocument/2006/relationships/tags" Target="../tags/tag983.xml"/><Relationship Id="rId288" Type="http://schemas.openxmlformats.org/officeDocument/2006/relationships/tags" Target="../tags/tag984.xml"/><Relationship Id="rId289" Type="http://schemas.openxmlformats.org/officeDocument/2006/relationships/tags" Target="../tags/tag985.xml"/><Relationship Id="rId340" Type="http://schemas.openxmlformats.org/officeDocument/2006/relationships/tags" Target="../tags/tag1036.xml"/><Relationship Id="rId341" Type="http://schemas.openxmlformats.org/officeDocument/2006/relationships/tags" Target="../tags/tag1037.xml"/><Relationship Id="rId342" Type="http://schemas.openxmlformats.org/officeDocument/2006/relationships/tags" Target="../tags/tag1038.xml"/><Relationship Id="rId343" Type="http://schemas.openxmlformats.org/officeDocument/2006/relationships/tags" Target="../tags/tag1039.xml"/><Relationship Id="rId344" Type="http://schemas.openxmlformats.org/officeDocument/2006/relationships/tags" Target="../tags/tag1040.xml"/><Relationship Id="rId345" Type="http://schemas.openxmlformats.org/officeDocument/2006/relationships/tags" Target="../tags/tag1041.xml"/><Relationship Id="rId346" Type="http://schemas.openxmlformats.org/officeDocument/2006/relationships/tags" Target="../tags/tag1042.xml"/><Relationship Id="rId347" Type="http://schemas.openxmlformats.org/officeDocument/2006/relationships/tags" Target="../tags/tag1043.xml"/><Relationship Id="rId348" Type="http://schemas.openxmlformats.org/officeDocument/2006/relationships/tags" Target="../tags/tag1044.xml"/><Relationship Id="rId349" Type="http://schemas.openxmlformats.org/officeDocument/2006/relationships/tags" Target="../tags/tag1045.xml"/><Relationship Id="rId400" Type="http://schemas.openxmlformats.org/officeDocument/2006/relationships/tags" Target="../tags/tag1096.xml"/><Relationship Id="rId401" Type="http://schemas.openxmlformats.org/officeDocument/2006/relationships/tags" Target="../tags/tag1097.xml"/><Relationship Id="rId402" Type="http://schemas.openxmlformats.org/officeDocument/2006/relationships/tags" Target="../tags/tag1098.xml"/><Relationship Id="rId403" Type="http://schemas.openxmlformats.org/officeDocument/2006/relationships/tags" Target="../tags/tag1099.xml"/><Relationship Id="rId404" Type="http://schemas.openxmlformats.org/officeDocument/2006/relationships/tags" Target="../tags/tag1100.xml"/><Relationship Id="rId405" Type="http://schemas.openxmlformats.org/officeDocument/2006/relationships/tags" Target="../tags/tag1101.xml"/><Relationship Id="rId406" Type="http://schemas.openxmlformats.org/officeDocument/2006/relationships/tags" Target="../tags/tag1102.xml"/><Relationship Id="rId407" Type="http://schemas.openxmlformats.org/officeDocument/2006/relationships/tags" Target="../tags/tag1103.xml"/><Relationship Id="rId408" Type="http://schemas.openxmlformats.org/officeDocument/2006/relationships/tags" Target="../tags/tag1104.xml"/><Relationship Id="rId409" Type="http://schemas.openxmlformats.org/officeDocument/2006/relationships/tags" Target="../tags/tag1105.xml"/><Relationship Id="rId120" Type="http://schemas.openxmlformats.org/officeDocument/2006/relationships/tags" Target="../tags/tag816.xml"/><Relationship Id="rId121" Type="http://schemas.openxmlformats.org/officeDocument/2006/relationships/tags" Target="../tags/tag817.xml"/><Relationship Id="rId122" Type="http://schemas.openxmlformats.org/officeDocument/2006/relationships/tags" Target="../tags/tag818.xml"/><Relationship Id="rId123" Type="http://schemas.openxmlformats.org/officeDocument/2006/relationships/tags" Target="../tags/tag819.xml"/><Relationship Id="rId124" Type="http://schemas.openxmlformats.org/officeDocument/2006/relationships/tags" Target="../tags/tag820.xml"/><Relationship Id="rId125" Type="http://schemas.openxmlformats.org/officeDocument/2006/relationships/tags" Target="../tags/tag821.xml"/><Relationship Id="rId80" Type="http://schemas.openxmlformats.org/officeDocument/2006/relationships/tags" Target="../tags/tag776.xml"/><Relationship Id="rId81" Type="http://schemas.openxmlformats.org/officeDocument/2006/relationships/tags" Target="../tags/tag777.xml"/><Relationship Id="rId82" Type="http://schemas.openxmlformats.org/officeDocument/2006/relationships/tags" Target="../tags/tag778.xml"/><Relationship Id="rId83" Type="http://schemas.openxmlformats.org/officeDocument/2006/relationships/tags" Target="../tags/tag779.xml"/><Relationship Id="rId84" Type="http://schemas.openxmlformats.org/officeDocument/2006/relationships/tags" Target="../tags/tag780.xml"/><Relationship Id="rId85" Type="http://schemas.openxmlformats.org/officeDocument/2006/relationships/tags" Target="../tags/tag781.xml"/><Relationship Id="rId86" Type="http://schemas.openxmlformats.org/officeDocument/2006/relationships/tags" Target="../tags/tag782.xml"/><Relationship Id="rId87" Type="http://schemas.openxmlformats.org/officeDocument/2006/relationships/tags" Target="../tags/tag783.xml"/><Relationship Id="rId88" Type="http://schemas.openxmlformats.org/officeDocument/2006/relationships/tags" Target="../tags/tag784.xml"/><Relationship Id="rId89" Type="http://schemas.openxmlformats.org/officeDocument/2006/relationships/tags" Target="../tags/tag785.xml"/><Relationship Id="rId126" Type="http://schemas.openxmlformats.org/officeDocument/2006/relationships/tags" Target="../tags/tag822.xml"/><Relationship Id="rId127" Type="http://schemas.openxmlformats.org/officeDocument/2006/relationships/tags" Target="../tags/tag823.xml"/><Relationship Id="rId128" Type="http://schemas.openxmlformats.org/officeDocument/2006/relationships/tags" Target="../tags/tag824.xml"/><Relationship Id="rId129" Type="http://schemas.openxmlformats.org/officeDocument/2006/relationships/tags" Target="../tags/tag825.xml"/><Relationship Id="rId290" Type="http://schemas.openxmlformats.org/officeDocument/2006/relationships/tags" Target="../tags/tag986.xml"/><Relationship Id="rId291" Type="http://schemas.openxmlformats.org/officeDocument/2006/relationships/tags" Target="../tags/tag987.xml"/><Relationship Id="rId292" Type="http://schemas.openxmlformats.org/officeDocument/2006/relationships/tags" Target="../tags/tag988.xml"/><Relationship Id="rId293" Type="http://schemas.openxmlformats.org/officeDocument/2006/relationships/tags" Target="../tags/tag989.xml"/><Relationship Id="rId294" Type="http://schemas.openxmlformats.org/officeDocument/2006/relationships/tags" Target="../tags/tag990.xml"/><Relationship Id="rId295" Type="http://schemas.openxmlformats.org/officeDocument/2006/relationships/tags" Target="../tags/tag991.xml"/><Relationship Id="rId296" Type="http://schemas.openxmlformats.org/officeDocument/2006/relationships/tags" Target="../tags/tag992.xml"/><Relationship Id="rId297" Type="http://schemas.openxmlformats.org/officeDocument/2006/relationships/tags" Target="../tags/tag993.xml"/><Relationship Id="rId298" Type="http://schemas.openxmlformats.org/officeDocument/2006/relationships/tags" Target="../tags/tag994.xml"/><Relationship Id="rId299" Type="http://schemas.openxmlformats.org/officeDocument/2006/relationships/tags" Target="../tags/tag995.xml"/><Relationship Id="rId350" Type="http://schemas.openxmlformats.org/officeDocument/2006/relationships/tags" Target="../tags/tag1046.xml"/><Relationship Id="rId351" Type="http://schemas.openxmlformats.org/officeDocument/2006/relationships/tags" Target="../tags/tag1047.xml"/><Relationship Id="rId352" Type="http://schemas.openxmlformats.org/officeDocument/2006/relationships/tags" Target="../tags/tag1048.xml"/><Relationship Id="rId353" Type="http://schemas.openxmlformats.org/officeDocument/2006/relationships/tags" Target="../tags/tag1049.xml"/><Relationship Id="rId354" Type="http://schemas.openxmlformats.org/officeDocument/2006/relationships/tags" Target="../tags/tag1050.xml"/><Relationship Id="rId355" Type="http://schemas.openxmlformats.org/officeDocument/2006/relationships/tags" Target="../tags/tag1051.xml"/><Relationship Id="rId356" Type="http://schemas.openxmlformats.org/officeDocument/2006/relationships/tags" Target="../tags/tag1052.xml"/><Relationship Id="rId357" Type="http://schemas.openxmlformats.org/officeDocument/2006/relationships/tags" Target="../tags/tag1053.xml"/><Relationship Id="rId358" Type="http://schemas.openxmlformats.org/officeDocument/2006/relationships/tags" Target="../tags/tag1054.xml"/><Relationship Id="rId359" Type="http://schemas.openxmlformats.org/officeDocument/2006/relationships/tags" Target="../tags/tag1055.xml"/><Relationship Id="rId410" Type="http://schemas.openxmlformats.org/officeDocument/2006/relationships/tags" Target="../tags/tag1106.xml"/><Relationship Id="rId411" Type="http://schemas.openxmlformats.org/officeDocument/2006/relationships/tags" Target="../tags/tag1107.xml"/><Relationship Id="rId412" Type="http://schemas.openxmlformats.org/officeDocument/2006/relationships/tags" Target="../tags/tag1108.xml"/><Relationship Id="rId413" Type="http://schemas.openxmlformats.org/officeDocument/2006/relationships/tags" Target="../tags/tag1109.xml"/><Relationship Id="rId414" Type="http://schemas.openxmlformats.org/officeDocument/2006/relationships/tags" Target="../tags/tag1110.xml"/><Relationship Id="rId415" Type="http://schemas.openxmlformats.org/officeDocument/2006/relationships/tags" Target="../tags/tag1111.xml"/><Relationship Id="rId416" Type="http://schemas.openxmlformats.org/officeDocument/2006/relationships/tags" Target="../tags/tag1112.xml"/><Relationship Id="rId417" Type="http://schemas.openxmlformats.org/officeDocument/2006/relationships/tags" Target="../tags/tag1113.xml"/><Relationship Id="rId418" Type="http://schemas.openxmlformats.org/officeDocument/2006/relationships/tags" Target="../tags/tag1114.xml"/><Relationship Id="rId419" Type="http://schemas.openxmlformats.org/officeDocument/2006/relationships/tags" Target="../tags/tag1115.xml"/><Relationship Id="rId130" Type="http://schemas.openxmlformats.org/officeDocument/2006/relationships/tags" Target="../tags/tag826.xml"/><Relationship Id="rId131" Type="http://schemas.openxmlformats.org/officeDocument/2006/relationships/tags" Target="../tags/tag827.xml"/><Relationship Id="rId132" Type="http://schemas.openxmlformats.org/officeDocument/2006/relationships/tags" Target="../tags/tag828.xml"/><Relationship Id="rId133" Type="http://schemas.openxmlformats.org/officeDocument/2006/relationships/tags" Target="../tags/tag829.xml"/><Relationship Id="rId134" Type="http://schemas.openxmlformats.org/officeDocument/2006/relationships/tags" Target="../tags/tag830.xml"/><Relationship Id="rId135" Type="http://schemas.openxmlformats.org/officeDocument/2006/relationships/tags" Target="../tags/tag831.xml"/><Relationship Id="rId90" Type="http://schemas.openxmlformats.org/officeDocument/2006/relationships/tags" Target="../tags/tag786.xml"/><Relationship Id="rId91" Type="http://schemas.openxmlformats.org/officeDocument/2006/relationships/tags" Target="../tags/tag787.xml"/><Relationship Id="rId92" Type="http://schemas.openxmlformats.org/officeDocument/2006/relationships/tags" Target="../tags/tag788.xml"/><Relationship Id="rId93" Type="http://schemas.openxmlformats.org/officeDocument/2006/relationships/tags" Target="../tags/tag789.xml"/><Relationship Id="rId94" Type="http://schemas.openxmlformats.org/officeDocument/2006/relationships/tags" Target="../tags/tag790.xml"/><Relationship Id="rId95" Type="http://schemas.openxmlformats.org/officeDocument/2006/relationships/tags" Target="../tags/tag791.xml"/><Relationship Id="rId96" Type="http://schemas.openxmlformats.org/officeDocument/2006/relationships/tags" Target="../tags/tag792.xml"/><Relationship Id="rId97" Type="http://schemas.openxmlformats.org/officeDocument/2006/relationships/tags" Target="../tags/tag793.xml"/><Relationship Id="rId98" Type="http://schemas.openxmlformats.org/officeDocument/2006/relationships/tags" Target="../tags/tag794.xml"/><Relationship Id="rId99" Type="http://schemas.openxmlformats.org/officeDocument/2006/relationships/tags" Target="../tags/tag795.xml"/><Relationship Id="rId136" Type="http://schemas.openxmlformats.org/officeDocument/2006/relationships/tags" Target="../tags/tag832.xml"/><Relationship Id="rId137" Type="http://schemas.openxmlformats.org/officeDocument/2006/relationships/tags" Target="../tags/tag833.xml"/><Relationship Id="rId138" Type="http://schemas.openxmlformats.org/officeDocument/2006/relationships/tags" Target="../tags/tag834.xml"/><Relationship Id="rId139" Type="http://schemas.openxmlformats.org/officeDocument/2006/relationships/tags" Target="../tags/tag835.xml"/><Relationship Id="rId360" Type="http://schemas.openxmlformats.org/officeDocument/2006/relationships/tags" Target="../tags/tag1056.xml"/><Relationship Id="rId361" Type="http://schemas.openxmlformats.org/officeDocument/2006/relationships/tags" Target="../tags/tag1057.xml"/><Relationship Id="rId362" Type="http://schemas.openxmlformats.org/officeDocument/2006/relationships/tags" Target="../tags/tag1058.xml"/><Relationship Id="rId363" Type="http://schemas.openxmlformats.org/officeDocument/2006/relationships/tags" Target="../tags/tag1059.xml"/><Relationship Id="rId364" Type="http://schemas.openxmlformats.org/officeDocument/2006/relationships/tags" Target="../tags/tag1060.xml"/><Relationship Id="rId365" Type="http://schemas.openxmlformats.org/officeDocument/2006/relationships/tags" Target="../tags/tag1061.xml"/><Relationship Id="rId366" Type="http://schemas.openxmlformats.org/officeDocument/2006/relationships/tags" Target="../tags/tag1062.xml"/><Relationship Id="rId367" Type="http://schemas.openxmlformats.org/officeDocument/2006/relationships/tags" Target="../tags/tag1063.xml"/><Relationship Id="rId368" Type="http://schemas.openxmlformats.org/officeDocument/2006/relationships/tags" Target="../tags/tag1064.xml"/><Relationship Id="rId369" Type="http://schemas.openxmlformats.org/officeDocument/2006/relationships/tags" Target="../tags/tag1065.xml"/><Relationship Id="rId420" Type="http://schemas.openxmlformats.org/officeDocument/2006/relationships/tags" Target="../tags/tag1116.xml"/><Relationship Id="rId421" Type="http://schemas.openxmlformats.org/officeDocument/2006/relationships/tags" Target="../tags/tag1117.xml"/><Relationship Id="rId422" Type="http://schemas.openxmlformats.org/officeDocument/2006/relationships/tags" Target="../tags/tag1118.xml"/><Relationship Id="rId423" Type="http://schemas.openxmlformats.org/officeDocument/2006/relationships/tags" Target="../tags/tag1119.xml"/><Relationship Id="rId424" Type="http://schemas.openxmlformats.org/officeDocument/2006/relationships/tags" Target="../tags/tag1120.xml"/><Relationship Id="rId425" Type="http://schemas.openxmlformats.org/officeDocument/2006/relationships/tags" Target="../tags/tag1121.xml"/><Relationship Id="rId426" Type="http://schemas.openxmlformats.org/officeDocument/2006/relationships/tags" Target="../tags/tag1122.xml"/><Relationship Id="rId427" Type="http://schemas.openxmlformats.org/officeDocument/2006/relationships/tags" Target="../tags/tag1123.xml"/><Relationship Id="rId428" Type="http://schemas.openxmlformats.org/officeDocument/2006/relationships/tags" Target="../tags/tag1124.xml"/><Relationship Id="rId429" Type="http://schemas.openxmlformats.org/officeDocument/2006/relationships/tags" Target="../tags/tag1125.xml"/><Relationship Id="rId140" Type="http://schemas.openxmlformats.org/officeDocument/2006/relationships/tags" Target="../tags/tag836.xml"/><Relationship Id="rId141" Type="http://schemas.openxmlformats.org/officeDocument/2006/relationships/tags" Target="../tags/tag837.xml"/><Relationship Id="rId142" Type="http://schemas.openxmlformats.org/officeDocument/2006/relationships/tags" Target="../tags/tag838.xml"/><Relationship Id="rId143" Type="http://schemas.openxmlformats.org/officeDocument/2006/relationships/tags" Target="../tags/tag839.xml"/><Relationship Id="rId144" Type="http://schemas.openxmlformats.org/officeDocument/2006/relationships/tags" Target="../tags/tag840.xml"/><Relationship Id="rId145" Type="http://schemas.openxmlformats.org/officeDocument/2006/relationships/tags" Target="../tags/tag841.xml"/><Relationship Id="rId146" Type="http://schemas.openxmlformats.org/officeDocument/2006/relationships/tags" Target="../tags/tag842.xml"/><Relationship Id="rId147" Type="http://schemas.openxmlformats.org/officeDocument/2006/relationships/tags" Target="../tags/tag843.xml"/><Relationship Id="rId148" Type="http://schemas.openxmlformats.org/officeDocument/2006/relationships/tags" Target="../tags/tag844.xml"/><Relationship Id="rId149" Type="http://schemas.openxmlformats.org/officeDocument/2006/relationships/tags" Target="../tags/tag845.xml"/><Relationship Id="rId200" Type="http://schemas.openxmlformats.org/officeDocument/2006/relationships/tags" Target="../tags/tag896.xml"/><Relationship Id="rId201" Type="http://schemas.openxmlformats.org/officeDocument/2006/relationships/tags" Target="../tags/tag897.xml"/><Relationship Id="rId202" Type="http://schemas.openxmlformats.org/officeDocument/2006/relationships/tags" Target="../tags/tag898.xml"/><Relationship Id="rId203" Type="http://schemas.openxmlformats.org/officeDocument/2006/relationships/tags" Target="../tags/tag899.xml"/><Relationship Id="rId204" Type="http://schemas.openxmlformats.org/officeDocument/2006/relationships/tags" Target="../tags/tag900.xml"/><Relationship Id="rId205" Type="http://schemas.openxmlformats.org/officeDocument/2006/relationships/tags" Target="../tags/tag901.xml"/><Relationship Id="rId206" Type="http://schemas.openxmlformats.org/officeDocument/2006/relationships/tags" Target="../tags/tag902.xml"/><Relationship Id="rId207" Type="http://schemas.openxmlformats.org/officeDocument/2006/relationships/tags" Target="../tags/tag903.xml"/><Relationship Id="rId208" Type="http://schemas.openxmlformats.org/officeDocument/2006/relationships/tags" Target="../tags/tag904.xml"/><Relationship Id="rId209" Type="http://schemas.openxmlformats.org/officeDocument/2006/relationships/tags" Target="../tags/tag905.xml"/><Relationship Id="rId370" Type="http://schemas.openxmlformats.org/officeDocument/2006/relationships/tags" Target="../tags/tag1066.xml"/><Relationship Id="rId371" Type="http://schemas.openxmlformats.org/officeDocument/2006/relationships/tags" Target="../tags/tag1067.xml"/><Relationship Id="rId372" Type="http://schemas.openxmlformats.org/officeDocument/2006/relationships/tags" Target="../tags/tag1068.xml"/><Relationship Id="rId373" Type="http://schemas.openxmlformats.org/officeDocument/2006/relationships/tags" Target="../tags/tag1069.xml"/><Relationship Id="rId374" Type="http://schemas.openxmlformats.org/officeDocument/2006/relationships/tags" Target="../tags/tag1070.xml"/><Relationship Id="rId375" Type="http://schemas.openxmlformats.org/officeDocument/2006/relationships/tags" Target="../tags/tag1071.xml"/><Relationship Id="rId376" Type="http://schemas.openxmlformats.org/officeDocument/2006/relationships/tags" Target="../tags/tag1072.xml"/><Relationship Id="rId377" Type="http://schemas.openxmlformats.org/officeDocument/2006/relationships/tags" Target="../tags/tag1073.xml"/><Relationship Id="rId378" Type="http://schemas.openxmlformats.org/officeDocument/2006/relationships/tags" Target="../tags/tag1074.xml"/><Relationship Id="rId379" Type="http://schemas.openxmlformats.org/officeDocument/2006/relationships/tags" Target="../tags/tag1075.xml"/><Relationship Id="rId430" Type="http://schemas.openxmlformats.org/officeDocument/2006/relationships/tags" Target="../tags/tag1126.xml"/><Relationship Id="rId431" Type="http://schemas.openxmlformats.org/officeDocument/2006/relationships/tags" Target="../tags/tag1127.xml"/><Relationship Id="rId432" Type="http://schemas.openxmlformats.org/officeDocument/2006/relationships/tags" Target="../tags/tag1128.xml"/><Relationship Id="rId433" Type="http://schemas.openxmlformats.org/officeDocument/2006/relationships/tags" Target="../tags/tag1129.xml"/><Relationship Id="rId434" Type="http://schemas.openxmlformats.org/officeDocument/2006/relationships/tags" Target="../tags/tag1130.xml"/><Relationship Id="rId435" Type="http://schemas.openxmlformats.org/officeDocument/2006/relationships/tags" Target="../tags/tag1131.xml"/><Relationship Id="rId436" Type="http://schemas.openxmlformats.org/officeDocument/2006/relationships/tags" Target="../tags/tag1132.xml"/><Relationship Id="rId437" Type="http://schemas.openxmlformats.org/officeDocument/2006/relationships/tags" Target="../tags/tag1133.xml"/><Relationship Id="rId438" Type="http://schemas.openxmlformats.org/officeDocument/2006/relationships/tags" Target="../tags/tag1134.xml"/><Relationship Id="rId439" Type="http://schemas.openxmlformats.org/officeDocument/2006/relationships/tags" Target="../tags/tag1135.xml"/><Relationship Id="rId150" Type="http://schemas.openxmlformats.org/officeDocument/2006/relationships/tags" Target="../tags/tag846.xml"/><Relationship Id="rId151" Type="http://schemas.openxmlformats.org/officeDocument/2006/relationships/tags" Target="../tags/tag847.xml"/><Relationship Id="rId152" Type="http://schemas.openxmlformats.org/officeDocument/2006/relationships/tags" Target="../tags/tag848.xml"/><Relationship Id="rId153" Type="http://schemas.openxmlformats.org/officeDocument/2006/relationships/tags" Target="../tags/tag849.xml"/><Relationship Id="rId154" Type="http://schemas.openxmlformats.org/officeDocument/2006/relationships/tags" Target="../tags/tag850.xml"/><Relationship Id="rId155" Type="http://schemas.openxmlformats.org/officeDocument/2006/relationships/tags" Target="../tags/tag851.xml"/><Relationship Id="rId156" Type="http://schemas.openxmlformats.org/officeDocument/2006/relationships/tags" Target="../tags/tag852.xml"/><Relationship Id="rId157" Type="http://schemas.openxmlformats.org/officeDocument/2006/relationships/tags" Target="../tags/tag853.xml"/><Relationship Id="rId158" Type="http://schemas.openxmlformats.org/officeDocument/2006/relationships/tags" Target="../tags/tag854.xml"/><Relationship Id="rId159" Type="http://schemas.openxmlformats.org/officeDocument/2006/relationships/tags" Target="../tags/tag855.xml"/><Relationship Id="rId210" Type="http://schemas.openxmlformats.org/officeDocument/2006/relationships/tags" Target="../tags/tag906.xml"/><Relationship Id="rId211" Type="http://schemas.openxmlformats.org/officeDocument/2006/relationships/tags" Target="../tags/tag907.xml"/><Relationship Id="rId212" Type="http://schemas.openxmlformats.org/officeDocument/2006/relationships/tags" Target="../tags/tag908.xml"/><Relationship Id="rId213" Type="http://schemas.openxmlformats.org/officeDocument/2006/relationships/tags" Target="../tags/tag909.xml"/><Relationship Id="rId214" Type="http://schemas.openxmlformats.org/officeDocument/2006/relationships/tags" Target="../tags/tag910.xml"/><Relationship Id="rId215" Type="http://schemas.openxmlformats.org/officeDocument/2006/relationships/tags" Target="../tags/tag911.xml"/><Relationship Id="rId216" Type="http://schemas.openxmlformats.org/officeDocument/2006/relationships/tags" Target="../tags/tag912.xml"/><Relationship Id="rId217" Type="http://schemas.openxmlformats.org/officeDocument/2006/relationships/tags" Target="../tags/tag913.xml"/><Relationship Id="rId218" Type="http://schemas.openxmlformats.org/officeDocument/2006/relationships/tags" Target="../tags/tag914.xml"/><Relationship Id="rId219" Type="http://schemas.openxmlformats.org/officeDocument/2006/relationships/tags" Target="../tags/tag915.xml"/><Relationship Id="rId380" Type="http://schemas.openxmlformats.org/officeDocument/2006/relationships/tags" Target="../tags/tag1076.xml"/><Relationship Id="rId381" Type="http://schemas.openxmlformats.org/officeDocument/2006/relationships/tags" Target="../tags/tag1077.xml"/><Relationship Id="rId382" Type="http://schemas.openxmlformats.org/officeDocument/2006/relationships/tags" Target="../tags/tag1078.xml"/><Relationship Id="rId383" Type="http://schemas.openxmlformats.org/officeDocument/2006/relationships/tags" Target="../tags/tag1079.xml"/><Relationship Id="rId384" Type="http://schemas.openxmlformats.org/officeDocument/2006/relationships/tags" Target="../tags/tag1080.xml"/><Relationship Id="rId385" Type="http://schemas.openxmlformats.org/officeDocument/2006/relationships/tags" Target="../tags/tag1081.xml"/><Relationship Id="rId386" Type="http://schemas.openxmlformats.org/officeDocument/2006/relationships/tags" Target="../tags/tag1082.xml"/><Relationship Id="rId387" Type="http://schemas.openxmlformats.org/officeDocument/2006/relationships/tags" Target="../tags/tag1083.xml"/><Relationship Id="rId388" Type="http://schemas.openxmlformats.org/officeDocument/2006/relationships/tags" Target="../tags/tag1084.xml"/><Relationship Id="rId389" Type="http://schemas.openxmlformats.org/officeDocument/2006/relationships/tags" Target="../tags/tag1085.xml"/><Relationship Id="rId440" Type="http://schemas.openxmlformats.org/officeDocument/2006/relationships/slideLayout" Target="../slideLayouts/slideLayout2.xml"/><Relationship Id="rId10" Type="http://schemas.openxmlformats.org/officeDocument/2006/relationships/tags" Target="../tags/tag706.xml"/><Relationship Id="rId11" Type="http://schemas.openxmlformats.org/officeDocument/2006/relationships/tags" Target="../tags/tag707.xml"/><Relationship Id="rId12" Type="http://schemas.openxmlformats.org/officeDocument/2006/relationships/tags" Target="../tags/tag708.xml"/><Relationship Id="rId13" Type="http://schemas.openxmlformats.org/officeDocument/2006/relationships/tags" Target="../tags/tag709.xml"/><Relationship Id="rId14" Type="http://schemas.openxmlformats.org/officeDocument/2006/relationships/tags" Target="../tags/tag710.xml"/><Relationship Id="rId15" Type="http://schemas.openxmlformats.org/officeDocument/2006/relationships/tags" Target="../tags/tag711.xml"/><Relationship Id="rId16" Type="http://schemas.openxmlformats.org/officeDocument/2006/relationships/tags" Target="../tags/tag712.xml"/><Relationship Id="rId17" Type="http://schemas.openxmlformats.org/officeDocument/2006/relationships/tags" Target="../tags/tag713.xml"/><Relationship Id="rId18" Type="http://schemas.openxmlformats.org/officeDocument/2006/relationships/tags" Target="../tags/tag714.xml"/><Relationship Id="rId19" Type="http://schemas.openxmlformats.org/officeDocument/2006/relationships/tags" Target="../tags/tag715.xml"/><Relationship Id="rId160" Type="http://schemas.openxmlformats.org/officeDocument/2006/relationships/tags" Target="../tags/tag856.xml"/><Relationship Id="rId161" Type="http://schemas.openxmlformats.org/officeDocument/2006/relationships/tags" Target="../tags/tag857.xml"/><Relationship Id="rId162" Type="http://schemas.openxmlformats.org/officeDocument/2006/relationships/tags" Target="../tags/tag858.xml"/><Relationship Id="rId163" Type="http://schemas.openxmlformats.org/officeDocument/2006/relationships/tags" Target="../tags/tag859.xml"/><Relationship Id="rId164" Type="http://schemas.openxmlformats.org/officeDocument/2006/relationships/tags" Target="../tags/tag860.xml"/><Relationship Id="rId165" Type="http://schemas.openxmlformats.org/officeDocument/2006/relationships/tags" Target="../tags/tag861.xml"/><Relationship Id="rId166" Type="http://schemas.openxmlformats.org/officeDocument/2006/relationships/tags" Target="../tags/tag862.xml"/><Relationship Id="rId167" Type="http://schemas.openxmlformats.org/officeDocument/2006/relationships/tags" Target="../tags/tag863.xml"/><Relationship Id="rId168" Type="http://schemas.openxmlformats.org/officeDocument/2006/relationships/tags" Target="../tags/tag864.xml"/><Relationship Id="rId169" Type="http://schemas.openxmlformats.org/officeDocument/2006/relationships/tags" Target="../tags/tag865.xml"/><Relationship Id="rId220" Type="http://schemas.openxmlformats.org/officeDocument/2006/relationships/tags" Target="../tags/tag916.xml"/><Relationship Id="rId221" Type="http://schemas.openxmlformats.org/officeDocument/2006/relationships/tags" Target="../tags/tag917.xml"/><Relationship Id="rId222" Type="http://schemas.openxmlformats.org/officeDocument/2006/relationships/tags" Target="../tags/tag918.xml"/><Relationship Id="rId223" Type="http://schemas.openxmlformats.org/officeDocument/2006/relationships/tags" Target="../tags/tag919.xml"/><Relationship Id="rId224" Type="http://schemas.openxmlformats.org/officeDocument/2006/relationships/tags" Target="../tags/tag920.xml"/><Relationship Id="rId225" Type="http://schemas.openxmlformats.org/officeDocument/2006/relationships/tags" Target="../tags/tag921.xml"/><Relationship Id="rId226" Type="http://schemas.openxmlformats.org/officeDocument/2006/relationships/tags" Target="../tags/tag922.xml"/><Relationship Id="rId227" Type="http://schemas.openxmlformats.org/officeDocument/2006/relationships/tags" Target="../tags/tag923.xml"/><Relationship Id="rId228" Type="http://schemas.openxmlformats.org/officeDocument/2006/relationships/tags" Target="../tags/tag924.xml"/><Relationship Id="rId229" Type="http://schemas.openxmlformats.org/officeDocument/2006/relationships/tags" Target="../tags/tag925.xml"/><Relationship Id="rId390" Type="http://schemas.openxmlformats.org/officeDocument/2006/relationships/tags" Target="../tags/tag1086.xml"/><Relationship Id="rId391" Type="http://schemas.openxmlformats.org/officeDocument/2006/relationships/tags" Target="../tags/tag1087.xml"/><Relationship Id="rId392" Type="http://schemas.openxmlformats.org/officeDocument/2006/relationships/tags" Target="../tags/tag1088.xml"/><Relationship Id="rId393" Type="http://schemas.openxmlformats.org/officeDocument/2006/relationships/tags" Target="../tags/tag1089.xml"/><Relationship Id="rId394" Type="http://schemas.openxmlformats.org/officeDocument/2006/relationships/tags" Target="../tags/tag1090.xml"/><Relationship Id="rId395" Type="http://schemas.openxmlformats.org/officeDocument/2006/relationships/tags" Target="../tags/tag1091.xml"/><Relationship Id="rId396" Type="http://schemas.openxmlformats.org/officeDocument/2006/relationships/tags" Target="../tags/tag1092.xml"/><Relationship Id="rId397" Type="http://schemas.openxmlformats.org/officeDocument/2006/relationships/tags" Target="../tags/tag1093.xml"/><Relationship Id="rId398" Type="http://schemas.openxmlformats.org/officeDocument/2006/relationships/tags" Target="../tags/tag1094.xml"/><Relationship Id="rId399" Type="http://schemas.openxmlformats.org/officeDocument/2006/relationships/tags" Target="../tags/tag1095.xml"/></Relationships>
</file>

<file path=ppt/slides/_rels/slide10.xml.rels><?xml version="1.0" encoding="UTF-8" standalone="yes"?>
<Relationships xmlns="http://schemas.openxmlformats.org/package/2006/relationships"><Relationship Id="rId142" Type="http://schemas.openxmlformats.org/officeDocument/2006/relationships/tags" Target="../tags/tag1277.xml"/><Relationship Id="rId143" Type="http://schemas.openxmlformats.org/officeDocument/2006/relationships/tags" Target="../tags/tag1278.xml"/><Relationship Id="rId144" Type="http://schemas.openxmlformats.org/officeDocument/2006/relationships/tags" Target="../tags/tag1279.xml"/><Relationship Id="rId145" Type="http://schemas.openxmlformats.org/officeDocument/2006/relationships/tags" Target="../tags/tag1280.xml"/><Relationship Id="rId146" Type="http://schemas.openxmlformats.org/officeDocument/2006/relationships/tags" Target="../tags/tag1281.xml"/><Relationship Id="rId147" Type="http://schemas.openxmlformats.org/officeDocument/2006/relationships/tags" Target="../tags/tag1282.xml"/><Relationship Id="rId148" Type="http://schemas.openxmlformats.org/officeDocument/2006/relationships/tags" Target="../tags/tag1283.xml"/><Relationship Id="rId149" Type="http://schemas.openxmlformats.org/officeDocument/2006/relationships/tags" Target="../tags/tag1284.xml"/><Relationship Id="rId180" Type="http://schemas.openxmlformats.org/officeDocument/2006/relationships/tags" Target="../tags/tag1315.xml"/><Relationship Id="rId181" Type="http://schemas.openxmlformats.org/officeDocument/2006/relationships/tags" Target="../tags/tag1316.xml"/><Relationship Id="rId182" Type="http://schemas.openxmlformats.org/officeDocument/2006/relationships/tags" Target="../tags/tag1317.xml"/><Relationship Id="rId40" Type="http://schemas.openxmlformats.org/officeDocument/2006/relationships/tags" Target="../tags/tag1175.xml"/><Relationship Id="rId41" Type="http://schemas.openxmlformats.org/officeDocument/2006/relationships/tags" Target="../tags/tag1176.xml"/><Relationship Id="rId42" Type="http://schemas.openxmlformats.org/officeDocument/2006/relationships/tags" Target="../tags/tag1177.xml"/><Relationship Id="rId43" Type="http://schemas.openxmlformats.org/officeDocument/2006/relationships/tags" Target="../tags/tag1178.xml"/><Relationship Id="rId44" Type="http://schemas.openxmlformats.org/officeDocument/2006/relationships/tags" Target="../tags/tag1179.xml"/><Relationship Id="rId45" Type="http://schemas.openxmlformats.org/officeDocument/2006/relationships/tags" Target="../tags/tag1180.xml"/><Relationship Id="rId46" Type="http://schemas.openxmlformats.org/officeDocument/2006/relationships/tags" Target="../tags/tag1181.xml"/><Relationship Id="rId47" Type="http://schemas.openxmlformats.org/officeDocument/2006/relationships/tags" Target="../tags/tag1182.xml"/><Relationship Id="rId48" Type="http://schemas.openxmlformats.org/officeDocument/2006/relationships/tags" Target="../tags/tag1183.xml"/><Relationship Id="rId49" Type="http://schemas.openxmlformats.org/officeDocument/2006/relationships/tags" Target="../tags/tag1184.xml"/><Relationship Id="rId183" Type="http://schemas.openxmlformats.org/officeDocument/2006/relationships/tags" Target="../tags/tag1318.xml"/><Relationship Id="rId184" Type="http://schemas.openxmlformats.org/officeDocument/2006/relationships/tags" Target="../tags/tag1319.xml"/><Relationship Id="rId185" Type="http://schemas.openxmlformats.org/officeDocument/2006/relationships/tags" Target="../tags/tag1320.xml"/><Relationship Id="rId186" Type="http://schemas.openxmlformats.org/officeDocument/2006/relationships/tags" Target="../tags/tag1321.xml"/><Relationship Id="rId187" Type="http://schemas.openxmlformats.org/officeDocument/2006/relationships/tags" Target="../tags/tag1322.xml"/><Relationship Id="rId188" Type="http://schemas.openxmlformats.org/officeDocument/2006/relationships/tags" Target="../tags/tag1323.xml"/><Relationship Id="rId189" Type="http://schemas.openxmlformats.org/officeDocument/2006/relationships/tags" Target="../tags/tag1324.xml"/><Relationship Id="rId220" Type="http://schemas.openxmlformats.org/officeDocument/2006/relationships/tags" Target="../tags/tag1355.xml"/><Relationship Id="rId221" Type="http://schemas.openxmlformats.org/officeDocument/2006/relationships/tags" Target="../tags/tag1356.xml"/><Relationship Id="rId222" Type="http://schemas.openxmlformats.org/officeDocument/2006/relationships/tags" Target="../tags/tag1357.xml"/><Relationship Id="rId223" Type="http://schemas.openxmlformats.org/officeDocument/2006/relationships/tags" Target="../tags/tag1358.xml"/><Relationship Id="rId80" Type="http://schemas.openxmlformats.org/officeDocument/2006/relationships/tags" Target="../tags/tag1215.xml"/><Relationship Id="rId81" Type="http://schemas.openxmlformats.org/officeDocument/2006/relationships/tags" Target="../tags/tag1216.xml"/><Relationship Id="rId82" Type="http://schemas.openxmlformats.org/officeDocument/2006/relationships/tags" Target="../tags/tag1217.xml"/><Relationship Id="rId83" Type="http://schemas.openxmlformats.org/officeDocument/2006/relationships/tags" Target="../tags/tag1218.xml"/><Relationship Id="rId84" Type="http://schemas.openxmlformats.org/officeDocument/2006/relationships/tags" Target="../tags/tag1219.xml"/><Relationship Id="rId85" Type="http://schemas.openxmlformats.org/officeDocument/2006/relationships/tags" Target="../tags/tag1220.xml"/><Relationship Id="rId86" Type="http://schemas.openxmlformats.org/officeDocument/2006/relationships/tags" Target="../tags/tag1221.xml"/><Relationship Id="rId87" Type="http://schemas.openxmlformats.org/officeDocument/2006/relationships/tags" Target="../tags/tag1222.xml"/><Relationship Id="rId88" Type="http://schemas.openxmlformats.org/officeDocument/2006/relationships/tags" Target="../tags/tag1223.xml"/><Relationship Id="rId89" Type="http://schemas.openxmlformats.org/officeDocument/2006/relationships/tags" Target="../tags/tag1224.xml"/><Relationship Id="rId224" Type="http://schemas.openxmlformats.org/officeDocument/2006/relationships/tags" Target="../tags/tag1359.xml"/><Relationship Id="rId225" Type="http://schemas.openxmlformats.org/officeDocument/2006/relationships/tags" Target="../tags/tag1360.xml"/><Relationship Id="rId226" Type="http://schemas.openxmlformats.org/officeDocument/2006/relationships/tags" Target="../tags/tag1361.xml"/><Relationship Id="rId227" Type="http://schemas.openxmlformats.org/officeDocument/2006/relationships/tags" Target="../tags/tag1362.xml"/><Relationship Id="rId228" Type="http://schemas.openxmlformats.org/officeDocument/2006/relationships/tags" Target="../tags/tag1363.xml"/><Relationship Id="rId229" Type="http://schemas.openxmlformats.org/officeDocument/2006/relationships/tags" Target="../tags/tag1364.xml"/><Relationship Id="rId110" Type="http://schemas.openxmlformats.org/officeDocument/2006/relationships/tags" Target="../tags/tag1245.xml"/><Relationship Id="rId111" Type="http://schemas.openxmlformats.org/officeDocument/2006/relationships/tags" Target="../tags/tag1246.xml"/><Relationship Id="rId112" Type="http://schemas.openxmlformats.org/officeDocument/2006/relationships/tags" Target="../tags/tag1247.xml"/><Relationship Id="rId113" Type="http://schemas.openxmlformats.org/officeDocument/2006/relationships/tags" Target="../tags/tag1248.xml"/><Relationship Id="rId114" Type="http://schemas.openxmlformats.org/officeDocument/2006/relationships/tags" Target="../tags/tag1249.xml"/><Relationship Id="rId115" Type="http://schemas.openxmlformats.org/officeDocument/2006/relationships/tags" Target="../tags/tag1250.xml"/><Relationship Id="rId116" Type="http://schemas.openxmlformats.org/officeDocument/2006/relationships/tags" Target="../tags/tag1251.xml"/><Relationship Id="rId117" Type="http://schemas.openxmlformats.org/officeDocument/2006/relationships/tags" Target="../tags/tag1252.xml"/><Relationship Id="rId118" Type="http://schemas.openxmlformats.org/officeDocument/2006/relationships/tags" Target="../tags/tag1253.xml"/><Relationship Id="rId119" Type="http://schemas.openxmlformats.org/officeDocument/2006/relationships/tags" Target="../tags/tag1254.xml"/><Relationship Id="rId150" Type="http://schemas.openxmlformats.org/officeDocument/2006/relationships/tags" Target="../tags/tag1285.xml"/><Relationship Id="rId151" Type="http://schemas.openxmlformats.org/officeDocument/2006/relationships/tags" Target="../tags/tag1286.xml"/><Relationship Id="rId152" Type="http://schemas.openxmlformats.org/officeDocument/2006/relationships/tags" Target="../tags/tag1287.xml"/><Relationship Id="rId10" Type="http://schemas.openxmlformats.org/officeDocument/2006/relationships/tags" Target="../tags/tag1145.xml"/><Relationship Id="rId11" Type="http://schemas.openxmlformats.org/officeDocument/2006/relationships/tags" Target="../tags/tag1146.xml"/><Relationship Id="rId12" Type="http://schemas.openxmlformats.org/officeDocument/2006/relationships/tags" Target="../tags/tag1147.xml"/><Relationship Id="rId13" Type="http://schemas.openxmlformats.org/officeDocument/2006/relationships/tags" Target="../tags/tag1148.xml"/><Relationship Id="rId14" Type="http://schemas.openxmlformats.org/officeDocument/2006/relationships/tags" Target="../tags/tag1149.xml"/><Relationship Id="rId15" Type="http://schemas.openxmlformats.org/officeDocument/2006/relationships/tags" Target="../tags/tag1150.xml"/><Relationship Id="rId16" Type="http://schemas.openxmlformats.org/officeDocument/2006/relationships/tags" Target="../tags/tag1151.xml"/><Relationship Id="rId17" Type="http://schemas.openxmlformats.org/officeDocument/2006/relationships/tags" Target="../tags/tag1152.xml"/><Relationship Id="rId18" Type="http://schemas.openxmlformats.org/officeDocument/2006/relationships/tags" Target="../tags/tag1153.xml"/><Relationship Id="rId19" Type="http://schemas.openxmlformats.org/officeDocument/2006/relationships/tags" Target="../tags/tag1154.xml"/><Relationship Id="rId153" Type="http://schemas.openxmlformats.org/officeDocument/2006/relationships/tags" Target="../tags/tag1288.xml"/><Relationship Id="rId154" Type="http://schemas.openxmlformats.org/officeDocument/2006/relationships/tags" Target="../tags/tag1289.xml"/><Relationship Id="rId155" Type="http://schemas.openxmlformats.org/officeDocument/2006/relationships/tags" Target="../tags/tag1290.xml"/><Relationship Id="rId156" Type="http://schemas.openxmlformats.org/officeDocument/2006/relationships/tags" Target="../tags/tag1291.xml"/><Relationship Id="rId157" Type="http://schemas.openxmlformats.org/officeDocument/2006/relationships/tags" Target="../tags/tag1292.xml"/><Relationship Id="rId158" Type="http://schemas.openxmlformats.org/officeDocument/2006/relationships/tags" Target="../tags/tag1293.xml"/><Relationship Id="rId159" Type="http://schemas.openxmlformats.org/officeDocument/2006/relationships/tags" Target="../tags/tag1294.xml"/><Relationship Id="rId190" Type="http://schemas.openxmlformats.org/officeDocument/2006/relationships/tags" Target="../tags/tag1325.xml"/><Relationship Id="rId191" Type="http://schemas.openxmlformats.org/officeDocument/2006/relationships/tags" Target="../tags/tag1326.xml"/><Relationship Id="rId192" Type="http://schemas.openxmlformats.org/officeDocument/2006/relationships/tags" Target="../tags/tag1327.xml"/><Relationship Id="rId50" Type="http://schemas.openxmlformats.org/officeDocument/2006/relationships/tags" Target="../tags/tag1185.xml"/><Relationship Id="rId51" Type="http://schemas.openxmlformats.org/officeDocument/2006/relationships/tags" Target="../tags/tag1186.xml"/><Relationship Id="rId52" Type="http://schemas.openxmlformats.org/officeDocument/2006/relationships/tags" Target="../tags/tag1187.xml"/><Relationship Id="rId53" Type="http://schemas.openxmlformats.org/officeDocument/2006/relationships/tags" Target="../tags/tag1188.xml"/><Relationship Id="rId54" Type="http://schemas.openxmlformats.org/officeDocument/2006/relationships/tags" Target="../tags/tag1189.xml"/><Relationship Id="rId55" Type="http://schemas.openxmlformats.org/officeDocument/2006/relationships/tags" Target="../tags/tag1190.xml"/><Relationship Id="rId56" Type="http://schemas.openxmlformats.org/officeDocument/2006/relationships/tags" Target="../tags/tag1191.xml"/><Relationship Id="rId57" Type="http://schemas.openxmlformats.org/officeDocument/2006/relationships/tags" Target="../tags/tag1192.xml"/><Relationship Id="rId58" Type="http://schemas.openxmlformats.org/officeDocument/2006/relationships/tags" Target="../tags/tag1193.xml"/><Relationship Id="rId59" Type="http://schemas.openxmlformats.org/officeDocument/2006/relationships/tags" Target="../tags/tag1194.xml"/><Relationship Id="rId193" Type="http://schemas.openxmlformats.org/officeDocument/2006/relationships/tags" Target="../tags/tag1328.xml"/><Relationship Id="rId194" Type="http://schemas.openxmlformats.org/officeDocument/2006/relationships/tags" Target="../tags/tag1329.xml"/><Relationship Id="rId195" Type="http://schemas.openxmlformats.org/officeDocument/2006/relationships/tags" Target="../tags/tag1330.xml"/><Relationship Id="rId196" Type="http://schemas.openxmlformats.org/officeDocument/2006/relationships/tags" Target="../tags/tag1331.xml"/><Relationship Id="rId197" Type="http://schemas.openxmlformats.org/officeDocument/2006/relationships/tags" Target="../tags/tag1332.xml"/><Relationship Id="rId198" Type="http://schemas.openxmlformats.org/officeDocument/2006/relationships/tags" Target="../tags/tag1333.xml"/><Relationship Id="rId199" Type="http://schemas.openxmlformats.org/officeDocument/2006/relationships/tags" Target="../tags/tag1334.xml"/><Relationship Id="rId230" Type="http://schemas.openxmlformats.org/officeDocument/2006/relationships/tags" Target="../tags/tag1365.xml"/><Relationship Id="rId231" Type="http://schemas.openxmlformats.org/officeDocument/2006/relationships/slideLayout" Target="../slideLayouts/slideLayout2.xml"/><Relationship Id="rId90" Type="http://schemas.openxmlformats.org/officeDocument/2006/relationships/tags" Target="../tags/tag1225.xml"/><Relationship Id="rId91" Type="http://schemas.openxmlformats.org/officeDocument/2006/relationships/tags" Target="../tags/tag1226.xml"/><Relationship Id="rId92" Type="http://schemas.openxmlformats.org/officeDocument/2006/relationships/tags" Target="../tags/tag1227.xml"/><Relationship Id="rId93" Type="http://schemas.openxmlformats.org/officeDocument/2006/relationships/tags" Target="../tags/tag1228.xml"/><Relationship Id="rId94" Type="http://schemas.openxmlformats.org/officeDocument/2006/relationships/tags" Target="../tags/tag1229.xml"/><Relationship Id="rId95" Type="http://schemas.openxmlformats.org/officeDocument/2006/relationships/tags" Target="../tags/tag1230.xml"/><Relationship Id="rId96" Type="http://schemas.openxmlformats.org/officeDocument/2006/relationships/tags" Target="../tags/tag1231.xml"/><Relationship Id="rId97" Type="http://schemas.openxmlformats.org/officeDocument/2006/relationships/tags" Target="../tags/tag1232.xml"/><Relationship Id="rId98" Type="http://schemas.openxmlformats.org/officeDocument/2006/relationships/tags" Target="../tags/tag1233.xml"/><Relationship Id="rId99" Type="http://schemas.openxmlformats.org/officeDocument/2006/relationships/tags" Target="../tags/tag1234.xml"/><Relationship Id="rId120" Type="http://schemas.openxmlformats.org/officeDocument/2006/relationships/tags" Target="../tags/tag1255.xml"/><Relationship Id="rId121" Type="http://schemas.openxmlformats.org/officeDocument/2006/relationships/tags" Target="../tags/tag1256.xml"/><Relationship Id="rId122" Type="http://schemas.openxmlformats.org/officeDocument/2006/relationships/tags" Target="../tags/tag1257.xml"/><Relationship Id="rId123" Type="http://schemas.openxmlformats.org/officeDocument/2006/relationships/tags" Target="../tags/tag1258.xml"/><Relationship Id="rId124" Type="http://schemas.openxmlformats.org/officeDocument/2006/relationships/tags" Target="../tags/tag1259.xml"/><Relationship Id="rId125" Type="http://schemas.openxmlformats.org/officeDocument/2006/relationships/tags" Target="../tags/tag1260.xml"/><Relationship Id="rId126" Type="http://schemas.openxmlformats.org/officeDocument/2006/relationships/tags" Target="../tags/tag1261.xml"/><Relationship Id="rId127" Type="http://schemas.openxmlformats.org/officeDocument/2006/relationships/tags" Target="../tags/tag1262.xml"/><Relationship Id="rId128" Type="http://schemas.openxmlformats.org/officeDocument/2006/relationships/tags" Target="../tags/tag1263.xml"/><Relationship Id="rId129" Type="http://schemas.openxmlformats.org/officeDocument/2006/relationships/tags" Target="../tags/tag1264.xml"/><Relationship Id="rId160" Type="http://schemas.openxmlformats.org/officeDocument/2006/relationships/tags" Target="../tags/tag1295.xml"/><Relationship Id="rId161" Type="http://schemas.openxmlformats.org/officeDocument/2006/relationships/tags" Target="../tags/tag1296.xml"/><Relationship Id="rId162" Type="http://schemas.openxmlformats.org/officeDocument/2006/relationships/tags" Target="../tags/tag1297.xml"/><Relationship Id="rId20" Type="http://schemas.openxmlformats.org/officeDocument/2006/relationships/tags" Target="../tags/tag1155.xml"/><Relationship Id="rId21" Type="http://schemas.openxmlformats.org/officeDocument/2006/relationships/tags" Target="../tags/tag1156.xml"/><Relationship Id="rId22" Type="http://schemas.openxmlformats.org/officeDocument/2006/relationships/tags" Target="../tags/tag1157.xml"/><Relationship Id="rId23" Type="http://schemas.openxmlformats.org/officeDocument/2006/relationships/tags" Target="../tags/tag1158.xml"/><Relationship Id="rId24" Type="http://schemas.openxmlformats.org/officeDocument/2006/relationships/tags" Target="../tags/tag1159.xml"/><Relationship Id="rId25" Type="http://schemas.openxmlformats.org/officeDocument/2006/relationships/tags" Target="../tags/tag1160.xml"/><Relationship Id="rId26" Type="http://schemas.openxmlformats.org/officeDocument/2006/relationships/tags" Target="../tags/tag1161.xml"/><Relationship Id="rId27" Type="http://schemas.openxmlformats.org/officeDocument/2006/relationships/tags" Target="../tags/tag1162.xml"/><Relationship Id="rId28" Type="http://schemas.openxmlformats.org/officeDocument/2006/relationships/tags" Target="../tags/tag1163.xml"/><Relationship Id="rId29" Type="http://schemas.openxmlformats.org/officeDocument/2006/relationships/tags" Target="../tags/tag1164.xml"/><Relationship Id="rId163" Type="http://schemas.openxmlformats.org/officeDocument/2006/relationships/tags" Target="../tags/tag1298.xml"/><Relationship Id="rId164" Type="http://schemas.openxmlformats.org/officeDocument/2006/relationships/tags" Target="../tags/tag1299.xml"/><Relationship Id="rId165" Type="http://schemas.openxmlformats.org/officeDocument/2006/relationships/tags" Target="../tags/tag1300.xml"/><Relationship Id="rId166" Type="http://schemas.openxmlformats.org/officeDocument/2006/relationships/tags" Target="../tags/tag1301.xml"/><Relationship Id="rId167" Type="http://schemas.openxmlformats.org/officeDocument/2006/relationships/tags" Target="../tags/tag1302.xml"/><Relationship Id="rId168" Type="http://schemas.openxmlformats.org/officeDocument/2006/relationships/tags" Target="../tags/tag1303.xml"/><Relationship Id="rId169" Type="http://schemas.openxmlformats.org/officeDocument/2006/relationships/tags" Target="../tags/tag1304.xml"/><Relationship Id="rId200" Type="http://schemas.openxmlformats.org/officeDocument/2006/relationships/tags" Target="../tags/tag1335.xml"/><Relationship Id="rId201" Type="http://schemas.openxmlformats.org/officeDocument/2006/relationships/tags" Target="../tags/tag1336.xml"/><Relationship Id="rId202" Type="http://schemas.openxmlformats.org/officeDocument/2006/relationships/tags" Target="../tags/tag1337.xml"/><Relationship Id="rId203" Type="http://schemas.openxmlformats.org/officeDocument/2006/relationships/tags" Target="../tags/tag1338.xml"/><Relationship Id="rId60" Type="http://schemas.openxmlformats.org/officeDocument/2006/relationships/tags" Target="../tags/tag1195.xml"/><Relationship Id="rId61" Type="http://schemas.openxmlformats.org/officeDocument/2006/relationships/tags" Target="../tags/tag1196.xml"/><Relationship Id="rId62" Type="http://schemas.openxmlformats.org/officeDocument/2006/relationships/tags" Target="../tags/tag1197.xml"/><Relationship Id="rId63" Type="http://schemas.openxmlformats.org/officeDocument/2006/relationships/tags" Target="../tags/tag1198.xml"/><Relationship Id="rId64" Type="http://schemas.openxmlformats.org/officeDocument/2006/relationships/tags" Target="../tags/tag1199.xml"/><Relationship Id="rId65" Type="http://schemas.openxmlformats.org/officeDocument/2006/relationships/tags" Target="../tags/tag1200.xml"/><Relationship Id="rId66" Type="http://schemas.openxmlformats.org/officeDocument/2006/relationships/tags" Target="../tags/tag1201.xml"/><Relationship Id="rId67" Type="http://schemas.openxmlformats.org/officeDocument/2006/relationships/tags" Target="../tags/tag1202.xml"/><Relationship Id="rId68" Type="http://schemas.openxmlformats.org/officeDocument/2006/relationships/tags" Target="../tags/tag1203.xml"/><Relationship Id="rId69" Type="http://schemas.openxmlformats.org/officeDocument/2006/relationships/tags" Target="../tags/tag1204.xml"/><Relationship Id="rId204" Type="http://schemas.openxmlformats.org/officeDocument/2006/relationships/tags" Target="../tags/tag1339.xml"/><Relationship Id="rId205" Type="http://schemas.openxmlformats.org/officeDocument/2006/relationships/tags" Target="../tags/tag1340.xml"/><Relationship Id="rId206" Type="http://schemas.openxmlformats.org/officeDocument/2006/relationships/tags" Target="../tags/tag1341.xml"/><Relationship Id="rId207" Type="http://schemas.openxmlformats.org/officeDocument/2006/relationships/tags" Target="../tags/tag1342.xml"/><Relationship Id="rId208" Type="http://schemas.openxmlformats.org/officeDocument/2006/relationships/tags" Target="../tags/tag1343.xml"/><Relationship Id="rId209" Type="http://schemas.openxmlformats.org/officeDocument/2006/relationships/tags" Target="../tags/tag1344.xml"/><Relationship Id="rId130" Type="http://schemas.openxmlformats.org/officeDocument/2006/relationships/tags" Target="../tags/tag1265.xml"/><Relationship Id="rId131" Type="http://schemas.openxmlformats.org/officeDocument/2006/relationships/tags" Target="../tags/tag1266.xml"/><Relationship Id="rId132" Type="http://schemas.openxmlformats.org/officeDocument/2006/relationships/tags" Target="../tags/tag1267.xml"/><Relationship Id="rId133" Type="http://schemas.openxmlformats.org/officeDocument/2006/relationships/tags" Target="../tags/tag1268.xml"/><Relationship Id="rId134" Type="http://schemas.openxmlformats.org/officeDocument/2006/relationships/tags" Target="../tags/tag1269.xml"/><Relationship Id="rId135" Type="http://schemas.openxmlformats.org/officeDocument/2006/relationships/tags" Target="../tags/tag1270.xml"/><Relationship Id="rId136" Type="http://schemas.openxmlformats.org/officeDocument/2006/relationships/tags" Target="../tags/tag1271.xml"/><Relationship Id="rId137" Type="http://schemas.openxmlformats.org/officeDocument/2006/relationships/tags" Target="../tags/tag1272.xml"/><Relationship Id="rId138" Type="http://schemas.openxmlformats.org/officeDocument/2006/relationships/tags" Target="../tags/tag1273.xml"/><Relationship Id="rId139" Type="http://schemas.openxmlformats.org/officeDocument/2006/relationships/tags" Target="../tags/tag1274.xml"/><Relationship Id="rId170" Type="http://schemas.openxmlformats.org/officeDocument/2006/relationships/tags" Target="../tags/tag1305.xml"/><Relationship Id="rId171" Type="http://schemas.openxmlformats.org/officeDocument/2006/relationships/tags" Target="../tags/tag1306.xml"/><Relationship Id="rId172" Type="http://schemas.openxmlformats.org/officeDocument/2006/relationships/tags" Target="../tags/tag1307.xml"/><Relationship Id="rId30" Type="http://schemas.openxmlformats.org/officeDocument/2006/relationships/tags" Target="../tags/tag1165.xml"/><Relationship Id="rId31" Type="http://schemas.openxmlformats.org/officeDocument/2006/relationships/tags" Target="../tags/tag1166.xml"/><Relationship Id="rId32" Type="http://schemas.openxmlformats.org/officeDocument/2006/relationships/tags" Target="../tags/tag1167.xml"/><Relationship Id="rId33" Type="http://schemas.openxmlformats.org/officeDocument/2006/relationships/tags" Target="../tags/tag1168.xml"/><Relationship Id="rId34" Type="http://schemas.openxmlformats.org/officeDocument/2006/relationships/tags" Target="../tags/tag1169.xml"/><Relationship Id="rId35" Type="http://schemas.openxmlformats.org/officeDocument/2006/relationships/tags" Target="../tags/tag1170.xml"/><Relationship Id="rId36" Type="http://schemas.openxmlformats.org/officeDocument/2006/relationships/tags" Target="../tags/tag1171.xml"/><Relationship Id="rId37" Type="http://schemas.openxmlformats.org/officeDocument/2006/relationships/tags" Target="../tags/tag1172.xml"/><Relationship Id="rId38" Type="http://schemas.openxmlformats.org/officeDocument/2006/relationships/tags" Target="../tags/tag1173.xml"/><Relationship Id="rId39" Type="http://schemas.openxmlformats.org/officeDocument/2006/relationships/tags" Target="../tags/tag1174.xml"/><Relationship Id="rId173" Type="http://schemas.openxmlformats.org/officeDocument/2006/relationships/tags" Target="../tags/tag1308.xml"/><Relationship Id="rId174" Type="http://schemas.openxmlformats.org/officeDocument/2006/relationships/tags" Target="../tags/tag1309.xml"/><Relationship Id="rId175" Type="http://schemas.openxmlformats.org/officeDocument/2006/relationships/tags" Target="../tags/tag1310.xml"/><Relationship Id="rId176" Type="http://schemas.openxmlformats.org/officeDocument/2006/relationships/tags" Target="../tags/tag1311.xml"/><Relationship Id="rId177" Type="http://schemas.openxmlformats.org/officeDocument/2006/relationships/tags" Target="../tags/tag1312.xml"/><Relationship Id="rId178" Type="http://schemas.openxmlformats.org/officeDocument/2006/relationships/tags" Target="../tags/tag1313.xml"/><Relationship Id="rId179" Type="http://schemas.openxmlformats.org/officeDocument/2006/relationships/tags" Target="../tags/tag1314.xml"/><Relationship Id="rId210" Type="http://schemas.openxmlformats.org/officeDocument/2006/relationships/tags" Target="../tags/tag1345.xml"/><Relationship Id="rId211" Type="http://schemas.openxmlformats.org/officeDocument/2006/relationships/tags" Target="../tags/tag1346.xml"/><Relationship Id="rId212" Type="http://schemas.openxmlformats.org/officeDocument/2006/relationships/tags" Target="../tags/tag1347.xml"/><Relationship Id="rId213" Type="http://schemas.openxmlformats.org/officeDocument/2006/relationships/tags" Target="../tags/tag1348.xml"/><Relationship Id="rId70" Type="http://schemas.openxmlformats.org/officeDocument/2006/relationships/tags" Target="../tags/tag1205.xml"/><Relationship Id="rId71" Type="http://schemas.openxmlformats.org/officeDocument/2006/relationships/tags" Target="../tags/tag1206.xml"/><Relationship Id="rId72" Type="http://schemas.openxmlformats.org/officeDocument/2006/relationships/tags" Target="../tags/tag1207.xml"/><Relationship Id="rId73" Type="http://schemas.openxmlformats.org/officeDocument/2006/relationships/tags" Target="../tags/tag1208.xml"/><Relationship Id="rId74" Type="http://schemas.openxmlformats.org/officeDocument/2006/relationships/tags" Target="../tags/tag1209.xml"/><Relationship Id="rId75" Type="http://schemas.openxmlformats.org/officeDocument/2006/relationships/tags" Target="../tags/tag1210.xml"/><Relationship Id="rId76" Type="http://schemas.openxmlformats.org/officeDocument/2006/relationships/tags" Target="../tags/tag1211.xml"/><Relationship Id="rId77" Type="http://schemas.openxmlformats.org/officeDocument/2006/relationships/tags" Target="../tags/tag1212.xml"/><Relationship Id="rId78" Type="http://schemas.openxmlformats.org/officeDocument/2006/relationships/tags" Target="../tags/tag1213.xml"/><Relationship Id="rId79" Type="http://schemas.openxmlformats.org/officeDocument/2006/relationships/tags" Target="../tags/tag1214.xml"/><Relationship Id="rId214" Type="http://schemas.openxmlformats.org/officeDocument/2006/relationships/tags" Target="../tags/tag1349.xml"/><Relationship Id="rId215" Type="http://schemas.openxmlformats.org/officeDocument/2006/relationships/tags" Target="../tags/tag1350.xml"/><Relationship Id="rId216" Type="http://schemas.openxmlformats.org/officeDocument/2006/relationships/tags" Target="../tags/tag1351.xml"/><Relationship Id="rId217" Type="http://schemas.openxmlformats.org/officeDocument/2006/relationships/tags" Target="../tags/tag1352.xml"/><Relationship Id="rId218" Type="http://schemas.openxmlformats.org/officeDocument/2006/relationships/tags" Target="../tags/tag1353.xml"/><Relationship Id="rId219" Type="http://schemas.openxmlformats.org/officeDocument/2006/relationships/tags" Target="../tags/tag1354.xml"/><Relationship Id="rId1" Type="http://schemas.openxmlformats.org/officeDocument/2006/relationships/tags" Target="../tags/tag1136.xml"/><Relationship Id="rId2" Type="http://schemas.openxmlformats.org/officeDocument/2006/relationships/tags" Target="../tags/tag1137.xml"/><Relationship Id="rId3" Type="http://schemas.openxmlformats.org/officeDocument/2006/relationships/tags" Target="../tags/tag1138.xml"/><Relationship Id="rId4" Type="http://schemas.openxmlformats.org/officeDocument/2006/relationships/tags" Target="../tags/tag1139.xml"/><Relationship Id="rId100" Type="http://schemas.openxmlformats.org/officeDocument/2006/relationships/tags" Target="../tags/tag1235.xml"/><Relationship Id="rId101" Type="http://schemas.openxmlformats.org/officeDocument/2006/relationships/tags" Target="../tags/tag1236.xml"/><Relationship Id="rId102" Type="http://schemas.openxmlformats.org/officeDocument/2006/relationships/tags" Target="../tags/tag1237.xml"/><Relationship Id="rId103" Type="http://schemas.openxmlformats.org/officeDocument/2006/relationships/tags" Target="../tags/tag1238.xml"/><Relationship Id="rId104" Type="http://schemas.openxmlformats.org/officeDocument/2006/relationships/tags" Target="../tags/tag1239.xml"/><Relationship Id="rId105" Type="http://schemas.openxmlformats.org/officeDocument/2006/relationships/tags" Target="../tags/tag1240.xml"/><Relationship Id="rId106" Type="http://schemas.openxmlformats.org/officeDocument/2006/relationships/tags" Target="../tags/tag1241.xml"/><Relationship Id="rId107" Type="http://schemas.openxmlformats.org/officeDocument/2006/relationships/tags" Target="../tags/tag1242.xml"/><Relationship Id="rId108" Type="http://schemas.openxmlformats.org/officeDocument/2006/relationships/tags" Target="../tags/tag1243.xml"/><Relationship Id="rId109" Type="http://schemas.openxmlformats.org/officeDocument/2006/relationships/tags" Target="../tags/tag1244.xml"/><Relationship Id="rId5" Type="http://schemas.openxmlformats.org/officeDocument/2006/relationships/tags" Target="../tags/tag1140.xml"/><Relationship Id="rId6" Type="http://schemas.openxmlformats.org/officeDocument/2006/relationships/tags" Target="../tags/tag1141.xml"/><Relationship Id="rId7" Type="http://schemas.openxmlformats.org/officeDocument/2006/relationships/tags" Target="../tags/tag1142.xml"/><Relationship Id="rId8" Type="http://schemas.openxmlformats.org/officeDocument/2006/relationships/tags" Target="../tags/tag1143.xml"/><Relationship Id="rId9" Type="http://schemas.openxmlformats.org/officeDocument/2006/relationships/tags" Target="../tags/tag1144.xml"/><Relationship Id="rId140" Type="http://schemas.openxmlformats.org/officeDocument/2006/relationships/tags" Target="../tags/tag1275.xml"/><Relationship Id="rId141" Type="http://schemas.openxmlformats.org/officeDocument/2006/relationships/tags" Target="../tags/tag1276.xml"/></Relationships>
</file>

<file path=ppt/slides/_rels/slide11.xml.rels><?xml version="1.0" encoding="UTF-8" standalone="yes"?>
<Relationships xmlns="http://schemas.openxmlformats.org/package/2006/relationships"><Relationship Id="rId20" Type="http://schemas.openxmlformats.org/officeDocument/2006/relationships/tags" Target="../tags/tag1385.xml"/><Relationship Id="rId21" Type="http://schemas.openxmlformats.org/officeDocument/2006/relationships/tags" Target="../tags/tag1386.xml"/><Relationship Id="rId22" Type="http://schemas.openxmlformats.org/officeDocument/2006/relationships/tags" Target="../tags/tag1387.xml"/><Relationship Id="rId23" Type="http://schemas.openxmlformats.org/officeDocument/2006/relationships/tags" Target="../tags/tag1388.xml"/><Relationship Id="rId24" Type="http://schemas.openxmlformats.org/officeDocument/2006/relationships/tags" Target="../tags/tag1389.xml"/><Relationship Id="rId25" Type="http://schemas.openxmlformats.org/officeDocument/2006/relationships/tags" Target="../tags/tag1390.xml"/><Relationship Id="rId26" Type="http://schemas.openxmlformats.org/officeDocument/2006/relationships/tags" Target="../tags/tag1391.xml"/><Relationship Id="rId27" Type="http://schemas.openxmlformats.org/officeDocument/2006/relationships/tags" Target="../tags/tag1392.xml"/><Relationship Id="rId28" Type="http://schemas.openxmlformats.org/officeDocument/2006/relationships/tags" Target="../tags/tag1393.xml"/><Relationship Id="rId29" Type="http://schemas.openxmlformats.org/officeDocument/2006/relationships/tags" Target="../tags/tag1394.xml"/><Relationship Id="rId1" Type="http://schemas.openxmlformats.org/officeDocument/2006/relationships/tags" Target="../tags/tag1366.xml"/><Relationship Id="rId2" Type="http://schemas.openxmlformats.org/officeDocument/2006/relationships/tags" Target="../tags/tag1367.xml"/><Relationship Id="rId3" Type="http://schemas.openxmlformats.org/officeDocument/2006/relationships/tags" Target="../tags/tag1368.xml"/><Relationship Id="rId4" Type="http://schemas.openxmlformats.org/officeDocument/2006/relationships/tags" Target="../tags/tag1369.xml"/><Relationship Id="rId5" Type="http://schemas.openxmlformats.org/officeDocument/2006/relationships/tags" Target="../tags/tag1370.xml"/><Relationship Id="rId30" Type="http://schemas.openxmlformats.org/officeDocument/2006/relationships/tags" Target="../tags/tag1395.xml"/><Relationship Id="rId31" Type="http://schemas.openxmlformats.org/officeDocument/2006/relationships/tags" Target="../tags/tag1396.xml"/><Relationship Id="rId32" Type="http://schemas.openxmlformats.org/officeDocument/2006/relationships/tags" Target="../tags/tag1397.xml"/><Relationship Id="rId9" Type="http://schemas.openxmlformats.org/officeDocument/2006/relationships/tags" Target="../tags/tag1374.xml"/><Relationship Id="rId6" Type="http://schemas.openxmlformats.org/officeDocument/2006/relationships/tags" Target="../tags/tag1371.xml"/><Relationship Id="rId7" Type="http://schemas.openxmlformats.org/officeDocument/2006/relationships/tags" Target="../tags/tag1372.xml"/><Relationship Id="rId8" Type="http://schemas.openxmlformats.org/officeDocument/2006/relationships/tags" Target="../tags/tag1373.xml"/><Relationship Id="rId33" Type="http://schemas.openxmlformats.org/officeDocument/2006/relationships/tags" Target="../tags/tag1398.xml"/><Relationship Id="rId34" Type="http://schemas.openxmlformats.org/officeDocument/2006/relationships/tags" Target="../tags/tag1399.xml"/><Relationship Id="rId35" Type="http://schemas.openxmlformats.org/officeDocument/2006/relationships/tags" Target="../tags/tag1400.xml"/><Relationship Id="rId36" Type="http://schemas.openxmlformats.org/officeDocument/2006/relationships/tags" Target="../tags/tag1401.xml"/><Relationship Id="rId10" Type="http://schemas.openxmlformats.org/officeDocument/2006/relationships/tags" Target="../tags/tag1375.xml"/><Relationship Id="rId11" Type="http://schemas.openxmlformats.org/officeDocument/2006/relationships/tags" Target="../tags/tag1376.xml"/><Relationship Id="rId12" Type="http://schemas.openxmlformats.org/officeDocument/2006/relationships/tags" Target="../tags/tag1377.xml"/><Relationship Id="rId13" Type="http://schemas.openxmlformats.org/officeDocument/2006/relationships/tags" Target="../tags/tag1378.xml"/><Relationship Id="rId14" Type="http://schemas.openxmlformats.org/officeDocument/2006/relationships/tags" Target="../tags/tag1379.xml"/><Relationship Id="rId15" Type="http://schemas.openxmlformats.org/officeDocument/2006/relationships/tags" Target="../tags/tag1380.xml"/><Relationship Id="rId16" Type="http://schemas.openxmlformats.org/officeDocument/2006/relationships/tags" Target="../tags/tag1381.xml"/><Relationship Id="rId17" Type="http://schemas.openxmlformats.org/officeDocument/2006/relationships/tags" Target="../tags/tag1382.xml"/><Relationship Id="rId18" Type="http://schemas.openxmlformats.org/officeDocument/2006/relationships/tags" Target="../tags/tag1383.xml"/><Relationship Id="rId19" Type="http://schemas.openxmlformats.org/officeDocument/2006/relationships/tags" Target="../tags/tag1384.xml"/><Relationship Id="rId37" Type="http://schemas.openxmlformats.org/officeDocument/2006/relationships/tags" Target="../tags/tag1402.xml"/><Relationship Id="rId38" Type="http://schemas.openxmlformats.org/officeDocument/2006/relationships/slideLayout" Target="../slideLayouts/slideLayout2.xml"/><Relationship Id="rId3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0" Type="http://schemas.openxmlformats.org/officeDocument/2006/relationships/tags" Target="../tags/tag1422.xml"/><Relationship Id="rId21" Type="http://schemas.openxmlformats.org/officeDocument/2006/relationships/tags" Target="../tags/tag1423.xml"/><Relationship Id="rId22" Type="http://schemas.openxmlformats.org/officeDocument/2006/relationships/tags" Target="../tags/tag1424.xml"/><Relationship Id="rId23" Type="http://schemas.openxmlformats.org/officeDocument/2006/relationships/tags" Target="../tags/tag1425.xml"/><Relationship Id="rId24" Type="http://schemas.openxmlformats.org/officeDocument/2006/relationships/tags" Target="../tags/tag1426.xml"/><Relationship Id="rId25" Type="http://schemas.openxmlformats.org/officeDocument/2006/relationships/tags" Target="../tags/tag1427.xml"/><Relationship Id="rId26" Type="http://schemas.openxmlformats.org/officeDocument/2006/relationships/tags" Target="../tags/tag1428.xml"/><Relationship Id="rId27" Type="http://schemas.openxmlformats.org/officeDocument/2006/relationships/tags" Target="../tags/tag1429.xml"/><Relationship Id="rId28" Type="http://schemas.openxmlformats.org/officeDocument/2006/relationships/tags" Target="../tags/tag1430.xml"/><Relationship Id="rId29" Type="http://schemas.openxmlformats.org/officeDocument/2006/relationships/tags" Target="../tags/tag1431.xml"/><Relationship Id="rId1" Type="http://schemas.openxmlformats.org/officeDocument/2006/relationships/tags" Target="../tags/tag1403.xml"/><Relationship Id="rId2" Type="http://schemas.openxmlformats.org/officeDocument/2006/relationships/tags" Target="../tags/tag1404.xml"/><Relationship Id="rId3" Type="http://schemas.openxmlformats.org/officeDocument/2006/relationships/tags" Target="../tags/tag1405.xml"/><Relationship Id="rId4" Type="http://schemas.openxmlformats.org/officeDocument/2006/relationships/tags" Target="../tags/tag1406.xml"/><Relationship Id="rId5" Type="http://schemas.openxmlformats.org/officeDocument/2006/relationships/tags" Target="../tags/tag1407.xml"/><Relationship Id="rId30" Type="http://schemas.openxmlformats.org/officeDocument/2006/relationships/tags" Target="../tags/tag1432.xml"/><Relationship Id="rId31" Type="http://schemas.openxmlformats.org/officeDocument/2006/relationships/tags" Target="../tags/tag1433.xml"/><Relationship Id="rId32" Type="http://schemas.openxmlformats.org/officeDocument/2006/relationships/tags" Target="../tags/tag1434.xml"/><Relationship Id="rId9" Type="http://schemas.openxmlformats.org/officeDocument/2006/relationships/tags" Target="../tags/tag1411.xml"/><Relationship Id="rId6" Type="http://schemas.openxmlformats.org/officeDocument/2006/relationships/tags" Target="../tags/tag1408.xml"/><Relationship Id="rId7" Type="http://schemas.openxmlformats.org/officeDocument/2006/relationships/tags" Target="../tags/tag1409.xml"/><Relationship Id="rId8" Type="http://schemas.openxmlformats.org/officeDocument/2006/relationships/tags" Target="../tags/tag1410.xml"/><Relationship Id="rId33" Type="http://schemas.openxmlformats.org/officeDocument/2006/relationships/tags" Target="../tags/tag1435.xml"/><Relationship Id="rId34" Type="http://schemas.openxmlformats.org/officeDocument/2006/relationships/tags" Target="../tags/tag1436.xml"/><Relationship Id="rId35" Type="http://schemas.openxmlformats.org/officeDocument/2006/relationships/tags" Target="../tags/tag1437.xml"/><Relationship Id="rId36" Type="http://schemas.openxmlformats.org/officeDocument/2006/relationships/tags" Target="../tags/tag1438.xml"/><Relationship Id="rId10" Type="http://schemas.openxmlformats.org/officeDocument/2006/relationships/tags" Target="../tags/tag1412.xml"/><Relationship Id="rId11" Type="http://schemas.openxmlformats.org/officeDocument/2006/relationships/tags" Target="../tags/tag1413.xml"/><Relationship Id="rId12" Type="http://schemas.openxmlformats.org/officeDocument/2006/relationships/tags" Target="../tags/tag1414.xml"/><Relationship Id="rId13" Type="http://schemas.openxmlformats.org/officeDocument/2006/relationships/tags" Target="../tags/tag1415.xml"/><Relationship Id="rId14" Type="http://schemas.openxmlformats.org/officeDocument/2006/relationships/tags" Target="../tags/tag1416.xml"/><Relationship Id="rId15" Type="http://schemas.openxmlformats.org/officeDocument/2006/relationships/tags" Target="../tags/tag1417.xml"/><Relationship Id="rId16" Type="http://schemas.openxmlformats.org/officeDocument/2006/relationships/tags" Target="../tags/tag1418.xml"/><Relationship Id="rId17" Type="http://schemas.openxmlformats.org/officeDocument/2006/relationships/tags" Target="../tags/tag1419.xml"/><Relationship Id="rId18" Type="http://schemas.openxmlformats.org/officeDocument/2006/relationships/tags" Target="../tags/tag1420.xml"/><Relationship Id="rId19" Type="http://schemas.openxmlformats.org/officeDocument/2006/relationships/tags" Target="../tags/tag1421.xml"/><Relationship Id="rId37" Type="http://schemas.openxmlformats.org/officeDocument/2006/relationships/tags" Target="../tags/tag1439.xml"/><Relationship Id="rId38" Type="http://schemas.openxmlformats.org/officeDocument/2006/relationships/tags" Target="../tags/tag1440.xml"/><Relationship Id="rId39" Type="http://schemas.openxmlformats.org/officeDocument/2006/relationships/tags" Target="../tags/tag1441.xml"/><Relationship Id="rId40" Type="http://schemas.openxmlformats.org/officeDocument/2006/relationships/slideLayout" Target="../slideLayouts/slideLayout2.xml"/><Relationship Id="rId4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450.xml"/><Relationship Id="rId20" Type="http://schemas.openxmlformats.org/officeDocument/2006/relationships/tags" Target="../tags/tag1461.xml"/><Relationship Id="rId21" Type="http://schemas.openxmlformats.org/officeDocument/2006/relationships/tags" Target="../tags/tag1462.xml"/><Relationship Id="rId22" Type="http://schemas.openxmlformats.org/officeDocument/2006/relationships/tags" Target="../tags/tag1463.xml"/><Relationship Id="rId23" Type="http://schemas.openxmlformats.org/officeDocument/2006/relationships/tags" Target="../tags/tag1464.xml"/><Relationship Id="rId24" Type="http://schemas.openxmlformats.org/officeDocument/2006/relationships/tags" Target="../tags/tag1465.xml"/><Relationship Id="rId25" Type="http://schemas.openxmlformats.org/officeDocument/2006/relationships/tags" Target="../tags/tag1466.xml"/><Relationship Id="rId26" Type="http://schemas.openxmlformats.org/officeDocument/2006/relationships/slideLayout" Target="../slideLayouts/slideLayout2.xml"/><Relationship Id="rId27" Type="http://schemas.openxmlformats.org/officeDocument/2006/relationships/image" Target="../media/image11.png"/><Relationship Id="rId10" Type="http://schemas.openxmlformats.org/officeDocument/2006/relationships/tags" Target="../tags/tag1451.xml"/><Relationship Id="rId11" Type="http://schemas.openxmlformats.org/officeDocument/2006/relationships/tags" Target="../tags/tag1452.xml"/><Relationship Id="rId12" Type="http://schemas.openxmlformats.org/officeDocument/2006/relationships/tags" Target="../tags/tag1453.xml"/><Relationship Id="rId13" Type="http://schemas.openxmlformats.org/officeDocument/2006/relationships/tags" Target="../tags/tag1454.xml"/><Relationship Id="rId14" Type="http://schemas.openxmlformats.org/officeDocument/2006/relationships/tags" Target="../tags/tag1455.xml"/><Relationship Id="rId15" Type="http://schemas.openxmlformats.org/officeDocument/2006/relationships/tags" Target="../tags/tag1456.xml"/><Relationship Id="rId16" Type="http://schemas.openxmlformats.org/officeDocument/2006/relationships/tags" Target="../tags/tag1457.xml"/><Relationship Id="rId17" Type="http://schemas.openxmlformats.org/officeDocument/2006/relationships/tags" Target="../tags/tag1458.xml"/><Relationship Id="rId18" Type="http://schemas.openxmlformats.org/officeDocument/2006/relationships/tags" Target="../tags/tag1459.xml"/><Relationship Id="rId19" Type="http://schemas.openxmlformats.org/officeDocument/2006/relationships/tags" Target="../tags/tag1460.xml"/><Relationship Id="rId1" Type="http://schemas.openxmlformats.org/officeDocument/2006/relationships/tags" Target="../tags/tag1442.xml"/><Relationship Id="rId2" Type="http://schemas.openxmlformats.org/officeDocument/2006/relationships/tags" Target="../tags/tag1443.xml"/><Relationship Id="rId3" Type="http://schemas.openxmlformats.org/officeDocument/2006/relationships/tags" Target="../tags/tag1444.xml"/><Relationship Id="rId4" Type="http://schemas.openxmlformats.org/officeDocument/2006/relationships/tags" Target="../tags/tag1445.xml"/><Relationship Id="rId5" Type="http://schemas.openxmlformats.org/officeDocument/2006/relationships/tags" Target="../tags/tag1446.xml"/><Relationship Id="rId6" Type="http://schemas.openxmlformats.org/officeDocument/2006/relationships/tags" Target="../tags/tag1447.xml"/><Relationship Id="rId7" Type="http://schemas.openxmlformats.org/officeDocument/2006/relationships/tags" Target="../tags/tag1448.xml"/><Relationship Id="rId8" Type="http://schemas.openxmlformats.org/officeDocument/2006/relationships/tags" Target="../tags/tag144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475.xml"/><Relationship Id="rId20" Type="http://schemas.openxmlformats.org/officeDocument/2006/relationships/tags" Target="../tags/tag1486.xml"/><Relationship Id="rId21" Type="http://schemas.openxmlformats.org/officeDocument/2006/relationships/tags" Target="../tags/tag1487.xml"/><Relationship Id="rId22" Type="http://schemas.openxmlformats.org/officeDocument/2006/relationships/tags" Target="../tags/tag1488.xml"/><Relationship Id="rId23" Type="http://schemas.openxmlformats.org/officeDocument/2006/relationships/tags" Target="../tags/tag1489.xml"/><Relationship Id="rId24" Type="http://schemas.openxmlformats.org/officeDocument/2006/relationships/tags" Target="../tags/tag1490.xml"/><Relationship Id="rId25" Type="http://schemas.openxmlformats.org/officeDocument/2006/relationships/tags" Target="../tags/tag1491.xml"/><Relationship Id="rId26" Type="http://schemas.openxmlformats.org/officeDocument/2006/relationships/tags" Target="../tags/tag1492.xml"/><Relationship Id="rId27" Type="http://schemas.openxmlformats.org/officeDocument/2006/relationships/tags" Target="../tags/tag1493.xml"/><Relationship Id="rId28" Type="http://schemas.openxmlformats.org/officeDocument/2006/relationships/tags" Target="../tags/tag1494.xml"/><Relationship Id="rId29" Type="http://schemas.openxmlformats.org/officeDocument/2006/relationships/tags" Target="../tags/tag1495.xml"/><Relationship Id="rId30" Type="http://schemas.openxmlformats.org/officeDocument/2006/relationships/slideLayout" Target="../slideLayouts/slideLayout2.xml"/><Relationship Id="rId31" Type="http://schemas.openxmlformats.org/officeDocument/2006/relationships/image" Target="../media/image13.png"/><Relationship Id="rId10" Type="http://schemas.openxmlformats.org/officeDocument/2006/relationships/tags" Target="../tags/tag1476.xml"/><Relationship Id="rId11" Type="http://schemas.openxmlformats.org/officeDocument/2006/relationships/tags" Target="../tags/tag1477.xml"/><Relationship Id="rId12" Type="http://schemas.openxmlformats.org/officeDocument/2006/relationships/tags" Target="../tags/tag1478.xml"/><Relationship Id="rId13" Type="http://schemas.openxmlformats.org/officeDocument/2006/relationships/tags" Target="../tags/tag1479.xml"/><Relationship Id="rId14" Type="http://schemas.openxmlformats.org/officeDocument/2006/relationships/tags" Target="../tags/tag1480.xml"/><Relationship Id="rId15" Type="http://schemas.openxmlformats.org/officeDocument/2006/relationships/tags" Target="../tags/tag1481.xml"/><Relationship Id="rId16" Type="http://schemas.openxmlformats.org/officeDocument/2006/relationships/tags" Target="../tags/tag1482.xml"/><Relationship Id="rId17" Type="http://schemas.openxmlformats.org/officeDocument/2006/relationships/tags" Target="../tags/tag1483.xml"/><Relationship Id="rId18" Type="http://schemas.openxmlformats.org/officeDocument/2006/relationships/tags" Target="../tags/tag1484.xml"/><Relationship Id="rId19" Type="http://schemas.openxmlformats.org/officeDocument/2006/relationships/tags" Target="../tags/tag1485.xml"/><Relationship Id="rId1" Type="http://schemas.openxmlformats.org/officeDocument/2006/relationships/tags" Target="../tags/tag1467.xml"/><Relationship Id="rId2" Type="http://schemas.openxmlformats.org/officeDocument/2006/relationships/tags" Target="../tags/tag1468.xml"/><Relationship Id="rId3" Type="http://schemas.openxmlformats.org/officeDocument/2006/relationships/tags" Target="../tags/tag1469.xml"/><Relationship Id="rId4" Type="http://schemas.openxmlformats.org/officeDocument/2006/relationships/tags" Target="../tags/tag1470.xml"/><Relationship Id="rId5" Type="http://schemas.openxmlformats.org/officeDocument/2006/relationships/tags" Target="../tags/tag1471.xml"/><Relationship Id="rId6" Type="http://schemas.openxmlformats.org/officeDocument/2006/relationships/tags" Target="../tags/tag1472.xml"/><Relationship Id="rId7" Type="http://schemas.openxmlformats.org/officeDocument/2006/relationships/tags" Target="../tags/tag1473.xml"/><Relationship Id="rId8" Type="http://schemas.openxmlformats.org/officeDocument/2006/relationships/tags" Target="../tags/tag1474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1508.xml"/><Relationship Id="rId14" Type="http://schemas.openxmlformats.org/officeDocument/2006/relationships/tags" Target="../tags/tag1509.xml"/><Relationship Id="rId15" Type="http://schemas.openxmlformats.org/officeDocument/2006/relationships/tags" Target="../tags/tag1510.xml"/><Relationship Id="rId16" Type="http://schemas.openxmlformats.org/officeDocument/2006/relationships/tags" Target="../tags/tag1511.xml"/><Relationship Id="rId17" Type="http://schemas.openxmlformats.org/officeDocument/2006/relationships/tags" Target="../tags/tag1512.xml"/><Relationship Id="rId18" Type="http://schemas.openxmlformats.org/officeDocument/2006/relationships/tags" Target="../tags/tag1513.xml"/><Relationship Id="rId19" Type="http://schemas.openxmlformats.org/officeDocument/2006/relationships/tags" Target="../tags/tag1514.xml"/><Relationship Id="rId63" Type="http://schemas.openxmlformats.org/officeDocument/2006/relationships/tags" Target="../tags/tag1558.xml"/><Relationship Id="rId64" Type="http://schemas.openxmlformats.org/officeDocument/2006/relationships/tags" Target="../tags/tag1559.xml"/><Relationship Id="rId65" Type="http://schemas.openxmlformats.org/officeDocument/2006/relationships/tags" Target="../tags/tag1560.xml"/><Relationship Id="rId66" Type="http://schemas.openxmlformats.org/officeDocument/2006/relationships/tags" Target="../tags/tag1561.xml"/><Relationship Id="rId67" Type="http://schemas.openxmlformats.org/officeDocument/2006/relationships/tags" Target="../tags/tag1562.xml"/><Relationship Id="rId68" Type="http://schemas.openxmlformats.org/officeDocument/2006/relationships/tags" Target="../tags/tag1563.xml"/><Relationship Id="rId69" Type="http://schemas.openxmlformats.org/officeDocument/2006/relationships/tags" Target="../tags/tag1564.xml"/><Relationship Id="rId50" Type="http://schemas.openxmlformats.org/officeDocument/2006/relationships/tags" Target="../tags/tag1545.xml"/><Relationship Id="rId51" Type="http://schemas.openxmlformats.org/officeDocument/2006/relationships/tags" Target="../tags/tag1546.xml"/><Relationship Id="rId52" Type="http://schemas.openxmlformats.org/officeDocument/2006/relationships/tags" Target="../tags/tag1547.xml"/><Relationship Id="rId53" Type="http://schemas.openxmlformats.org/officeDocument/2006/relationships/tags" Target="../tags/tag1548.xml"/><Relationship Id="rId54" Type="http://schemas.openxmlformats.org/officeDocument/2006/relationships/tags" Target="../tags/tag1549.xml"/><Relationship Id="rId55" Type="http://schemas.openxmlformats.org/officeDocument/2006/relationships/tags" Target="../tags/tag1550.xml"/><Relationship Id="rId56" Type="http://schemas.openxmlformats.org/officeDocument/2006/relationships/tags" Target="../tags/tag1551.xml"/><Relationship Id="rId57" Type="http://schemas.openxmlformats.org/officeDocument/2006/relationships/tags" Target="../tags/tag1552.xml"/><Relationship Id="rId58" Type="http://schemas.openxmlformats.org/officeDocument/2006/relationships/tags" Target="../tags/tag1553.xml"/><Relationship Id="rId59" Type="http://schemas.openxmlformats.org/officeDocument/2006/relationships/tags" Target="../tags/tag1554.xml"/><Relationship Id="rId40" Type="http://schemas.openxmlformats.org/officeDocument/2006/relationships/tags" Target="../tags/tag1535.xml"/><Relationship Id="rId41" Type="http://schemas.openxmlformats.org/officeDocument/2006/relationships/tags" Target="../tags/tag1536.xml"/><Relationship Id="rId42" Type="http://schemas.openxmlformats.org/officeDocument/2006/relationships/tags" Target="../tags/tag1537.xml"/><Relationship Id="rId43" Type="http://schemas.openxmlformats.org/officeDocument/2006/relationships/tags" Target="../tags/tag1538.xml"/><Relationship Id="rId44" Type="http://schemas.openxmlformats.org/officeDocument/2006/relationships/tags" Target="../tags/tag1539.xml"/><Relationship Id="rId45" Type="http://schemas.openxmlformats.org/officeDocument/2006/relationships/tags" Target="../tags/tag1540.xml"/><Relationship Id="rId46" Type="http://schemas.openxmlformats.org/officeDocument/2006/relationships/tags" Target="../tags/tag1541.xml"/><Relationship Id="rId47" Type="http://schemas.openxmlformats.org/officeDocument/2006/relationships/tags" Target="../tags/tag1542.xml"/><Relationship Id="rId48" Type="http://schemas.openxmlformats.org/officeDocument/2006/relationships/tags" Target="../tags/tag1543.xml"/><Relationship Id="rId49" Type="http://schemas.openxmlformats.org/officeDocument/2006/relationships/tags" Target="../tags/tag1544.xml"/><Relationship Id="rId1" Type="http://schemas.openxmlformats.org/officeDocument/2006/relationships/tags" Target="../tags/tag1496.xml"/><Relationship Id="rId2" Type="http://schemas.openxmlformats.org/officeDocument/2006/relationships/tags" Target="../tags/tag1497.xml"/><Relationship Id="rId3" Type="http://schemas.openxmlformats.org/officeDocument/2006/relationships/tags" Target="../tags/tag1498.xml"/><Relationship Id="rId4" Type="http://schemas.openxmlformats.org/officeDocument/2006/relationships/tags" Target="../tags/tag1499.xml"/><Relationship Id="rId5" Type="http://schemas.openxmlformats.org/officeDocument/2006/relationships/tags" Target="../tags/tag1500.xml"/><Relationship Id="rId6" Type="http://schemas.openxmlformats.org/officeDocument/2006/relationships/tags" Target="../tags/tag1501.xml"/><Relationship Id="rId7" Type="http://schemas.openxmlformats.org/officeDocument/2006/relationships/tags" Target="../tags/tag1502.xml"/><Relationship Id="rId8" Type="http://schemas.openxmlformats.org/officeDocument/2006/relationships/tags" Target="../tags/tag1503.xml"/><Relationship Id="rId9" Type="http://schemas.openxmlformats.org/officeDocument/2006/relationships/tags" Target="../tags/tag1504.xml"/><Relationship Id="rId30" Type="http://schemas.openxmlformats.org/officeDocument/2006/relationships/tags" Target="../tags/tag1525.xml"/><Relationship Id="rId31" Type="http://schemas.openxmlformats.org/officeDocument/2006/relationships/tags" Target="../tags/tag1526.xml"/><Relationship Id="rId32" Type="http://schemas.openxmlformats.org/officeDocument/2006/relationships/tags" Target="../tags/tag1527.xml"/><Relationship Id="rId33" Type="http://schemas.openxmlformats.org/officeDocument/2006/relationships/tags" Target="../tags/tag1528.xml"/><Relationship Id="rId34" Type="http://schemas.openxmlformats.org/officeDocument/2006/relationships/tags" Target="../tags/tag1529.xml"/><Relationship Id="rId35" Type="http://schemas.openxmlformats.org/officeDocument/2006/relationships/tags" Target="../tags/tag1530.xml"/><Relationship Id="rId36" Type="http://schemas.openxmlformats.org/officeDocument/2006/relationships/tags" Target="../tags/tag1531.xml"/><Relationship Id="rId37" Type="http://schemas.openxmlformats.org/officeDocument/2006/relationships/tags" Target="../tags/tag1532.xml"/><Relationship Id="rId38" Type="http://schemas.openxmlformats.org/officeDocument/2006/relationships/tags" Target="../tags/tag1533.xml"/><Relationship Id="rId39" Type="http://schemas.openxmlformats.org/officeDocument/2006/relationships/tags" Target="../tags/tag1534.xml"/><Relationship Id="rId70" Type="http://schemas.openxmlformats.org/officeDocument/2006/relationships/tags" Target="../tags/tag1565.xml"/><Relationship Id="rId71" Type="http://schemas.openxmlformats.org/officeDocument/2006/relationships/tags" Target="../tags/tag1566.xml"/><Relationship Id="rId72" Type="http://schemas.openxmlformats.org/officeDocument/2006/relationships/tags" Target="../tags/tag1567.xml"/><Relationship Id="rId20" Type="http://schemas.openxmlformats.org/officeDocument/2006/relationships/tags" Target="../tags/tag1515.xml"/><Relationship Id="rId21" Type="http://schemas.openxmlformats.org/officeDocument/2006/relationships/tags" Target="../tags/tag1516.xml"/><Relationship Id="rId22" Type="http://schemas.openxmlformats.org/officeDocument/2006/relationships/tags" Target="../tags/tag1517.xml"/><Relationship Id="rId23" Type="http://schemas.openxmlformats.org/officeDocument/2006/relationships/tags" Target="../tags/tag1518.xml"/><Relationship Id="rId24" Type="http://schemas.openxmlformats.org/officeDocument/2006/relationships/tags" Target="../tags/tag1519.xml"/><Relationship Id="rId25" Type="http://schemas.openxmlformats.org/officeDocument/2006/relationships/tags" Target="../tags/tag1520.xml"/><Relationship Id="rId26" Type="http://schemas.openxmlformats.org/officeDocument/2006/relationships/tags" Target="../tags/tag1521.xml"/><Relationship Id="rId27" Type="http://schemas.openxmlformats.org/officeDocument/2006/relationships/tags" Target="../tags/tag1522.xml"/><Relationship Id="rId28" Type="http://schemas.openxmlformats.org/officeDocument/2006/relationships/tags" Target="../tags/tag1523.xml"/><Relationship Id="rId29" Type="http://schemas.openxmlformats.org/officeDocument/2006/relationships/tags" Target="../tags/tag1524.xml"/><Relationship Id="rId73" Type="http://schemas.openxmlformats.org/officeDocument/2006/relationships/tags" Target="../tags/tag1568.xml"/><Relationship Id="rId74" Type="http://schemas.openxmlformats.org/officeDocument/2006/relationships/tags" Target="../tags/tag1569.xml"/><Relationship Id="rId75" Type="http://schemas.openxmlformats.org/officeDocument/2006/relationships/slideLayout" Target="../slideLayouts/slideLayout2.xml"/><Relationship Id="rId76" Type="http://schemas.openxmlformats.org/officeDocument/2006/relationships/image" Target="../media/image11.png"/><Relationship Id="rId60" Type="http://schemas.openxmlformats.org/officeDocument/2006/relationships/tags" Target="../tags/tag1555.xml"/><Relationship Id="rId61" Type="http://schemas.openxmlformats.org/officeDocument/2006/relationships/tags" Target="../tags/tag1556.xml"/><Relationship Id="rId62" Type="http://schemas.openxmlformats.org/officeDocument/2006/relationships/tags" Target="../tags/tag1557.xml"/><Relationship Id="rId10" Type="http://schemas.openxmlformats.org/officeDocument/2006/relationships/tags" Target="../tags/tag1505.xml"/><Relationship Id="rId11" Type="http://schemas.openxmlformats.org/officeDocument/2006/relationships/tags" Target="../tags/tag1506.xml"/><Relationship Id="rId12" Type="http://schemas.openxmlformats.org/officeDocument/2006/relationships/tags" Target="../tags/tag1507.xml"/></Relationships>
</file>

<file path=ppt/slides/_rels/slide16.xml.rels><?xml version="1.0" encoding="UTF-8" standalone="yes"?>
<Relationships xmlns="http://schemas.openxmlformats.org/package/2006/relationships"><Relationship Id="rId101" Type="http://schemas.openxmlformats.org/officeDocument/2006/relationships/slideLayout" Target="../slideLayouts/slideLayout2.xml"/><Relationship Id="rId102" Type="http://schemas.openxmlformats.org/officeDocument/2006/relationships/image" Target="../media/image14.png"/><Relationship Id="rId1" Type="http://schemas.openxmlformats.org/officeDocument/2006/relationships/tags" Target="../tags/tag1570.xml"/><Relationship Id="rId2" Type="http://schemas.openxmlformats.org/officeDocument/2006/relationships/tags" Target="../tags/tag1571.xml"/><Relationship Id="rId3" Type="http://schemas.openxmlformats.org/officeDocument/2006/relationships/tags" Target="../tags/tag1572.xml"/><Relationship Id="rId4" Type="http://schemas.openxmlformats.org/officeDocument/2006/relationships/tags" Target="../tags/tag1573.xml"/><Relationship Id="rId5" Type="http://schemas.openxmlformats.org/officeDocument/2006/relationships/tags" Target="../tags/tag1574.xml"/><Relationship Id="rId6" Type="http://schemas.openxmlformats.org/officeDocument/2006/relationships/tags" Target="../tags/tag1575.xml"/><Relationship Id="rId7" Type="http://schemas.openxmlformats.org/officeDocument/2006/relationships/tags" Target="../tags/tag1576.xml"/><Relationship Id="rId8" Type="http://schemas.openxmlformats.org/officeDocument/2006/relationships/tags" Target="../tags/tag1577.xml"/><Relationship Id="rId9" Type="http://schemas.openxmlformats.org/officeDocument/2006/relationships/tags" Target="../tags/tag1578.xml"/><Relationship Id="rId10" Type="http://schemas.openxmlformats.org/officeDocument/2006/relationships/tags" Target="../tags/tag1579.xml"/><Relationship Id="rId11" Type="http://schemas.openxmlformats.org/officeDocument/2006/relationships/tags" Target="../tags/tag1580.xml"/><Relationship Id="rId12" Type="http://schemas.openxmlformats.org/officeDocument/2006/relationships/tags" Target="../tags/tag1581.xml"/><Relationship Id="rId13" Type="http://schemas.openxmlformats.org/officeDocument/2006/relationships/tags" Target="../tags/tag1582.xml"/><Relationship Id="rId14" Type="http://schemas.openxmlformats.org/officeDocument/2006/relationships/tags" Target="../tags/tag1583.xml"/><Relationship Id="rId15" Type="http://schemas.openxmlformats.org/officeDocument/2006/relationships/tags" Target="../tags/tag1584.xml"/><Relationship Id="rId16" Type="http://schemas.openxmlformats.org/officeDocument/2006/relationships/tags" Target="../tags/tag1585.xml"/><Relationship Id="rId17" Type="http://schemas.openxmlformats.org/officeDocument/2006/relationships/tags" Target="../tags/tag1586.xml"/><Relationship Id="rId18" Type="http://schemas.openxmlformats.org/officeDocument/2006/relationships/tags" Target="../tags/tag1587.xml"/><Relationship Id="rId19" Type="http://schemas.openxmlformats.org/officeDocument/2006/relationships/tags" Target="../tags/tag1588.xml"/><Relationship Id="rId30" Type="http://schemas.openxmlformats.org/officeDocument/2006/relationships/tags" Target="../tags/tag1599.xml"/><Relationship Id="rId31" Type="http://schemas.openxmlformats.org/officeDocument/2006/relationships/tags" Target="../tags/tag1600.xml"/><Relationship Id="rId32" Type="http://schemas.openxmlformats.org/officeDocument/2006/relationships/tags" Target="../tags/tag1601.xml"/><Relationship Id="rId33" Type="http://schemas.openxmlformats.org/officeDocument/2006/relationships/tags" Target="../tags/tag1602.xml"/><Relationship Id="rId34" Type="http://schemas.openxmlformats.org/officeDocument/2006/relationships/tags" Target="../tags/tag1603.xml"/><Relationship Id="rId35" Type="http://schemas.openxmlformats.org/officeDocument/2006/relationships/tags" Target="../tags/tag1604.xml"/><Relationship Id="rId36" Type="http://schemas.openxmlformats.org/officeDocument/2006/relationships/tags" Target="../tags/tag1605.xml"/><Relationship Id="rId37" Type="http://schemas.openxmlformats.org/officeDocument/2006/relationships/tags" Target="../tags/tag1606.xml"/><Relationship Id="rId38" Type="http://schemas.openxmlformats.org/officeDocument/2006/relationships/tags" Target="../tags/tag1607.xml"/><Relationship Id="rId39" Type="http://schemas.openxmlformats.org/officeDocument/2006/relationships/tags" Target="../tags/tag1608.xml"/><Relationship Id="rId50" Type="http://schemas.openxmlformats.org/officeDocument/2006/relationships/tags" Target="../tags/tag1619.xml"/><Relationship Id="rId51" Type="http://schemas.openxmlformats.org/officeDocument/2006/relationships/tags" Target="../tags/tag1620.xml"/><Relationship Id="rId52" Type="http://schemas.openxmlformats.org/officeDocument/2006/relationships/tags" Target="../tags/tag1621.xml"/><Relationship Id="rId53" Type="http://schemas.openxmlformats.org/officeDocument/2006/relationships/tags" Target="../tags/tag1622.xml"/><Relationship Id="rId54" Type="http://schemas.openxmlformats.org/officeDocument/2006/relationships/tags" Target="../tags/tag1623.xml"/><Relationship Id="rId55" Type="http://schemas.openxmlformats.org/officeDocument/2006/relationships/tags" Target="../tags/tag1624.xml"/><Relationship Id="rId56" Type="http://schemas.openxmlformats.org/officeDocument/2006/relationships/tags" Target="../tags/tag1625.xml"/><Relationship Id="rId57" Type="http://schemas.openxmlformats.org/officeDocument/2006/relationships/tags" Target="../tags/tag1626.xml"/><Relationship Id="rId58" Type="http://schemas.openxmlformats.org/officeDocument/2006/relationships/tags" Target="../tags/tag1627.xml"/><Relationship Id="rId59" Type="http://schemas.openxmlformats.org/officeDocument/2006/relationships/tags" Target="../tags/tag1628.xml"/><Relationship Id="rId70" Type="http://schemas.openxmlformats.org/officeDocument/2006/relationships/tags" Target="../tags/tag1639.xml"/><Relationship Id="rId71" Type="http://schemas.openxmlformats.org/officeDocument/2006/relationships/tags" Target="../tags/tag1640.xml"/><Relationship Id="rId72" Type="http://schemas.openxmlformats.org/officeDocument/2006/relationships/tags" Target="../tags/tag1641.xml"/><Relationship Id="rId73" Type="http://schemas.openxmlformats.org/officeDocument/2006/relationships/tags" Target="../tags/tag1642.xml"/><Relationship Id="rId74" Type="http://schemas.openxmlformats.org/officeDocument/2006/relationships/tags" Target="../tags/tag1643.xml"/><Relationship Id="rId75" Type="http://schemas.openxmlformats.org/officeDocument/2006/relationships/tags" Target="../tags/tag1644.xml"/><Relationship Id="rId76" Type="http://schemas.openxmlformats.org/officeDocument/2006/relationships/tags" Target="../tags/tag1645.xml"/><Relationship Id="rId77" Type="http://schemas.openxmlformats.org/officeDocument/2006/relationships/tags" Target="../tags/tag1646.xml"/><Relationship Id="rId78" Type="http://schemas.openxmlformats.org/officeDocument/2006/relationships/tags" Target="../tags/tag1647.xml"/><Relationship Id="rId79" Type="http://schemas.openxmlformats.org/officeDocument/2006/relationships/tags" Target="../tags/tag1648.xml"/><Relationship Id="rId90" Type="http://schemas.openxmlformats.org/officeDocument/2006/relationships/tags" Target="../tags/tag1659.xml"/><Relationship Id="rId91" Type="http://schemas.openxmlformats.org/officeDocument/2006/relationships/tags" Target="../tags/tag1660.xml"/><Relationship Id="rId92" Type="http://schemas.openxmlformats.org/officeDocument/2006/relationships/tags" Target="../tags/tag1661.xml"/><Relationship Id="rId93" Type="http://schemas.openxmlformats.org/officeDocument/2006/relationships/tags" Target="../tags/tag1662.xml"/><Relationship Id="rId94" Type="http://schemas.openxmlformats.org/officeDocument/2006/relationships/tags" Target="../tags/tag1663.xml"/><Relationship Id="rId95" Type="http://schemas.openxmlformats.org/officeDocument/2006/relationships/tags" Target="../tags/tag1664.xml"/><Relationship Id="rId96" Type="http://schemas.openxmlformats.org/officeDocument/2006/relationships/tags" Target="../tags/tag1665.xml"/><Relationship Id="rId97" Type="http://schemas.openxmlformats.org/officeDocument/2006/relationships/tags" Target="../tags/tag1666.xml"/><Relationship Id="rId98" Type="http://schemas.openxmlformats.org/officeDocument/2006/relationships/tags" Target="../tags/tag1667.xml"/><Relationship Id="rId99" Type="http://schemas.openxmlformats.org/officeDocument/2006/relationships/tags" Target="../tags/tag1668.xml"/><Relationship Id="rId20" Type="http://schemas.openxmlformats.org/officeDocument/2006/relationships/tags" Target="../tags/tag1589.xml"/><Relationship Id="rId21" Type="http://schemas.openxmlformats.org/officeDocument/2006/relationships/tags" Target="../tags/tag1590.xml"/><Relationship Id="rId22" Type="http://schemas.openxmlformats.org/officeDocument/2006/relationships/tags" Target="../tags/tag1591.xml"/><Relationship Id="rId23" Type="http://schemas.openxmlformats.org/officeDocument/2006/relationships/tags" Target="../tags/tag1592.xml"/><Relationship Id="rId24" Type="http://schemas.openxmlformats.org/officeDocument/2006/relationships/tags" Target="../tags/tag1593.xml"/><Relationship Id="rId25" Type="http://schemas.openxmlformats.org/officeDocument/2006/relationships/tags" Target="../tags/tag1594.xml"/><Relationship Id="rId26" Type="http://schemas.openxmlformats.org/officeDocument/2006/relationships/tags" Target="../tags/tag1595.xml"/><Relationship Id="rId27" Type="http://schemas.openxmlformats.org/officeDocument/2006/relationships/tags" Target="../tags/tag1596.xml"/><Relationship Id="rId28" Type="http://schemas.openxmlformats.org/officeDocument/2006/relationships/tags" Target="../tags/tag1597.xml"/><Relationship Id="rId29" Type="http://schemas.openxmlformats.org/officeDocument/2006/relationships/tags" Target="../tags/tag1598.xml"/><Relationship Id="rId40" Type="http://schemas.openxmlformats.org/officeDocument/2006/relationships/tags" Target="../tags/tag1609.xml"/><Relationship Id="rId41" Type="http://schemas.openxmlformats.org/officeDocument/2006/relationships/tags" Target="../tags/tag1610.xml"/><Relationship Id="rId42" Type="http://schemas.openxmlformats.org/officeDocument/2006/relationships/tags" Target="../tags/tag1611.xml"/><Relationship Id="rId43" Type="http://schemas.openxmlformats.org/officeDocument/2006/relationships/tags" Target="../tags/tag1612.xml"/><Relationship Id="rId44" Type="http://schemas.openxmlformats.org/officeDocument/2006/relationships/tags" Target="../tags/tag1613.xml"/><Relationship Id="rId45" Type="http://schemas.openxmlformats.org/officeDocument/2006/relationships/tags" Target="../tags/tag1614.xml"/><Relationship Id="rId46" Type="http://schemas.openxmlformats.org/officeDocument/2006/relationships/tags" Target="../tags/tag1615.xml"/><Relationship Id="rId47" Type="http://schemas.openxmlformats.org/officeDocument/2006/relationships/tags" Target="../tags/tag1616.xml"/><Relationship Id="rId48" Type="http://schemas.openxmlformats.org/officeDocument/2006/relationships/tags" Target="../tags/tag1617.xml"/><Relationship Id="rId49" Type="http://schemas.openxmlformats.org/officeDocument/2006/relationships/tags" Target="../tags/tag1618.xml"/><Relationship Id="rId60" Type="http://schemas.openxmlformats.org/officeDocument/2006/relationships/tags" Target="../tags/tag1629.xml"/><Relationship Id="rId61" Type="http://schemas.openxmlformats.org/officeDocument/2006/relationships/tags" Target="../tags/tag1630.xml"/><Relationship Id="rId62" Type="http://schemas.openxmlformats.org/officeDocument/2006/relationships/tags" Target="../tags/tag1631.xml"/><Relationship Id="rId63" Type="http://schemas.openxmlformats.org/officeDocument/2006/relationships/tags" Target="../tags/tag1632.xml"/><Relationship Id="rId64" Type="http://schemas.openxmlformats.org/officeDocument/2006/relationships/tags" Target="../tags/tag1633.xml"/><Relationship Id="rId65" Type="http://schemas.openxmlformats.org/officeDocument/2006/relationships/tags" Target="../tags/tag1634.xml"/><Relationship Id="rId66" Type="http://schemas.openxmlformats.org/officeDocument/2006/relationships/tags" Target="../tags/tag1635.xml"/><Relationship Id="rId67" Type="http://schemas.openxmlformats.org/officeDocument/2006/relationships/tags" Target="../tags/tag1636.xml"/><Relationship Id="rId68" Type="http://schemas.openxmlformats.org/officeDocument/2006/relationships/tags" Target="../tags/tag1637.xml"/><Relationship Id="rId69" Type="http://schemas.openxmlformats.org/officeDocument/2006/relationships/tags" Target="../tags/tag1638.xml"/><Relationship Id="rId100" Type="http://schemas.openxmlformats.org/officeDocument/2006/relationships/tags" Target="../tags/tag1669.xml"/><Relationship Id="rId80" Type="http://schemas.openxmlformats.org/officeDocument/2006/relationships/tags" Target="../tags/tag1649.xml"/><Relationship Id="rId81" Type="http://schemas.openxmlformats.org/officeDocument/2006/relationships/tags" Target="../tags/tag1650.xml"/><Relationship Id="rId82" Type="http://schemas.openxmlformats.org/officeDocument/2006/relationships/tags" Target="../tags/tag1651.xml"/><Relationship Id="rId83" Type="http://schemas.openxmlformats.org/officeDocument/2006/relationships/tags" Target="../tags/tag1652.xml"/><Relationship Id="rId84" Type="http://schemas.openxmlformats.org/officeDocument/2006/relationships/tags" Target="../tags/tag1653.xml"/><Relationship Id="rId85" Type="http://schemas.openxmlformats.org/officeDocument/2006/relationships/tags" Target="../tags/tag1654.xml"/><Relationship Id="rId86" Type="http://schemas.openxmlformats.org/officeDocument/2006/relationships/tags" Target="../tags/tag1655.xml"/><Relationship Id="rId87" Type="http://schemas.openxmlformats.org/officeDocument/2006/relationships/tags" Target="../tags/tag1656.xml"/><Relationship Id="rId88" Type="http://schemas.openxmlformats.org/officeDocument/2006/relationships/tags" Target="../tags/tag1657.xml"/><Relationship Id="rId89" Type="http://schemas.openxmlformats.org/officeDocument/2006/relationships/tags" Target="../tags/tag1658.xml"/></Relationships>
</file>

<file path=ppt/slides/_rels/slide17.xml.rels><?xml version="1.0" encoding="UTF-8" standalone="yes"?>
<Relationships xmlns="http://schemas.openxmlformats.org/package/2006/relationships"><Relationship Id="rId142" Type="http://schemas.openxmlformats.org/officeDocument/2006/relationships/tags" Target="../tags/tag1811.xml"/><Relationship Id="rId143" Type="http://schemas.openxmlformats.org/officeDocument/2006/relationships/tags" Target="../tags/tag1812.xml"/><Relationship Id="rId144" Type="http://schemas.openxmlformats.org/officeDocument/2006/relationships/tags" Target="../tags/tag1813.xml"/><Relationship Id="rId145" Type="http://schemas.openxmlformats.org/officeDocument/2006/relationships/tags" Target="../tags/tag1814.xml"/><Relationship Id="rId146" Type="http://schemas.openxmlformats.org/officeDocument/2006/relationships/tags" Target="../tags/tag1815.xml"/><Relationship Id="rId147" Type="http://schemas.openxmlformats.org/officeDocument/2006/relationships/tags" Target="../tags/tag1816.xml"/><Relationship Id="rId148" Type="http://schemas.openxmlformats.org/officeDocument/2006/relationships/tags" Target="../tags/tag1817.xml"/><Relationship Id="rId149" Type="http://schemas.openxmlformats.org/officeDocument/2006/relationships/tags" Target="../tags/tag1818.xml"/><Relationship Id="rId40" Type="http://schemas.openxmlformats.org/officeDocument/2006/relationships/tags" Target="../tags/tag1709.xml"/><Relationship Id="rId41" Type="http://schemas.openxmlformats.org/officeDocument/2006/relationships/tags" Target="../tags/tag1710.xml"/><Relationship Id="rId42" Type="http://schemas.openxmlformats.org/officeDocument/2006/relationships/tags" Target="../tags/tag1711.xml"/><Relationship Id="rId43" Type="http://schemas.openxmlformats.org/officeDocument/2006/relationships/tags" Target="../tags/tag1712.xml"/><Relationship Id="rId44" Type="http://schemas.openxmlformats.org/officeDocument/2006/relationships/tags" Target="../tags/tag1713.xml"/><Relationship Id="rId45" Type="http://schemas.openxmlformats.org/officeDocument/2006/relationships/tags" Target="../tags/tag1714.xml"/><Relationship Id="rId46" Type="http://schemas.openxmlformats.org/officeDocument/2006/relationships/tags" Target="../tags/tag1715.xml"/><Relationship Id="rId47" Type="http://schemas.openxmlformats.org/officeDocument/2006/relationships/tags" Target="../tags/tag1716.xml"/><Relationship Id="rId48" Type="http://schemas.openxmlformats.org/officeDocument/2006/relationships/tags" Target="../tags/tag1717.xml"/><Relationship Id="rId49" Type="http://schemas.openxmlformats.org/officeDocument/2006/relationships/tags" Target="../tags/tag1718.xml"/><Relationship Id="rId80" Type="http://schemas.openxmlformats.org/officeDocument/2006/relationships/tags" Target="../tags/tag1749.xml"/><Relationship Id="rId81" Type="http://schemas.openxmlformats.org/officeDocument/2006/relationships/tags" Target="../tags/tag1750.xml"/><Relationship Id="rId82" Type="http://schemas.openxmlformats.org/officeDocument/2006/relationships/tags" Target="../tags/tag1751.xml"/><Relationship Id="rId83" Type="http://schemas.openxmlformats.org/officeDocument/2006/relationships/tags" Target="../tags/tag1752.xml"/><Relationship Id="rId84" Type="http://schemas.openxmlformats.org/officeDocument/2006/relationships/tags" Target="../tags/tag1753.xml"/><Relationship Id="rId85" Type="http://schemas.openxmlformats.org/officeDocument/2006/relationships/tags" Target="../tags/tag1754.xml"/><Relationship Id="rId86" Type="http://schemas.openxmlformats.org/officeDocument/2006/relationships/tags" Target="../tags/tag1755.xml"/><Relationship Id="rId87" Type="http://schemas.openxmlformats.org/officeDocument/2006/relationships/tags" Target="../tags/tag1756.xml"/><Relationship Id="rId88" Type="http://schemas.openxmlformats.org/officeDocument/2006/relationships/tags" Target="../tags/tag1757.xml"/><Relationship Id="rId89" Type="http://schemas.openxmlformats.org/officeDocument/2006/relationships/tags" Target="../tags/tag1758.xml"/><Relationship Id="rId110" Type="http://schemas.openxmlformats.org/officeDocument/2006/relationships/tags" Target="../tags/tag1779.xml"/><Relationship Id="rId111" Type="http://schemas.openxmlformats.org/officeDocument/2006/relationships/tags" Target="../tags/tag1780.xml"/><Relationship Id="rId112" Type="http://schemas.openxmlformats.org/officeDocument/2006/relationships/tags" Target="../tags/tag1781.xml"/><Relationship Id="rId113" Type="http://schemas.openxmlformats.org/officeDocument/2006/relationships/tags" Target="../tags/tag1782.xml"/><Relationship Id="rId114" Type="http://schemas.openxmlformats.org/officeDocument/2006/relationships/tags" Target="../tags/tag1783.xml"/><Relationship Id="rId115" Type="http://schemas.openxmlformats.org/officeDocument/2006/relationships/tags" Target="../tags/tag1784.xml"/><Relationship Id="rId116" Type="http://schemas.openxmlformats.org/officeDocument/2006/relationships/tags" Target="../tags/tag1785.xml"/><Relationship Id="rId117" Type="http://schemas.openxmlformats.org/officeDocument/2006/relationships/tags" Target="../tags/tag1786.xml"/><Relationship Id="rId118" Type="http://schemas.openxmlformats.org/officeDocument/2006/relationships/tags" Target="../tags/tag1787.xml"/><Relationship Id="rId119" Type="http://schemas.openxmlformats.org/officeDocument/2006/relationships/tags" Target="../tags/tag1788.xml"/><Relationship Id="rId150" Type="http://schemas.openxmlformats.org/officeDocument/2006/relationships/tags" Target="../tags/tag1819.xml"/><Relationship Id="rId151" Type="http://schemas.openxmlformats.org/officeDocument/2006/relationships/tags" Target="../tags/tag1820.xml"/><Relationship Id="rId152" Type="http://schemas.openxmlformats.org/officeDocument/2006/relationships/tags" Target="../tags/tag1821.xml"/><Relationship Id="rId10" Type="http://schemas.openxmlformats.org/officeDocument/2006/relationships/tags" Target="../tags/tag1679.xml"/><Relationship Id="rId11" Type="http://schemas.openxmlformats.org/officeDocument/2006/relationships/tags" Target="../tags/tag1680.xml"/><Relationship Id="rId12" Type="http://schemas.openxmlformats.org/officeDocument/2006/relationships/tags" Target="../tags/tag1681.xml"/><Relationship Id="rId13" Type="http://schemas.openxmlformats.org/officeDocument/2006/relationships/tags" Target="../tags/tag1682.xml"/><Relationship Id="rId14" Type="http://schemas.openxmlformats.org/officeDocument/2006/relationships/tags" Target="../tags/tag1683.xml"/><Relationship Id="rId15" Type="http://schemas.openxmlformats.org/officeDocument/2006/relationships/tags" Target="../tags/tag1684.xml"/><Relationship Id="rId16" Type="http://schemas.openxmlformats.org/officeDocument/2006/relationships/tags" Target="../tags/tag1685.xml"/><Relationship Id="rId17" Type="http://schemas.openxmlformats.org/officeDocument/2006/relationships/tags" Target="../tags/tag1686.xml"/><Relationship Id="rId18" Type="http://schemas.openxmlformats.org/officeDocument/2006/relationships/tags" Target="../tags/tag1687.xml"/><Relationship Id="rId19" Type="http://schemas.openxmlformats.org/officeDocument/2006/relationships/tags" Target="../tags/tag1688.xml"/><Relationship Id="rId153" Type="http://schemas.openxmlformats.org/officeDocument/2006/relationships/tags" Target="../tags/tag1822.xml"/><Relationship Id="rId154" Type="http://schemas.openxmlformats.org/officeDocument/2006/relationships/tags" Target="../tags/tag1823.xml"/><Relationship Id="rId155" Type="http://schemas.openxmlformats.org/officeDocument/2006/relationships/tags" Target="../tags/tag1824.xml"/><Relationship Id="rId156" Type="http://schemas.openxmlformats.org/officeDocument/2006/relationships/tags" Target="../tags/tag1825.xml"/><Relationship Id="rId157" Type="http://schemas.openxmlformats.org/officeDocument/2006/relationships/tags" Target="../tags/tag1826.xml"/><Relationship Id="rId158" Type="http://schemas.openxmlformats.org/officeDocument/2006/relationships/tags" Target="../tags/tag1827.xml"/><Relationship Id="rId159" Type="http://schemas.openxmlformats.org/officeDocument/2006/relationships/tags" Target="../tags/tag1828.xml"/><Relationship Id="rId50" Type="http://schemas.openxmlformats.org/officeDocument/2006/relationships/tags" Target="../tags/tag1719.xml"/><Relationship Id="rId51" Type="http://schemas.openxmlformats.org/officeDocument/2006/relationships/tags" Target="../tags/tag1720.xml"/><Relationship Id="rId52" Type="http://schemas.openxmlformats.org/officeDocument/2006/relationships/tags" Target="../tags/tag1721.xml"/><Relationship Id="rId53" Type="http://schemas.openxmlformats.org/officeDocument/2006/relationships/tags" Target="../tags/tag1722.xml"/><Relationship Id="rId54" Type="http://schemas.openxmlformats.org/officeDocument/2006/relationships/tags" Target="../tags/tag1723.xml"/><Relationship Id="rId55" Type="http://schemas.openxmlformats.org/officeDocument/2006/relationships/tags" Target="../tags/tag1724.xml"/><Relationship Id="rId56" Type="http://schemas.openxmlformats.org/officeDocument/2006/relationships/tags" Target="../tags/tag1725.xml"/><Relationship Id="rId57" Type="http://schemas.openxmlformats.org/officeDocument/2006/relationships/tags" Target="../tags/tag1726.xml"/><Relationship Id="rId58" Type="http://schemas.openxmlformats.org/officeDocument/2006/relationships/tags" Target="../tags/tag1727.xml"/><Relationship Id="rId59" Type="http://schemas.openxmlformats.org/officeDocument/2006/relationships/tags" Target="../tags/tag1728.xml"/><Relationship Id="rId90" Type="http://schemas.openxmlformats.org/officeDocument/2006/relationships/tags" Target="../tags/tag1759.xml"/><Relationship Id="rId91" Type="http://schemas.openxmlformats.org/officeDocument/2006/relationships/tags" Target="../tags/tag1760.xml"/><Relationship Id="rId92" Type="http://schemas.openxmlformats.org/officeDocument/2006/relationships/tags" Target="../tags/tag1761.xml"/><Relationship Id="rId93" Type="http://schemas.openxmlformats.org/officeDocument/2006/relationships/tags" Target="../tags/tag1762.xml"/><Relationship Id="rId94" Type="http://schemas.openxmlformats.org/officeDocument/2006/relationships/tags" Target="../tags/tag1763.xml"/><Relationship Id="rId95" Type="http://schemas.openxmlformats.org/officeDocument/2006/relationships/tags" Target="../tags/tag1764.xml"/><Relationship Id="rId96" Type="http://schemas.openxmlformats.org/officeDocument/2006/relationships/tags" Target="../tags/tag1765.xml"/><Relationship Id="rId97" Type="http://schemas.openxmlformats.org/officeDocument/2006/relationships/tags" Target="../tags/tag1766.xml"/><Relationship Id="rId98" Type="http://schemas.openxmlformats.org/officeDocument/2006/relationships/tags" Target="../tags/tag1767.xml"/><Relationship Id="rId99" Type="http://schemas.openxmlformats.org/officeDocument/2006/relationships/tags" Target="../tags/tag1768.xml"/><Relationship Id="rId120" Type="http://schemas.openxmlformats.org/officeDocument/2006/relationships/tags" Target="../tags/tag1789.xml"/><Relationship Id="rId121" Type="http://schemas.openxmlformats.org/officeDocument/2006/relationships/tags" Target="../tags/tag1790.xml"/><Relationship Id="rId122" Type="http://schemas.openxmlformats.org/officeDocument/2006/relationships/tags" Target="../tags/tag1791.xml"/><Relationship Id="rId123" Type="http://schemas.openxmlformats.org/officeDocument/2006/relationships/tags" Target="../tags/tag1792.xml"/><Relationship Id="rId124" Type="http://schemas.openxmlformats.org/officeDocument/2006/relationships/tags" Target="../tags/tag1793.xml"/><Relationship Id="rId125" Type="http://schemas.openxmlformats.org/officeDocument/2006/relationships/tags" Target="../tags/tag1794.xml"/><Relationship Id="rId126" Type="http://schemas.openxmlformats.org/officeDocument/2006/relationships/tags" Target="../tags/tag1795.xml"/><Relationship Id="rId127" Type="http://schemas.openxmlformats.org/officeDocument/2006/relationships/tags" Target="../tags/tag1796.xml"/><Relationship Id="rId128" Type="http://schemas.openxmlformats.org/officeDocument/2006/relationships/tags" Target="../tags/tag1797.xml"/><Relationship Id="rId129" Type="http://schemas.openxmlformats.org/officeDocument/2006/relationships/tags" Target="../tags/tag1798.xml"/><Relationship Id="rId160" Type="http://schemas.openxmlformats.org/officeDocument/2006/relationships/tags" Target="../tags/tag1829.xml"/><Relationship Id="rId161" Type="http://schemas.openxmlformats.org/officeDocument/2006/relationships/tags" Target="../tags/tag1830.xml"/><Relationship Id="rId162" Type="http://schemas.openxmlformats.org/officeDocument/2006/relationships/tags" Target="../tags/tag1831.xml"/><Relationship Id="rId20" Type="http://schemas.openxmlformats.org/officeDocument/2006/relationships/tags" Target="../tags/tag1689.xml"/><Relationship Id="rId21" Type="http://schemas.openxmlformats.org/officeDocument/2006/relationships/tags" Target="../tags/tag1690.xml"/><Relationship Id="rId22" Type="http://schemas.openxmlformats.org/officeDocument/2006/relationships/tags" Target="../tags/tag1691.xml"/><Relationship Id="rId23" Type="http://schemas.openxmlformats.org/officeDocument/2006/relationships/tags" Target="../tags/tag1692.xml"/><Relationship Id="rId24" Type="http://schemas.openxmlformats.org/officeDocument/2006/relationships/tags" Target="../tags/tag1693.xml"/><Relationship Id="rId25" Type="http://schemas.openxmlformats.org/officeDocument/2006/relationships/tags" Target="../tags/tag1694.xml"/><Relationship Id="rId26" Type="http://schemas.openxmlformats.org/officeDocument/2006/relationships/tags" Target="../tags/tag1695.xml"/><Relationship Id="rId27" Type="http://schemas.openxmlformats.org/officeDocument/2006/relationships/tags" Target="../tags/tag1696.xml"/><Relationship Id="rId28" Type="http://schemas.openxmlformats.org/officeDocument/2006/relationships/tags" Target="../tags/tag1697.xml"/><Relationship Id="rId29" Type="http://schemas.openxmlformats.org/officeDocument/2006/relationships/tags" Target="../tags/tag1698.xml"/><Relationship Id="rId163" Type="http://schemas.openxmlformats.org/officeDocument/2006/relationships/slideLayout" Target="../slideLayouts/slideLayout2.xml"/><Relationship Id="rId164" Type="http://schemas.openxmlformats.org/officeDocument/2006/relationships/image" Target="../media/image14.png"/><Relationship Id="rId60" Type="http://schemas.openxmlformats.org/officeDocument/2006/relationships/tags" Target="../tags/tag1729.xml"/><Relationship Id="rId61" Type="http://schemas.openxmlformats.org/officeDocument/2006/relationships/tags" Target="../tags/tag1730.xml"/><Relationship Id="rId62" Type="http://schemas.openxmlformats.org/officeDocument/2006/relationships/tags" Target="../tags/tag1731.xml"/><Relationship Id="rId63" Type="http://schemas.openxmlformats.org/officeDocument/2006/relationships/tags" Target="../tags/tag1732.xml"/><Relationship Id="rId64" Type="http://schemas.openxmlformats.org/officeDocument/2006/relationships/tags" Target="../tags/tag1733.xml"/><Relationship Id="rId65" Type="http://schemas.openxmlformats.org/officeDocument/2006/relationships/tags" Target="../tags/tag1734.xml"/><Relationship Id="rId66" Type="http://schemas.openxmlformats.org/officeDocument/2006/relationships/tags" Target="../tags/tag1735.xml"/><Relationship Id="rId67" Type="http://schemas.openxmlformats.org/officeDocument/2006/relationships/tags" Target="../tags/tag1736.xml"/><Relationship Id="rId68" Type="http://schemas.openxmlformats.org/officeDocument/2006/relationships/tags" Target="../tags/tag1737.xml"/><Relationship Id="rId69" Type="http://schemas.openxmlformats.org/officeDocument/2006/relationships/tags" Target="../tags/tag1738.xml"/><Relationship Id="rId130" Type="http://schemas.openxmlformats.org/officeDocument/2006/relationships/tags" Target="../tags/tag1799.xml"/><Relationship Id="rId131" Type="http://schemas.openxmlformats.org/officeDocument/2006/relationships/tags" Target="../tags/tag1800.xml"/><Relationship Id="rId132" Type="http://schemas.openxmlformats.org/officeDocument/2006/relationships/tags" Target="../tags/tag1801.xml"/><Relationship Id="rId133" Type="http://schemas.openxmlformats.org/officeDocument/2006/relationships/tags" Target="../tags/tag1802.xml"/><Relationship Id="rId134" Type="http://schemas.openxmlformats.org/officeDocument/2006/relationships/tags" Target="../tags/tag1803.xml"/><Relationship Id="rId135" Type="http://schemas.openxmlformats.org/officeDocument/2006/relationships/tags" Target="../tags/tag1804.xml"/><Relationship Id="rId136" Type="http://schemas.openxmlformats.org/officeDocument/2006/relationships/tags" Target="../tags/tag1805.xml"/><Relationship Id="rId137" Type="http://schemas.openxmlformats.org/officeDocument/2006/relationships/tags" Target="../tags/tag1806.xml"/><Relationship Id="rId138" Type="http://schemas.openxmlformats.org/officeDocument/2006/relationships/tags" Target="../tags/tag1807.xml"/><Relationship Id="rId139" Type="http://schemas.openxmlformats.org/officeDocument/2006/relationships/tags" Target="../tags/tag1808.xml"/><Relationship Id="rId30" Type="http://schemas.openxmlformats.org/officeDocument/2006/relationships/tags" Target="../tags/tag1699.xml"/><Relationship Id="rId31" Type="http://schemas.openxmlformats.org/officeDocument/2006/relationships/tags" Target="../tags/tag1700.xml"/><Relationship Id="rId32" Type="http://schemas.openxmlformats.org/officeDocument/2006/relationships/tags" Target="../tags/tag1701.xml"/><Relationship Id="rId33" Type="http://schemas.openxmlformats.org/officeDocument/2006/relationships/tags" Target="../tags/tag1702.xml"/><Relationship Id="rId34" Type="http://schemas.openxmlformats.org/officeDocument/2006/relationships/tags" Target="../tags/tag1703.xml"/><Relationship Id="rId35" Type="http://schemas.openxmlformats.org/officeDocument/2006/relationships/tags" Target="../tags/tag1704.xml"/><Relationship Id="rId36" Type="http://schemas.openxmlformats.org/officeDocument/2006/relationships/tags" Target="../tags/tag1705.xml"/><Relationship Id="rId37" Type="http://schemas.openxmlformats.org/officeDocument/2006/relationships/tags" Target="../tags/tag1706.xml"/><Relationship Id="rId38" Type="http://schemas.openxmlformats.org/officeDocument/2006/relationships/tags" Target="../tags/tag1707.xml"/><Relationship Id="rId39" Type="http://schemas.openxmlformats.org/officeDocument/2006/relationships/tags" Target="../tags/tag1708.xml"/><Relationship Id="rId70" Type="http://schemas.openxmlformats.org/officeDocument/2006/relationships/tags" Target="../tags/tag1739.xml"/><Relationship Id="rId71" Type="http://schemas.openxmlformats.org/officeDocument/2006/relationships/tags" Target="../tags/tag1740.xml"/><Relationship Id="rId72" Type="http://schemas.openxmlformats.org/officeDocument/2006/relationships/tags" Target="../tags/tag1741.xml"/><Relationship Id="rId73" Type="http://schemas.openxmlformats.org/officeDocument/2006/relationships/tags" Target="../tags/tag1742.xml"/><Relationship Id="rId74" Type="http://schemas.openxmlformats.org/officeDocument/2006/relationships/tags" Target="../tags/tag1743.xml"/><Relationship Id="rId75" Type="http://schemas.openxmlformats.org/officeDocument/2006/relationships/tags" Target="../tags/tag1744.xml"/><Relationship Id="rId76" Type="http://schemas.openxmlformats.org/officeDocument/2006/relationships/tags" Target="../tags/tag1745.xml"/><Relationship Id="rId77" Type="http://schemas.openxmlformats.org/officeDocument/2006/relationships/tags" Target="../tags/tag1746.xml"/><Relationship Id="rId78" Type="http://schemas.openxmlformats.org/officeDocument/2006/relationships/tags" Target="../tags/tag1747.xml"/><Relationship Id="rId79" Type="http://schemas.openxmlformats.org/officeDocument/2006/relationships/tags" Target="../tags/tag1748.xml"/><Relationship Id="rId1" Type="http://schemas.openxmlformats.org/officeDocument/2006/relationships/tags" Target="../tags/tag1670.xml"/><Relationship Id="rId2" Type="http://schemas.openxmlformats.org/officeDocument/2006/relationships/tags" Target="../tags/tag1671.xml"/><Relationship Id="rId3" Type="http://schemas.openxmlformats.org/officeDocument/2006/relationships/tags" Target="../tags/tag1672.xml"/><Relationship Id="rId4" Type="http://schemas.openxmlformats.org/officeDocument/2006/relationships/tags" Target="../tags/tag1673.xml"/><Relationship Id="rId100" Type="http://schemas.openxmlformats.org/officeDocument/2006/relationships/tags" Target="../tags/tag1769.xml"/><Relationship Id="rId101" Type="http://schemas.openxmlformats.org/officeDocument/2006/relationships/tags" Target="../tags/tag1770.xml"/><Relationship Id="rId102" Type="http://schemas.openxmlformats.org/officeDocument/2006/relationships/tags" Target="../tags/tag1771.xml"/><Relationship Id="rId103" Type="http://schemas.openxmlformats.org/officeDocument/2006/relationships/tags" Target="../tags/tag1772.xml"/><Relationship Id="rId104" Type="http://schemas.openxmlformats.org/officeDocument/2006/relationships/tags" Target="../tags/tag1773.xml"/><Relationship Id="rId105" Type="http://schemas.openxmlformats.org/officeDocument/2006/relationships/tags" Target="../tags/tag1774.xml"/><Relationship Id="rId106" Type="http://schemas.openxmlformats.org/officeDocument/2006/relationships/tags" Target="../tags/tag1775.xml"/><Relationship Id="rId107" Type="http://schemas.openxmlformats.org/officeDocument/2006/relationships/tags" Target="../tags/tag1776.xml"/><Relationship Id="rId108" Type="http://schemas.openxmlformats.org/officeDocument/2006/relationships/tags" Target="../tags/tag1777.xml"/><Relationship Id="rId109" Type="http://schemas.openxmlformats.org/officeDocument/2006/relationships/tags" Target="../tags/tag1778.xml"/><Relationship Id="rId5" Type="http://schemas.openxmlformats.org/officeDocument/2006/relationships/tags" Target="../tags/tag1674.xml"/><Relationship Id="rId6" Type="http://schemas.openxmlformats.org/officeDocument/2006/relationships/tags" Target="../tags/tag1675.xml"/><Relationship Id="rId7" Type="http://schemas.openxmlformats.org/officeDocument/2006/relationships/tags" Target="../tags/tag1676.xml"/><Relationship Id="rId8" Type="http://schemas.openxmlformats.org/officeDocument/2006/relationships/tags" Target="../tags/tag1677.xml"/><Relationship Id="rId9" Type="http://schemas.openxmlformats.org/officeDocument/2006/relationships/tags" Target="../tags/tag1678.xml"/><Relationship Id="rId140" Type="http://schemas.openxmlformats.org/officeDocument/2006/relationships/tags" Target="../tags/tag1809.xml"/><Relationship Id="rId141" Type="http://schemas.openxmlformats.org/officeDocument/2006/relationships/tags" Target="../tags/tag1810.xml"/></Relationships>
</file>

<file path=ppt/slides/_rels/slide18.xml.rels><?xml version="1.0" encoding="UTF-8" standalone="yes"?>
<Relationships xmlns="http://schemas.openxmlformats.org/package/2006/relationships"><Relationship Id="rId142" Type="http://schemas.openxmlformats.org/officeDocument/2006/relationships/tags" Target="../tags/tag1973.xml"/><Relationship Id="rId143" Type="http://schemas.openxmlformats.org/officeDocument/2006/relationships/tags" Target="../tags/tag1974.xml"/><Relationship Id="rId144" Type="http://schemas.openxmlformats.org/officeDocument/2006/relationships/tags" Target="../tags/tag1975.xml"/><Relationship Id="rId145" Type="http://schemas.openxmlformats.org/officeDocument/2006/relationships/tags" Target="../tags/tag1976.xml"/><Relationship Id="rId146" Type="http://schemas.openxmlformats.org/officeDocument/2006/relationships/tags" Target="../tags/tag1977.xml"/><Relationship Id="rId147" Type="http://schemas.openxmlformats.org/officeDocument/2006/relationships/tags" Target="../tags/tag1978.xml"/><Relationship Id="rId148" Type="http://schemas.openxmlformats.org/officeDocument/2006/relationships/tags" Target="../tags/tag1979.xml"/><Relationship Id="rId149" Type="http://schemas.openxmlformats.org/officeDocument/2006/relationships/tags" Target="../tags/tag1980.xml"/><Relationship Id="rId180" Type="http://schemas.openxmlformats.org/officeDocument/2006/relationships/tags" Target="../tags/tag2011.xml"/><Relationship Id="rId181" Type="http://schemas.openxmlformats.org/officeDocument/2006/relationships/tags" Target="../tags/tag2012.xml"/><Relationship Id="rId182" Type="http://schemas.openxmlformats.org/officeDocument/2006/relationships/tags" Target="../tags/tag2013.xml"/><Relationship Id="rId40" Type="http://schemas.openxmlformats.org/officeDocument/2006/relationships/tags" Target="../tags/tag1871.xml"/><Relationship Id="rId41" Type="http://schemas.openxmlformats.org/officeDocument/2006/relationships/tags" Target="../tags/tag1872.xml"/><Relationship Id="rId42" Type="http://schemas.openxmlformats.org/officeDocument/2006/relationships/tags" Target="../tags/tag1873.xml"/><Relationship Id="rId43" Type="http://schemas.openxmlformats.org/officeDocument/2006/relationships/tags" Target="../tags/tag1874.xml"/><Relationship Id="rId44" Type="http://schemas.openxmlformats.org/officeDocument/2006/relationships/tags" Target="../tags/tag1875.xml"/><Relationship Id="rId45" Type="http://schemas.openxmlformats.org/officeDocument/2006/relationships/tags" Target="../tags/tag1876.xml"/><Relationship Id="rId46" Type="http://schemas.openxmlformats.org/officeDocument/2006/relationships/tags" Target="../tags/tag1877.xml"/><Relationship Id="rId47" Type="http://schemas.openxmlformats.org/officeDocument/2006/relationships/tags" Target="../tags/tag1878.xml"/><Relationship Id="rId48" Type="http://schemas.openxmlformats.org/officeDocument/2006/relationships/tags" Target="../tags/tag1879.xml"/><Relationship Id="rId49" Type="http://schemas.openxmlformats.org/officeDocument/2006/relationships/tags" Target="../tags/tag1880.xml"/><Relationship Id="rId183" Type="http://schemas.openxmlformats.org/officeDocument/2006/relationships/tags" Target="../tags/tag2014.xml"/><Relationship Id="rId184" Type="http://schemas.openxmlformats.org/officeDocument/2006/relationships/tags" Target="../tags/tag2015.xml"/><Relationship Id="rId185" Type="http://schemas.openxmlformats.org/officeDocument/2006/relationships/tags" Target="../tags/tag2016.xml"/><Relationship Id="rId186" Type="http://schemas.openxmlformats.org/officeDocument/2006/relationships/tags" Target="../tags/tag2017.xml"/><Relationship Id="rId187" Type="http://schemas.openxmlformats.org/officeDocument/2006/relationships/tags" Target="../tags/tag2018.xml"/><Relationship Id="rId188" Type="http://schemas.openxmlformats.org/officeDocument/2006/relationships/tags" Target="../tags/tag2019.xml"/><Relationship Id="rId189" Type="http://schemas.openxmlformats.org/officeDocument/2006/relationships/tags" Target="../tags/tag2020.xml"/><Relationship Id="rId80" Type="http://schemas.openxmlformats.org/officeDocument/2006/relationships/tags" Target="../tags/tag1911.xml"/><Relationship Id="rId81" Type="http://schemas.openxmlformats.org/officeDocument/2006/relationships/tags" Target="../tags/tag1912.xml"/><Relationship Id="rId82" Type="http://schemas.openxmlformats.org/officeDocument/2006/relationships/tags" Target="../tags/tag1913.xml"/><Relationship Id="rId83" Type="http://schemas.openxmlformats.org/officeDocument/2006/relationships/tags" Target="../tags/tag1914.xml"/><Relationship Id="rId84" Type="http://schemas.openxmlformats.org/officeDocument/2006/relationships/tags" Target="../tags/tag1915.xml"/><Relationship Id="rId85" Type="http://schemas.openxmlformats.org/officeDocument/2006/relationships/tags" Target="../tags/tag1916.xml"/><Relationship Id="rId86" Type="http://schemas.openxmlformats.org/officeDocument/2006/relationships/tags" Target="../tags/tag1917.xml"/><Relationship Id="rId87" Type="http://schemas.openxmlformats.org/officeDocument/2006/relationships/tags" Target="../tags/tag1918.xml"/><Relationship Id="rId88" Type="http://schemas.openxmlformats.org/officeDocument/2006/relationships/tags" Target="../tags/tag1919.xml"/><Relationship Id="rId89" Type="http://schemas.openxmlformats.org/officeDocument/2006/relationships/tags" Target="../tags/tag1920.xml"/><Relationship Id="rId110" Type="http://schemas.openxmlformats.org/officeDocument/2006/relationships/tags" Target="../tags/tag1941.xml"/><Relationship Id="rId111" Type="http://schemas.openxmlformats.org/officeDocument/2006/relationships/tags" Target="../tags/tag1942.xml"/><Relationship Id="rId112" Type="http://schemas.openxmlformats.org/officeDocument/2006/relationships/tags" Target="../tags/tag1943.xml"/><Relationship Id="rId113" Type="http://schemas.openxmlformats.org/officeDocument/2006/relationships/tags" Target="../tags/tag1944.xml"/><Relationship Id="rId114" Type="http://schemas.openxmlformats.org/officeDocument/2006/relationships/tags" Target="../tags/tag1945.xml"/><Relationship Id="rId115" Type="http://schemas.openxmlformats.org/officeDocument/2006/relationships/tags" Target="../tags/tag1946.xml"/><Relationship Id="rId116" Type="http://schemas.openxmlformats.org/officeDocument/2006/relationships/tags" Target="../tags/tag1947.xml"/><Relationship Id="rId117" Type="http://schemas.openxmlformats.org/officeDocument/2006/relationships/tags" Target="../tags/tag1948.xml"/><Relationship Id="rId118" Type="http://schemas.openxmlformats.org/officeDocument/2006/relationships/tags" Target="../tags/tag1949.xml"/><Relationship Id="rId119" Type="http://schemas.openxmlformats.org/officeDocument/2006/relationships/tags" Target="../tags/tag1950.xml"/><Relationship Id="rId150" Type="http://schemas.openxmlformats.org/officeDocument/2006/relationships/tags" Target="../tags/tag1981.xml"/><Relationship Id="rId151" Type="http://schemas.openxmlformats.org/officeDocument/2006/relationships/tags" Target="../tags/tag1982.xml"/><Relationship Id="rId152" Type="http://schemas.openxmlformats.org/officeDocument/2006/relationships/tags" Target="../tags/tag1983.xml"/><Relationship Id="rId10" Type="http://schemas.openxmlformats.org/officeDocument/2006/relationships/tags" Target="../tags/tag1841.xml"/><Relationship Id="rId11" Type="http://schemas.openxmlformats.org/officeDocument/2006/relationships/tags" Target="../tags/tag1842.xml"/><Relationship Id="rId12" Type="http://schemas.openxmlformats.org/officeDocument/2006/relationships/tags" Target="../tags/tag1843.xml"/><Relationship Id="rId13" Type="http://schemas.openxmlformats.org/officeDocument/2006/relationships/tags" Target="../tags/tag1844.xml"/><Relationship Id="rId14" Type="http://schemas.openxmlformats.org/officeDocument/2006/relationships/tags" Target="../tags/tag1845.xml"/><Relationship Id="rId15" Type="http://schemas.openxmlformats.org/officeDocument/2006/relationships/tags" Target="../tags/tag1846.xml"/><Relationship Id="rId16" Type="http://schemas.openxmlformats.org/officeDocument/2006/relationships/tags" Target="../tags/tag1847.xml"/><Relationship Id="rId17" Type="http://schemas.openxmlformats.org/officeDocument/2006/relationships/tags" Target="../tags/tag1848.xml"/><Relationship Id="rId18" Type="http://schemas.openxmlformats.org/officeDocument/2006/relationships/tags" Target="../tags/tag1849.xml"/><Relationship Id="rId19" Type="http://schemas.openxmlformats.org/officeDocument/2006/relationships/tags" Target="../tags/tag1850.xml"/><Relationship Id="rId153" Type="http://schemas.openxmlformats.org/officeDocument/2006/relationships/tags" Target="../tags/tag1984.xml"/><Relationship Id="rId154" Type="http://schemas.openxmlformats.org/officeDocument/2006/relationships/tags" Target="../tags/tag1985.xml"/><Relationship Id="rId155" Type="http://schemas.openxmlformats.org/officeDocument/2006/relationships/tags" Target="../tags/tag1986.xml"/><Relationship Id="rId156" Type="http://schemas.openxmlformats.org/officeDocument/2006/relationships/tags" Target="../tags/tag1987.xml"/><Relationship Id="rId157" Type="http://schemas.openxmlformats.org/officeDocument/2006/relationships/tags" Target="../tags/tag1988.xml"/><Relationship Id="rId158" Type="http://schemas.openxmlformats.org/officeDocument/2006/relationships/tags" Target="../tags/tag1989.xml"/><Relationship Id="rId159" Type="http://schemas.openxmlformats.org/officeDocument/2006/relationships/tags" Target="../tags/tag1990.xml"/><Relationship Id="rId190" Type="http://schemas.openxmlformats.org/officeDocument/2006/relationships/tags" Target="../tags/tag2021.xml"/><Relationship Id="rId191" Type="http://schemas.openxmlformats.org/officeDocument/2006/relationships/tags" Target="../tags/tag2022.xml"/><Relationship Id="rId192" Type="http://schemas.openxmlformats.org/officeDocument/2006/relationships/tags" Target="../tags/tag2023.xml"/><Relationship Id="rId50" Type="http://schemas.openxmlformats.org/officeDocument/2006/relationships/tags" Target="../tags/tag1881.xml"/><Relationship Id="rId51" Type="http://schemas.openxmlformats.org/officeDocument/2006/relationships/tags" Target="../tags/tag1882.xml"/><Relationship Id="rId52" Type="http://schemas.openxmlformats.org/officeDocument/2006/relationships/tags" Target="../tags/tag1883.xml"/><Relationship Id="rId53" Type="http://schemas.openxmlformats.org/officeDocument/2006/relationships/tags" Target="../tags/tag1884.xml"/><Relationship Id="rId54" Type="http://schemas.openxmlformats.org/officeDocument/2006/relationships/tags" Target="../tags/tag1885.xml"/><Relationship Id="rId55" Type="http://schemas.openxmlformats.org/officeDocument/2006/relationships/tags" Target="../tags/tag1886.xml"/><Relationship Id="rId56" Type="http://schemas.openxmlformats.org/officeDocument/2006/relationships/tags" Target="../tags/tag1887.xml"/><Relationship Id="rId57" Type="http://schemas.openxmlformats.org/officeDocument/2006/relationships/tags" Target="../tags/tag1888.xml"/><Relationship Id="rId58" Type="http://schemas.openxmlformats.org/officeDocument/2006/relationships/tags" Target="../tags/tag1889.xml"/><Relationship Id="rId59" Type="http://schemas.openxmlformats.org/officeDocument/2006/relationships/tags" Target="../tags/tag1890.xml"/><Relationship Id="rId193" Type="http://schemas.openxmlformats.org/officeDocument/2006/relationships/tags" Target="../tags/tag2024.xml"/><Relationship Id="rId194" Type="http://schemas.openxmlformats.org/officeDocument/2006/relationships/tags" Target="../tags/tag2025.xml"/><Relationship Id="rId195" Type="http://schemas.openxmlformats.org/officeDocument/2006/relationships/tags" Target="../tags/tag2026.xml"/><Relationship Id="rId196" Type="http://schemas.openxmlformats.org/officeDocument/2006/relationships/tags" Target="../tags/tag2027.xml"/><Relationship Id="rId197" Type="http://schemas.openxmlformats.org/officeDocument/2006/relationships/tags" Target="../tags/tag2028.xml"/><Relationship Id="rId198" Type="http://schemas.openxmlformats.org/officeDocument/2006/relationships/tags" Target="../tags/tag2029.xml"/><Relationship Id="rId199" Type="http://schemas.openxmlformats.org/officeDocument/2006/relationships/tags" Target="../tags/tag2030.xml"/><Relationship Id="rId90" Type="http://schemas.openxmlformats.org/officeDocument/2006/relationships/tags" Target="../tags/tag1921.xml"/><Relationship Id="rId91" Type="http://schemas.openxmlformats.org/officeDocument/2006/relationships/tags" Target="../tags/tag1922.xml"/><Relationship Id="rId92" Type="http://schemas.openxmlformats.org/officeDocument/2006/relationships/tags" Target="../tags/tag1923.xml"/><Relationship Id="rId93" Type="http://schemas.openxmlformats.org/officeDocument/2006/relationships/tags" Target="../tags/tag1924.xml"/><Relationship Id="rId94" Type="http://schemas.openxmlformats.org/officeDocument/2006/relationships/tags" Target="../tags/tag1925.xml"/><Relationship Id="rId95" Type="http://schemas.openxmlformats.org/officeDocument/2006/relationships/tags" Target="../tags/tag1926.xml"/><Relationship Id="rId96" Type="http://schemas.openxmlformats.org/officeDocument/2006/relationships/tags" Target="../tags/tag1927.xml"/><Relationship Id="rId97" Type="http://schemas.openxmlformats.org/officeDocument/2006/relationships/tags" Target="../tags/tag1928.xml"/><Relationship Id="rId98" Type="http://schemas.openxmlformats.org/officeDocument/2006/relationships/tags" Target="../tags/tag1929.xml"/><Relationship Id="rId99" Type="http://schemas.openxmlformats.org/officeDocument/2006/relationships/tags" Target="../tags/tag1930.xml"/><Relationship Id="rId120" Type="http://schemas.openxmlformats.org/officeDocument/2006/relationships/tags" Target="../tags/tag1951.xml"/><Relationship Id="rId121" Type="http://schemas.openxmlformats.org/officeDocument/2006/relationships/tags" Target="../tags/tag1952.xml"/><Relationship Id="rId122" Type="http://schemas.openxmlformats.org/officeDocument/2006/relationships/tags" Target="../tags/tag1953.xml"/><Relationship Id="rId123" Type="http://schemas.openxmlformats.org/officeDocument/2006/relationships/tags" Target="../tags/tag1954.xml"/><Relationship Id="rId124" Type="http://schemas.openxmlformats.org/officeDocument/2006/relationships/tags" Target="../tags/tag1955.xml"/><Relationship Id="rId125" Type="http://schemas.openxmlformats.org/officeDocument/2006/relationships/tags" Target="../tags/tag1956.xml"/><Relationship Id="rId126" Type="http://schemas.openxmlformats.org/officeDocument/2006/relationships/tags" Target="../tags/tag1957.xml"/><Relationship Id="rId127" Type="http://schemas.openxmlformats.org/officeDocument/2006/relationships/tags" Target="../tags/tag1958.xml"/><Relationship Id="rId128" Type="http://schemas.openxmlformats.org/officeDocument/2006/relationships/tags" Target="../tags/tag1959.xml"/><Relationship Id="rId129" Type="http://schemas.openxmlformats.org/officeDocument/2006/relationships/tags" Target="../tags/tag1960.xml"/><Relationship Id="rId160" Type="http://schemas.openxmlformats.org/officeDocument/2006/relationships/tags" Target="../tags/tag1991.xml"/><Relationship Id="rId161" Type="http://schemas.openxmlformats.org/officeDocument/2006/relationships/tags" Target="../tags/tag1992.xml"/><Relationship Id="rId162" Type="http://schemas.openxmlformats.org/officeDocument/2006/relationships/tags" Target="../tags/tag1993.xml"/><Relationship Id="rId20" Type="http://schemas.openxmlformats.org/officeDocument/2006/relationships/tags" Target="../tags/tag1851.xml"/><Relationship Id="rId21" Type="http://schemas.openxmlformats.org/officeDocument/2006/relationships/tags" Target="../tags/tag1852.xml"/><Relationship Id="rId22" Type="http://schemas.openxmlformats.org/officeDocument/2006/relationships/tags" Target="../tags/tag1853.xml"/><Relationship Id="rId23" Type="http://schemas.openxmlformats.org/officeDocument/2006/relationships/tags" Target="../tags/tag1854.xml"/><Relationship Id="rId24" Type="http://schemas.openxmlformats.org/officeDocument/2006/relationships/tags" Target="../tags/tag1855.xml"/><Relationship Id="rId25" Type="http://schemas.openxmlformats.org/officeDocument/2006/relationships/tags" Target="../tags/tag1856.xml"/><Relationship Id="rId26" Type="http://schemas.openxmlformats.org/officeDocument/2006/relationships/tags" Target="../tags/tag1857.xml"/><Relationship Id="rId27" Type="http://schemas.openxmlformats.org/officeDocument/2006/relationships/tags" Target="../tags/tag1858.xml"/><Relationship Id="rId28" Type="http://schemas.openxmlformats.org/officeDocument/2006/relationships/tags" Target="../tags/tag1859.xml"/><Relationship Id="rId29" Type="http://schemas.openxmlformats.org/officeDocument/2006/relationships/tags" Target="../tags/tag1860.xml"/><Relationship Id="rId163" Type="http://schemas.openxmlformats.org/officeDocument/2006/relationships/tags" Target="../tags/tag1994.xml"/><Relationship Id="rId164" Type="http://schemas.openxmlformats.org/officeDocument/2006/relationships/tags" Target="../tags/tag1995.xml"/><Relationship Id="rId165" Type="http://schemas.openxmlformats.org/officeDocument/2006/relationships/tags" Target="../tags/tag1996.xml"/><Relationship Id="rId166" Type="http://schemas.openxmlformats.org/officeDocument/2006/relationships/tags" Target="../tags/tag1997.xml"/><Relationship Id="rId167" Type="http://schemas.openxmlformats.org/officeDocument/2006/relationships/tags" Target="../tags/tag1998.xml"/><Relationship Id="rId168" Type="http://schemas.openxmlformats.org/officeDocument/2006/relationships/tags" Target="../tags/tag1999.xml"/><Relationship Id="rId169" Type="http://schemas.openxmlformats.org/officeDocument/2006/relationships/tags" Target="../tags/tag2000.xml"/><Relationship Id="rId200" Type="http://schemas.openxmlformats.org/officeDocument/2006/relationships/tags" Target="../tags/tag2031.xml"/><Relationship Id="rId201" Type="http://schemas.openxmlformats.org/officeDocument/2006/relationships/tags" Target="../tags/tag2032.xml"/><Relationship Id="rId202" Type="http://schemas.openxmlformats.org/officeDocument/2006/relationships/tags" Target="../tags/tag2033.xml"/><Relationship Id="rId203" Type="http://schemas.openxmlformats.org/officeDocument/2006/relationships/tags" Target="../tags/tag2034.xml"/><Relationship Id="rId60" Type="http://schemas.openxmlformats.org/officeDocument/2006/relationships/tags" Target="../tags/tag1891.xml"/><Relationship Id="rId61" Type="http://schemas.openxmlformats.org/officeDocument/2006/relationships/tags" Target="../tags/tag1892.xml"/><Relationship Id="rId62" Type="http://schemas.openxmlformats.org/officeDocument/2006/relationships/tags" Target="../tags/tag1893.xml"/><Relationship Id="rId63" Type="http://schemas.openxmlformats.org/officeDocument/2006/relationships/tags" Target="../tags/tag1894.xml"/><Relationship Id="rId64" Type="http://schemas.openxmlformats.org/officeDocument/2006/relationships/tags" Target="../tags/tag1895.xml"/><Relationship Id="rId65" Type="http://schemas.openxmlformats.org/officeDocument/2006/relationships/tags" Target="../tags/tag1896.xml"/><Relationship Id="rId66" Type="http://schemas.openxmlformats.org/officeDocument/2006/relationships/tags" Target="../tags/tag1897.xml"/><Relationship Id="rId67" Type="http://schemas.openxmlformats.org/officeDocument/2006/relationships/tags" Target="../tags/tag1898.xml"/><Relationship Id="rId68" Type="http://schemas.openxmlformats.org/officeDocument/2006/relationships/tags" Target="../tags/tag1899.xml"/><Relationship Id="rId69" Type="http://schemas.openxmlformats.org/officeDocument/2006/relationships/tags" Target="../tags/tag1900.xml"/><Relationship Id="rId204" Type="http://schemas.openxmlformats.org/officeDocument/2006/relationships/tags" Target="../tags/tag2035.xml"/><Relationship Id="rId205" Type="http://schemas.openxmlformats.org/officeDocument/2006/relationships/slideLayout" Target="../slideLayouts/slideLayout2.xml"/><Relationship Id="rId206" Type="http://schemas.openxmlformats.org/officeDocument/2006/relationships/image" Target="../media/image14.png"/><Relationship Id="rId130" Type="http://schemas.openxmlformats.org/officeDocument/2006/relationships/tags" Target="../tags/tag1961.xml"/><Relationship Id="rId131" Type="http://schemas.openxmlformats.org/officeDocument/2006/relationships/tags" Target="../tags/tag1962.xml"/><Relationship Id="rId132" Type="http://schemas.openxmlformats.org/officeDocument/2006/relationships/tags" Target="../tags/tag1963.xml"/><Relationship Id="rId133" Type="http://schemas.openxmlformats.org/officeDocument/2006/relationships/tags" Target="../tags/tag1964.xml"/><Relationship Id="rId134" Type="http://schemas.openxmlformats.org/officeDocument/2006/relationships/tags" Target="../tags/tag1965.xml"/><Relationship Id="rId135" Type="http://schemas.openxmlformats.org/officeDocument/2006/relationships/tags" Target="../tags/tag1966.xml"/><Relationship Id="rId136" Type="http://schemas.openxmlformats.org/officeDocument/2006/relationships/tags" Target="../tags/tag1967.xml"/><Relationship Id="rId137" Type="http://schemas.openxmlformats.org/officeDocument/2006/relationships/tags" Target="../tags/tag1968.xml"/><Relationship Id="rId138" Type="http://schemas.openxmlformats.org/officeDocument/2006/relationships/tags" Target="../tags/tag1969.xml"/><Relationship Id="rId139" Type="http://schemas.openxmlformats.org/officeDocument/2006/relationships/tags" Target="../tags/tag1970.xml"/><Relationship Id="rId170" Type="http://schemas.openxmlformats.org/officeDocument/2006/relationships/tags" Target="../tags/tag2001.xml"/><Relationship Id="rId171" Type="http://schemas.openxmlformats.org/officeDocument/2006/relationships/tags" Target="../tags/tag2002.xml"/><Relationship Id="rId172" Type="http://schemas.openxmlformats.org/officeDocument/2006/relationships/tags" Target="../tags/tag2003.xml"/><Relationship Id="rId30" Type="http://schemas.openxmlformats.org/officeDocument/2006/relationships/tags" Target="../tags/tag1861.xml"/><Relationship Id="rId31" Type="http://schemas.openxmlformats.org/officeDocument/2006/relationships/tags" Target="../tags/tag1862.xml"/><Relationship Id="rId32" Type="http://schemas.openxmlformats.org/officeDocument/2006/relationships/tags" Target="../tags/tag1863.xml"/><Relationship Id="rId33" Type="http://schemas.openxmlformats.org/officeDocument/2006/relationships/tags" Target="../tags/tag1864.xml"/><Relationship Id="rId34" Type="http://schemas.openxmlformats.org/officeDocument/2006/relationships/tags" Target="../tags/tag1865.xml"/><Relationship Id="rId35" Type="http://schemas.openxmlformats.org/officeDocument/2006/relationships/tags" Target="../tags/tag1866.xml"/><Relationship Id="rId36" Type="http://schemas.openxmlformats.org/officeDocument/2006/relationships/tags" Target="../tags/tag1867.xml"/><Relationship Id="rId37" Type="http://schemas.openxmlformats.org/officeDocument/2006/relationships/tags" Target="../tags/tag1868.xml"/><Relationship Id="rId38" Type="http://schemas.openxmlformats.org/officeDocument/2006/relationships/tags" Target="../tags/tag1869.xml"/><Relationship Id="rId39" Type="http://schemas.openxmlformats.org/officeDocument/2006/relationships/tags" Target="../tags/tag1870.xml"/><Relationship Id="rId173" Type="http://schemas.openxmlformats.org/officeDocument/2006/relationships/tags" Target="../tags/tag2004.xml"/><Relationship Id="rId174" Type="http://schemas.openxmlformats.org/officeDocument/2006/relationships/tags" Target="../tags/tag2005.xml"/><Relationship Id="rId175" Type="http://schemas.openxmlformats.org/officeDocument/2006/relationships/tags" Target="../tags/tag2006.xml"/><Relationship Id="rId176" Type="http://schemas.openxmlformats.org/officeDocument/2006/relationships/tags" Target="../tags/tag2007.xml"/><Relationship Id="rId177" Type="http://schemas.openxmlformats.org/officeDocument/2006/relationships/tags" Target="../tags/tag2008.xml"/><Relationship Id="rId178" Type="http://schemas.openxmlformats.org/officeDocument/2006/relationships/tags" Target="../tags/tag2009.xml"/><Relationship Id="rId179" Type="http://schemas.openxmlformats.org/officeDocument/2006/relationships/tags" Target="../tags/tag2010.xml"/><Relationship Id="rId70" Type="http://schemas.openxmlformats.org/officeDocument/2006/relationships/tags" Target="../tags/tag1901.xml"/><Relationship Id="rId71" Type="http://schemas.openxmlformats.org/officeDocument/2006/relationships/tags" Target="../tags/tag1902.xml"/><Relationship Id="rId72" Type="http://schemas.openxmlformats.org/officeDocument/2006/relationships/tags" Target="../tags/tag1903.xml"/><Relationship Id="rId73" Type="http://schemas.openxmlformats.org/officeDocument/2006/relationships/tags" Target="../tags/tag1904.xml"/><Relationship Id="rId74" Type="http://schemas.openxmlformats.org/officeDocument/2006/relationships/tags" Target="../tags/tag1905.xml"/><Relationship Id="rId75" Type="http://schemas.openxmlformats.org/officeDocument/2006/relationships/tags" Target="../tags/tag1906.xml"/><Relationship Id="rId76" Type="http://schemas.openxmlformats.org/officeDocument/2006/relationships/tags" Target="../tags/tag1907.xml"/><Relationship Id="rId77" Type="http://schemas.openxmlformats.org/officeDocument/2006/relationships/tags" Target="../tags/tag1908.xml"/><Relationship Id="rId78" Type="http://schemas.openxmlformats.org/officeDocument/2006/relationships/tags" Target="../tags/tag1909.xml"/><Relationship Id="rId79" Type="http://schemas.openxmlformats.org/officeDocument/2006/relationships/tags" Target="../tags/tag1910.xml"/><Relationship Id="rId1" Type="http://schemas.openxmlformats.org/officeDocument/2006/relationships/tags" Target="../tags/tag1832.xml"/><Relationship Id="rId2" Type="http://schemas.openxmlformats.org/officeDocument/2006/relationships/tags" Target="../tags/tag1833.xml"/><Relationship Id="rId3" Type="http://schemas.openxmlformats.org/officeDocument/2006/relationships/tags" Target="../tags/tag1834.xml"/><Relationship Id="rId4" Type="http://schemas.openxmlformats.org/officeDocument/2006/relationships/tags" Target="../tags/tag1835.xml"/><Relationship Id="rId100" Type="http://schemas.openxmlformats.org/officeDocument/2006/relationships/tags" Target="../tags/tag1931.xml"/><Relationship Id="rId101" Type="http://schemas.openxmlformats.org/officeDocument/2006/relationships/tags" Target="../tags/tag1932.xml"/><Relationship Id="rId102" Type="http://schemas.openxmlformats.org/officeDocument/2006/relationships/tags" Target="../tags/tag1933.xml"/><Relationship Id="rId103" Type="http://schemas.openxmlformats.org/officeDocument/2006/relationships/tags" Target="../tags/tag1934.xml"/><Relationship Id="rId104" Type="http://schemas.openxmlformats.org/officeDocument/2006/relationships/tags" Target="../tags/tag1935.xml"/><Relationship Id="rId105" Type="http://schemas.openxmlformats.org/officeDocument/2006/relationships/tags" Target="../tags/tag1936.xml"/><Relationship Id="rId106" Type="http://schemas.openxmlformats.org/officeDocument/2006/relationships/tags" Target="../tags/tag1937.xml"/><Relationship Id="rId107" Type="http://schemas.openxmlformats.org/officeDocument/2006/relationships/tags" Target="../tags/tag1938.xml"/><Relationship Id="rId108" Type="http://schemas.openxmlformats.org/officeDocument/2006/relationships/tags" Target="../tags/tag1939.xml"/><Relationship Id="rId109" Type="http://schemas.openxmlformats.org/officeDocument/2006/relationships/tags" Target="../tags/tag1940.xml"/><Relationship Id="rId5" Type="http://schemas.openxmlformats.org/officeDocument/2006/relationships/tags" Target="../tags/tag1836.xml"/><Relationship Id="rId6" Type="http://schemas.openxmlformats.org/officeDocument/2006/relationships/tags" Target="../tags/tag1837.xml"/><Relationship Id="rId7" Type="http://schemas.openxmlformats.org/officeDocument/2006/relationships/tags" Target="../tags/tag1838.xml"/><Relationship Id="rId8" Type="http://schemas.openxmlformats.org/officeDocument/2006/relationships/tags" Target="../tags/tag1839.xml"/><Relationship Id="rId9" Type="http://schemas.openxmlformats.org/officeDocument/2006/relationships/tags" Target="../tags/tag1840.xml"/><Relationship Id="rId140" Type="http://schemas.openxmlformats.org/officeDocument/2006/relationships/tags" Target="../tags/tag1971.xml"/><Relationship Id="rId141" Type="http://schemas.openxmlformats.org/officeDocument/2006/relationships/tags" Target="../tags/tag19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FYS2130</a:t>
            </a:r>
            <a:br>
              <a:rPr lang="en-US" dirty="0" smtClean="0"/>
            </a:br>
            <a:r>
              <a:rPr lang="en-US" dirty="0" err="1" smtClean="0"/>
              <a:t>Svingninger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Henrik </a:t>
            </a:r>
            <a:r>
              <a:rPr lang="en-US" dirty="0" err="1" smtClean="0"/>
              <a:t>Sveinsson</a:t>
            </a:r>
            <a:endParaRPr lang="en-US" dirty="0" smtClean="0"/>
          </a:p>
          <a:p>
            <a:r>
              <a:rPr lang="en-US" dirty="0" smtClean="0"/>
              <a:t>17.01.2018</a:t>
            </a:r>
            <a:endParaRPr lang="en-US" dirty="0"/>
          </a:p>
        </p:txBody>
      </p:sp>
      <p:grpSp>
        <p:nvGrpSpPr>
          <p:cNvPr id="184" name="SMARTInkShape-Group26"/>
          <p:cNvGrpSpPr/>
          <p:nvPr/>
        </p:nvGrpSpPr>
        <p:grpSpPr>
          <a:xfrm>
            <a:off x="2286000" y="471151"/>
            <a:ext cx="424825" cy="170200"/>
            <a:chOff x="2286000" y="471151"/>
            <a:chExt cx="424825" cy="170200"/>
          </a:xfrm>
        </p:grpSpPr>
        <p:sp>
          <p:nvSpPr>
            <p:cNvPr id="176" name="SMARTInkShape-153"/>
            <p:cNvSpPr/>
            <p:nvPr>
              <p:custDataLst>
                <p:tags r:id="rId31"/>
              </p:custDataLst>
            </p:nvPr>
          </p:nvSpPr>
          <p:spPr>
            <a:xfrm>
              <a:off x="2286000" y="471151"/>
              <a:ext cx="74862" cy="147261"/>
            </a:xfrm>
            <a:custGeom>
              <a:avLst/>
              <a:gdLst/>
              <a:ahLst/>
              <a:cxnLst/>
              <a:rect l="0" t="0" r="0" b="0"/>
              <a:pathLst>
                <a:path w="74862" h="147261">
                  <a:moveTo>
                    <a:pt x="57150" y="30499"/>
                  </a:moveTo>
                  <a:lnTo>
                    <a:pt x="57150" y="30499"/>
                  </a:lnTo>
                  <a:lnTo>
                    <a:pt x="57150" y="21661"/>
                  </a:lnTo>
                  <a:lnTo>
                    <a:pt x="55269" y="17634"/>
                  </a:lnTo>
                  <a:lnTo>
                    <a:pt x="52786" y="13492"/>
                  </a:lnTo>
                  <a:lnTo>
                    <a:pt x="50683" y="7194"/>
                  </a:lnTo>
                  <a:lnTo>
                    <a:pt x="47690" y="2973"/>
                  </a:lnTo>
                  <a:lnTo>
                    <a:pt x="44009" y="626"/>
                  </a:lnTo>
                  <a:lnTo>
                    <a:pt x="42039" y="0"/>
                  </a:lnTo>
                  <a:lnTo>
                    <a:pt x="40020" y="289"/>
                  </a:lnTo>
                  <a:lnTo>
                    <a:pt x="35896" y="2491"/>
                  </a:lnTo>
                  <a:lnTo>
                    <a:pt x="23135" y="14723"/>
                  </a:lnTo>
                  <a:lnTo>
                    <a:pt x="17809" y="22547"/>
                  </a:lnTo>
                  <a:lnTo>
                    <a:pt x="14214" y="38256"/>
                  </a:lnTo>
                  <a:lnTo>
                    <a:pt x="13149" y="49574"/>
                  </a:lnTo>
                  <a:lnTo>
                    <a:pt x="14410" y="52388"/>
                  </a:lnTo>
                  <a:lnTo>
                    <a:pt x="45643" y="82517"/>
                  </a:lnTo>
                  <a:lnTo>
                    <a:pt x="71681" y="102442"/>
                  </a:lnTo>
                  <a:lnTo>
                    <a:pt x="74192" y="108570"/>
                  </a:lnTo>
                  <a:lnTo>
                    <a:pt x="74861" y="112180"/>
                  </a:lnTo>
                  <a:lnTo>
                    <a:pt x="73723" y="118072"/>
                  </a:lnTo>
                  <a:lnTo>
                    <a:pt x="61239" y="139605"/>
                  </a:lnTo>
                  <a:lnTo>
                    <a:pt x="51620" y="146631"/>
                  </a:lnTo>
                  <a:lnTo>
                    <a:pt x="41992" y="147260"/>
                  </a:lnTo>
                  <a:lnTo>
                    <a:pt x="21935" y="141914"/>
                  </a:lnTo>
                  <a:lnTo>
                    <a:pt x="2576" y="133286"/>
                  </a:lnTo>
                  <a:lnTo>
                    <a:pt x="1718" y="131479"/>
                  </a:lnTo>
                  <a:lnTo>
                    <a:pt x="0" y="1193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54"/>
            <p:cNvSpPr/>
            <p:nvPr>
              <p:custDataLst>
                <p:tags r:id="rId32"/>
              </p:custDataLst>
            </p:nvPr>
          </p:nvSpPr>
          <p:spPr>
            <a:xfrm>
              <a:off x="2396642" y="520700"/>
              <a:ext cx="3659" cy="1"/>
            </a:xfrm>
            <a:custGeom>
              <a:avLst/>
              <a:gdLst/>
              <a:ahLst/>
              <a:cxnLst/>
              <a:rect l="0" t="0" r="0" b="0"/>
              <a:pathLst>
                <a:path w="365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55"/>
            <p:cNvSpPr/>
            <p:nvPr>
              <p:custDataLst>
                <p:tags r:id="rId33"/>
              </p:custDataLst>
            </p:nvPr>
          </p:nvSpPr>
          <p:spPr>
            <a:xfrm>
              <a:off x="2393950" y="5588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5762" y="25735"/>
                  </a:lnTo>
                  <a:lnTo>
                    <a:pt x="63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56"/>
            <p:cNvSpPr/>
            <p:nvPr>
              <p:custDataLst>
                <p:tags r:id="rId34"/>
              </p:custDataLst>
            </p:nvPr>
          </p:nvSpPr>
          <p:spPr>
            <a:xfrm>
              <a:off x="2444750" y="535836"/>
              <a:ext cx="43176" cy="67415"/>
            </a:xfrm>
            <a:custGeom>
              <a:avLst/>
              <a:gdLst/>
              <a:ahLst/>
              <a:cxnLst/>
              <a:rect l="0" t="0" r="0" b="0"/>
              <a:pathLst>
                <a:path w="43176" h="67415">
                  <a:moveTo>
                    <a:pt x="0" y="22964"/>
                  </a:moveTo>
                  <a:lnTo>
                    <a:pt x="0" y="22964"/>
                  </a:lnTo>
                  <a:lnTo>
                    <a:pt x="0" y="52736"/>
                  </a:lnTo>
                  <a:lnTo>
                    <a:pt x="0" y="66759"/>
                  </a:lnTo>
                  <a:lnTo>
                    <a:pt x="0" y="63849"/>
                  </a:lnTo>
                  <a:lnTo>
                    <a:pt x="5467" y="34794"/>
                  </a:lnTo>
                  <a:lnTo>
                    <a:pt x="9460" y="19727"/>
                  </a:lnTo>
                  <a:lnTo>
                    <a:pt x="18482" y="6326"/>
                  </a:lnTo>
                  <a:lnTo>
                    <a:pt x="24207" y="1458"/>
                  </a:lnTo>
                  <a:lnTo>
                    <a:pt x="26721" y="160"/>
                  </a:lnTo>
                  <a:lnTo>
                    <a:pt x="29103" y="0"/>
                  </a:lnTo>
                  <a:lnTo>
                    <a:pt x="33631" y="1704"/>
                  </a:lnTo>
                  <a:lnTo>
                    <a:pt x="40147" y="10001"/>
                  </a:lnTo>
                  <a:lnTo>
                    <a:pt x="43175" y="24768"/>
                  </a:lnTo>
                  <a:lnTo>
                    <a:pt x="38871" y="54480"/>
                  </a:lnTo>
                  <a:lnTo>
                    <a:pt x="38100" y="67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57"/>
            <p:cNvSpPr/>
            <p:nvPr>
              <p:custDataLst>
                <p:tags r:id="rId35"/>
              </p:custDataLst>
            </p:nvPr>
          </p:nvSpPr>
          <p:spPr>
            <a:xfrm>
              <a:off x="2603500" y="53975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63500"/>
                  </a:moveTo>
                  <a:lnTo>
                    <a:pt x="0" y="63500"/>
                  </a:lnTo>
                  <a:lnTo>
                    <a:pt x="27136" y="36364"/>
                  </a:lnTo>
                  <a:lnTo>
                    <a:pt x="53345" y="579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58"/>
            <p:cNvSpPr/>
            <p:nvPr>
              <p:custDataLst>
                <p:tags r:id="rId36"/>
              </p:custDataLst>
            </p:nvPr>
          </p:nvSpPr>
          <p:spPr>
            <a:xfrm>
              <a:off x="2566403" y="476327"/>
              <a:ext cx="37098" cy="152324"/>
            </a:xfrm>
            <a:custGeom>
              <a:avLst/>
              <a:gdLst/>
              <a:ahLst/>
              <a:cxnLst/>
              <a:rect l="0" t="0" r="0" b="0"/>
              <a:pathLst>
                <a:path w="37098" h="152324">
                  <a:moveTo>
                    <a:pt x="37097" y="6273"/>
                  </a:moveTo>
                  <a:lnTo>
                    <a:pt x="37097" y="6273"/>
                  </a:lnTo>
                  <a:lnTo>
                    <a:pt x="31009" y="185"/>
                  </a:lnTo>
                  <a:lnTo>
                    <a:pt x="27453" y="0"/>
                  </a:lnTo>
                  <a:lnTo>
                    <a:pt x="23874" y="5602"/>
                  </a:lnTo>
                  <a:lnTo>
                    <a:pt x="12456" y="29816"/>
                  </a:lnTo>
                  <a:lnTo>
                    <a:pt x="4083" y="56915"/>
                  </a:lnTo>
                  <a:lnTo>
                    <a:pt x="504" y="87287"/>
                  </a:lnTo>
                  <a:lnTo>
                    <a:pt x="0" y="119015"/>
                  </a:lnTo>
                  <a:lnTo>
                    <a:pt x="4155" y="137750"/>
                  </a:lnTo>
                  <a:lnTo>
                    <a:pt x="7875" y="145376"/>
                  </a:lnTo>
                  <a:lnTo>
                    <a:pt x="10560" y="147692"/>
                  </a:lnTo>
                  <a:lnTo>
                    <a:pt x="17306" y="150265"/>
                  </a:lnTo>
                  <a:lnTo>
                    <a:pt x="30747" y="1523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59"/>
            <p:cNvSpPr/>
            <p:nvPr>
              <p:custDataLst>
                <p:tags r:id="rId37"/>
              </p:custDataLst>
            </p:nvPr>
          </p:nvSpPr>
          <p:spPr>
            <a:xfrm>
              <a:off x="2610733" y="527050"/>
              <a:ext cx="43568" cy="82551"/>
            </a:xfrm>
            <a:custGeom>
              <a:avLst/>
              <a:gdLst/>
              <a:ahLst/>
              <a:cxnLst/>
              <a:rect l="0" t="0" r="0" b="0"/>
              <a:pathLst>
                <a:path w="43568" h="8255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6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6341" y="32907"/>
                  </a:lnTo>
                  <a:lnTo>
                    <a:pt x="15447" y="50437"/>
                  </a:lnTo>
                  <a:lnTo>
                    <a:pt x="4356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60"/>
            <p:cNvSpPr/>
            <p:nvPr>
              <p:custDataLst>
                <p:tags r:id="rId38"/>
              </p:custDataLst>
            </p:nvPr>
          </p:nvSpPr>
          <p:spPr>
            <a:xfrm>
              <a:off x="2679700" y="508077"/>
              <a:ext cx="31125" cy="133274"/>
            </a:xfrm>
            <a:custGeom>
              <a:avLst/>
              <a:gdLst/>
              <a:ahLst/>
              <a:cxnLst/>
              <a:rect l="0" t="0" r="0" b="0"/>
              <a:pathLst>
                <a:path w="31125" h="133274">
                  <a:moveTo>
                    <a:pt x="0" y="6273"/>
                  </a:moveTo>
                  <a:lnTo>
                    <a:pt x="0" y="6273"/>
                  </a:lnTo>
                  <a:lnTo>
                    <a:pt x="0" y="806"/>
                  </a:lnTo>
                  <a:lnTo>
                    <a:pt x="706" y="511"/>
                  </a:lnTo>
                  <a:lnTo>
                    <a:pt x="5467" y="0"/>
                  </a:lnTo>
                  <a:lnTo>
                    <a:pt x="24625" y="18223"/>
                  </a:lnTo>
                  <a:lnTo>
                    <a:pt x="28583" y="27812"/>
                  </a:lnTo>
                  <a:lnTo>
                    <a:pt x="31124" y="54586"/>
                  </a:lnTo>
                  <a:lnTo>
                    <a:pt x="28194" y="78757"/>
                  </a:lnTo>
                  <a:lnTo>
                    <a:pt x="20882" y="110092"/>
                  </a:lnTo>
                  <a:lnTo>
                    <a:pt x="12700" y="133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SMARTInkShape-Group27"/>
          <p:cNvGrpSpPr/>
          <p:nvPr/>
        </p:nvGrpSpPr>
        <p:grpSpPr>
          <a:xfrm>
            <a:off x="3298815" y="501727"/>
            <a:ext cx="452432" cy="145165"/>
            <a:chOff x="3298815" y="501727"/>
            <a:chExt cx="452432" cy="145165"/>
          </a:xfrm>
        </p:grpSpPr>
        <p:sp>
          <p:nvSpPr>
            <p:cNvPr id="185" name="SMARTInkShape-161"/>
            <p:cNvSpPr/>
            <p:nvPr>
              <p:custDataLst>
                <p:tags r:id="rId24"/>
              </p:custDataLst>
            </p:nvPr>
          </p:nvSpPr>
          <p:spPr>
            <a:xfrm>
              <a:off x="3708400" y="509144"/>
              <a:ext cx="42847" cy="87757"/>
            </a:xfrm>
            <a:custGeom>
              <a:avLst/>
              <a:gdLst/>
              <a:ahLst/>
              <a:cxnLst/>
              <a:rect l="0" t="0" r="0" b="0"/>
              <a:pathLst>
                <a:path w="42847" h="87757">
                  <a:moveTo>
                    <a:pt x="0" y="11556"/>
                  </a:moveTo>
                  <a:lnTo>
                    <a:pt x="0" y="11556"/>
                  </a:lnTo>
                  <a:lnTo>
                    <a:pt x="3371" y="8185"/>
                  </a:lnTo>
                  <a:lnTo>
                    <a:pt x="5026" y="4649"/>
                  </a:lnTo>
                  <a:lnTo>
                    <a:pt x="5467" y="2718"/>
                  </a:lnTo>
                  <a:lnTo>
                    <a:pt x="7172" y="1430"/>
                  </a:lnTo>
                  <a:lnTo>
                    <a:pt x="12830" y="0"/>
                  </a:lnTo>
                  <a:lnTo>
                    <a:pt x="16315" y="1030"/>
                  </a:lnTo>
                  <a:lnTo>
                    <a:pt x="23949" y="5937"/>
                  </a:lnTo>
                  <a:lnTo>
                    <a:pt x="30164" y="14703"/>
                  </a:lnTo>
                  <a:lnTo>
                    <a:pt x="41419" y="43720"/>
                  </a:lnTo>
                  <a:lnTo>
                    <a:pt x="42846" y="61773"/>
                  </a:lnTo>
                  <a:lnTo>
                    <a:pt x="38100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62"/>
            <p:cNvSpPr/>
            <p:nvPr>
              <p:custDataLst>
                <p:tags r:id="rId25"/>
              </p:custDataLst>
            </p:nvPr>
          </p:nvSpPr>
          <p:spPr>
            <a:xfrm>
              <a:off x="3647879" y="552450"/>
              <a:ext cx="47822" cy="57151"/>
            </a:xfrm>
            <a:custGeom>
              <a:avLst/>
              <a:gdLst/>
              <a:ahLst/>
              <a:cxnLst/>
              <a:rect l="0" t="0" r="0" b="0"/>
              <a:pathLst>
                <a:path w="47822" h="571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070"/>
                  </a:lnTo>
                  <a:lnTo>
                    <a:pt x="7043" y="12242"/>
                  </a:lnTo>
                  <a:lnTo>
                    <a:pt x="14494" y="25735"/>
                  </a:lnTo>
                  <a:lnTo>
                    <a:pt x="4782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63"/>
            <p:cNvSpPr/>
            <p:nvPr>
              <p:custDataLst>
                <p:tags r:id="rId26"/>
              </p:custDataLst>
            </p:nvPr>
          </p:nvSpPr>
          <p:spPr>
            <a:xfrm>
              <a:off x="3625850" y="546100"/>
              <a:ext cx="63501" cy="69851"/>
            </a:xfrm>
            <a:custGeom>
              <a:avLst/>
              <a:gdLst/>
              <a:ahLst/>
              <a:cxnLst/>
              <a:rect l="0" t="0" r="0" b="0"/>
              <a:pathLst>
                <a:path w="63501" h="69851">
                  <a:moveTo>
                    <a:pt x="0" y="69850"/>
                  </a:moveTo>
                  <a:lnTo>
                    <a:pt x="0" y="69850"/>
                  </a:lnTo>
                  <a:lnTo>
                    <a:pt x="24799" y="43170"/>
                  </a:lnTo>
                  <a:lnTo>
                    <a:pt x="39803" y="26902"/>
                  </a:lnTo>
                  <a:lnTo>
                    <a:pt x="53892" y="1314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64"/>
            <p:cNvSpPr/>
            <p:nvPr>
              <p:custDataLst>
                <p:tags r:id="rId27"/>
              </p:custDataLst>
            </p:nvPr>
          </p:nvSpPr>
          <p:spPr>
            <a:xfrm>
              <a:off x="3588873" y="501727"/>
              <a:ext cx="36978" cy="131217"/>
            </a:xfrm>
            <a:custGeom>
              <a:avLst/>
              <a:gdLst/>
              <a:ahLst/>
              <a:cxnLst/>
              <a:rect l="0" t="0" r="0" b="0"/>
              <a:pathLst>
                <a:path w="36978" h="131217">
                  <a:moveTo>
                    <a:pt x="30627" y="6273"/>
                  </a:moveTo>
                  <a:lnTo>
                    <a:pt x="30627" y="6273"/>
                  </a:lnTo>
                  <a:lnTo>
                    <a:pt x="30627" y="2902"/>
                  </a:lnTo>
                  <a:lnTo>
                    <a:pt x="29922" y="1909"/>
                  </a:lnTo>
                  <a:lnTo>
                    <a:pt x="28746" y="1247"/>
                  </a:lnTo>
                  <a:lnTo>
                    <a:pt x="24160" y="97"/>
                  </a:lnTo>
                  <a:lnTo>
                    <a:pt x="21167" y="0"/>
                  </a:lnTo>
                  <a:lnTo>
                    <a:pt x="17486" y="7483"/>
                  </a:lnTo>
                  <a:lnTo>
                    <a:pt x="6002" y="38654"/>
                  </a:lnTo>
                  <a:lnTo>
                    <a:pt x="988" y="68470"/>
                  </a:lnTo>
                  <a:lnTo>
                    <a:pt x="0" y="100011"/>
                  </a:lnTo>
                  <a:lnTo>
                    <a:pt x="2433" y="113551"/>
                  </a:lnTo>
                  <a:lnTo>
                    <a:pt x="7749" y="122861"/>
                  </a:lnTo>
                  <a:lnTo>
                    <a:pt x="11141" y="126332"/>
                  </a:lnTo>
                  <a:lnTo>
                    <a:pt x="18674" y="130188"/>
                  </a:lnTo>
                  <a:lnTo>
                    <a:pt x="22658" y="131216"/>
                  </a:lnTo>
                  <a:lnTo>
                    <a:pt x="26020" y="131196"/>
                  </a:lnTo>
                  <a:lnTo>
                    <a:pt x="36977" y="1269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65"/>
            <p:cNvSpPr/>
            <p:nvPr>
              <p:custDataLst>
                <p:tags r:id="rId28"/>
              </p:custDataLst>
            </p:nvPr>
          </p:nvSpPr>
          <p:spPr>
            <a:xfrm>
              <a:off x="3483306" y="533662"/>
              <a:ext cx="52011" cy="113230"/>
            </a:xfrm>
            <a:custGeom>
              <a:avLst/>
              <a:gdLst/>
              <a:ahLst/>
              <a:cxnLst/>
              <a:rect l="0" t="0" r="0" b="0"/>
              <a:pathLst>
                <a:path w="52011" h="113230">
                  <a:moveTo>
                    <a:pt x="21894" y="6088"/>
                  </a:moveTo>
                  <a:lnTo>
                    <a:pt x="21894" y="6088"/>
                  </a:lnTo>
                  <a:lnTo>
                    <a:pt x="21894" y="621"/>
                  </a:lnTo>
                  <a:lnTo>
                    <a:pt x="21189" y="326"/>
                  </a:lnTo>
                  <a:lnTo>
                    <a:pt x="18523" y="0"/>
                  </a:lnTo>
                  <a:lnTo>
                    <a:pt x="16825" y="1323"/>
                  </a:lnTo>
                  <a:lnTo>
                    <a:pt x="11063" y="10634"/>
                  </a:lnTo>
                  <a:lnTo>
                    <a:pt x="0" y="38812"/>
                  </a:lnTo>
                  <a:lnTo>
                    <a:pt x="1110" y="44856"/>
                  </a:lnTo>
                  <a:lnTo>
                    <a:pt x="7718" y="49894"/>
                  </a:lnTo>
                  <a:lnTo>
                    <a:pt x="30166" y="60331"/>
                  </a:lnTo>
                  <a:lnTo>
                    <a:pt x="45374" y="64545"/>
                  </a:lnTo>
                  <a:lnTo>
                    <a:pt x="48131" y="66226"/>
                  </a:lnTo>
                  <a:lnTo>
                    <a:pt x="49968" y="68758"/>
                  </a:lnTo>
                  <a:lnTo>
                    <a:pt x="52010" y="75334"/>
                  </a:lnTo>
                  <a:lnTo>
                    <a:pt x="49155" y="84842"/>
                  </a:lnTo>
                  <a:lnTo>
                    <a:pt x="39614" y="100213"/>
                  </a:lnTo>
                  <a:lnTo>
                    <a:pt x="32592" y="107894"/>
                  </a:lnTo>
                  <a:lnTo>
                    <a:pt x="27119" y="111307"/>
                  </a:lnTo>
                  <a:lnTo>
                    <a:pt x="20071" y="113229"/>
                  </a:lnTo>
                  <a:lnTo>
                    <a:pt x="17856" y="112087"/>
                  </a:lnTo>
                  <a:lnTo>
                    <a:pt x="11369" y="103739"/>
                  </a:lnTo>
                  <a:lnTo>
                    <a:pt x="2844" y="88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166"/>
            <p:cNvSpPr/>
            <p:nvPr>
              <p:custDataLst>
                <p:tags r:id="rId29"/>
              </p:custDataLst>
            </p:nvPr>
          </p:nvSpPr>
          <p:spPr>
            <a:xfrm>
              <a:off x="3403600" y="559396"/>
              <a:ext cx="48312" cy="85615"/>
            </a:xfrm>
            <a:custGeom>
              <a:avLst/>
              <a:gdLst/>
              <a:ahLst/>
              <a:cxnLst/>
              <a:rect l="0" t="0" r="0" b="0"/>
              <a:pathLst>
                <a:path w="48312" h="85615">
                  <a:moveTo>
                    <a:pt x="0" y="12104"/>
                  </a:moveTo>
                  <a:lnTo>
                    <a:pt x="0" y="12104"/>
                  </a:lnTo>
                  <a:lnTo>
                    <a:pt x="0" y="39734"/>
                  </a:lnTo>
                  <a:lnTo>
                    <a:pt x="0" y="65069"/>
                  </a:lnTo>
                  <a:lnTo>
                    <a:pt x="3763" y="74685"/>
                  </a:lnTo>
                  <a:lnTo>
                    <a:pt x="6742" y="79225"/>
                  </a:lnTo>
                  <a:lnTo>
                    <a:pt x="10139" y="82251"/>
                  </a:lnTo>
                  <a:lnTo>
                    <a:pt x="17676" y="85614"/>
                  </a:lnTo>
                  <a:lnTo>
                    <a:pt x="21662" y="84394"/>
                  </a:lnTo>
                  <a:lnTo>
                    <a:pt x="29854" y="77394"/>
                  </a:lnTo>
                  <a:lnTo>
                    <a:pt x="42399" y="58182"/>
                  </a:lnTo>
                  <a:lnTo>
                    <a:pt x="48311" y="37986"/>
                  </a:lnTo>
                  <a:lnTo>
                    <a:pt x="46691" y="18597"/>
                  </a:lnTo>
                  <a:lnTo>
                    <a:pt x="41684" y="9580"/>
                  </a:lnTo>
                  <a:lnTo>
                    <a:pt x="38372" y="6188"/>
                  </a:lnTo>
                  <a:lnTo>
                    <a:pt x="30930" y="2419"/>
                  </a:lnTo>
                  <a:lnTo>
                    <a:pt x="18026" y="0"/>
                  </a:lnTo>
                  <a:lnTo>
                    <a:pt x="16251" y="507"/>
                  </a:lnTo>
                  <a:lnTo>
                    <a:pt x="15067" y="1550"/>
                  </a:lnTo>
                  <a:lnTo>
                    <a:pt x="14278" y="2951"/>
                  </a:lnTo>
                  <a:lnTo>
                    <a:pt x="14458" y="4591"/>
                  </a:lnTo>
                  <a:lnTo>
                    <a:pt x="19050" y="121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167"/>
            <p:cNvSpPr/>
            <p:nvPr>
              <p:custDataLst>
                <p:tags r:id="rId30"/>
              </p:custDataLst>
            </p:nvPr>
          </p:nvSpPr>
          <p:spPr>
            <a:xfrm>
              <a:off x="3298815" y="521069"/>
              <a:ext cx="60336" cy="124704"/>
            </a:xfrm>
            <a:custGeom>
              <a:avLst/>
              <a:gdLst/>
              <a:ahLst/>
              <a:cxnLst/>
              <a:rect l="0" t="0" r="0" b="0"/>
              <a:pathLst>
                <a:path w="60336" h="124704">
                  <a:moveTo>
                    <a:pt x="60335" y="25031"/>
                  </a:moveTo>
                  <a:lnTo>
                    <a:pt x="60335" y="25031"/>
                  </a:lnTo>
                  <a:lnTo>
                    <a:pt x="56964" y="21660"/>
                  </a:lnTo>
                  <a:lnTo>
                    <a:pt x="55309" y="18124"/>
                  </a:lnTo>
                  <a:lnTo>
                    <a:pt x="54868" y="16193"/>
                  </a:lnTo>
                  <a:lnTo>
                    <a:pt x="50875" y="10104"/>
                  </a:lnTo>
                  <a:lnTo>
                    <a:pt x="45224" y="3832"/>
                  </a:lnTo>
                  <a:lnTo>
                    <a:pt x="41154" y="1498"/>
                  </a:lnTo>
                  <a:lnTo>
                    <a:pt x="32792" y="0"/>
                  </a:lnTo>
                  <a:lnTo>
                    <a:pt x="26692" y="5439"/>
                  </a:lnTo>
                  <a:lnTo>
                    <a:pt x="11278" y="29549"/>
                  </a:lnTo>
                  <a:lnTo>
                    <a:pt x="4078" y="60783"/>
                  </a:lnTo>
                  <a:lnTo>
                    <a:pt x="0" y="80780"/>
                  </a:lnTo>
                  <a:lnTo>
                    <a:pt x="5997" y="108372"/>
                  </a:lnTo>
                  <a:lnTo>
                    <a:pt x="11726" y="116870"/>
                  </a:lnTo>
                  <a:lnTo>
                    <a:pt x="18976" y="122293"/>
                  </a:lnTo>
                  <a:lnTo>
                    <a:pt x="26901" y="124703"/>
                  </a:lnTo>
                  <a:lnTo>
                    <a:pt x="35127" y="123893"/>
                  </a:lnTo>
                  <a:lnTo>
                    <a:pt x="43487" y="120475"/>
                  </a:lnTo>
                  <a:lnTo>
                    <a:pt x="60335" y="1075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28"/>
          <p:cNvGrpSpPr/>
          <p:nvPr/>
        </p:nvGrpSpPr>
        <p:grpSpPr>
          <a:xfrm>
            <a:off x="4122033" y="469900"/>
            <a:ext cx="554215" cy="158751"/>
            <a:chOff x="4122033" y="469900"/>
            <a:chExt cx="554215" cy="158751"/>
          </a:xfrm>
        </p:grpSpPr>
        <p:sp>
          <p:nvSpPr>
            <p:cNvPr id="193" name="SMARTInkShape-168"/>
            <p:cNvSpPr/>
            <p:nvPr>
              <p:custDataLst>
                <p:tags r:id="rId16"/>
              </p:custDataLst>
            </p:nvPr>
          </p:nvSpPr>
          <p:spPr>
            <a:xfrm>
              <a:off x="4258785" y="546362"/>
              <a:ext cx="71916" cy="73957"/>
            </a:xfrm>
            <a:custGeom>
              <a:avLst/>
              <a:gdLst/>
              <a:ahLst/>
              <a:cxnLst/>
              <a:rect l="0" t="0" r="0" b="0"/>
              <a:pathLst>
                <a:path w="71916" h="73957">
                  <a:moveTo>
                    <a:pt x="46515" y="6088"/>
                  </a:moveTo>
                  <a:lnTo>
                    <a:pt x="46515" y="6088"/>
                  </a:lnTo>
                  <a:lnTo>
                    <a:pt x="43144" y="2717"/>
                  </a:lnTo>
                  <a:lnTo>
                    <a:pt x="39608" y="1062"/>
                  </a:lnTo>
                  <a:lnTo>
                    <a:pt x="31588" y="0"/>
                  </a:lnTo>
                  <a:lnTo>
                    <a:pt x="25534" y="3617"/>
                  </a:lnTo>
                  <a:lnTo>
                    <a:pt x="21945" y="6557"/>
                  </a:lnTo>
                  <a:lnTo>
                    <a:pt x="13521" y="20809"/>
                  </a:lnTo>
                  <a:lnTo>
                    <a:pt x="2180" y="50804"/>
                  </a:lnTo>
                  <a:lnTo>
                    <a:pt x="25" y="57065"/>
                  </a:lnTo>
                  <a:lnTo>
                    <a:pt x="0" y="61945"/>
                  </a:lnTo>
                  <a:lnTo>
                    <a:pt x="1393" y="65904"/>
                  </a:lnTo>
                  <a:lnTo>
                    <a:pt x="6000" y="71478"/>
                  </a:lnTo>
                  <a:lnTo>
                    <a:pt x="10399" y="73956"/>
                  </a:lnTo>
                  <a:lnTo>
                    <a:pt x="16587" y="73176"/>
                  </a:lnTo>
                  <a:lnTo>
                    <a:pt x="20214" y="71980"/>
                  </a:lnTo>
                  <a:lnTo>
                    <a:pt x="32059" y="60184"/>
                  </a:lnTo>
                  <a:lnTo>
                    <a:pt x="42928" y="43010"/>
                  </a:lnTo>
                  <a:lnTo>
                    <a:pt x="46043" y="33145"/>
                  </a:lnTo>
                  <a:lnTo>
                    <a:pt x="46200" y="33298"/>
                  </a:lnTo>
                  <a:lnTo>
                    <a:pt x="46503" y="51925"/>
                  </a:lnTo>
                  <a:lnTo>
                    <a:pt x="47918" y="54285"/>
                  </a:lnTo>
                  <a:lnTo>
                    <a:pt x="60820" y="65291"/>
                  </a:lnTo>
                  <a:lnTo>
                    <a:pt x="63107" y="65312"/>
                  </a:lnTo>
                  <a:lnTo>
                    <a:pt x="65338" y="63915"/>
                  </a:lnTo>
                  <a:lnTo>
                    <a:pt x="71915" y="56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69"/>
            <p:cNvSpPr/>
            <p:nvPr>
              <p:custDataLst>
                <p:tags r:id="rId17"/>
              </p:custDataLst>
            </p:nvPr>
          </p:nvSpPr>
          <p:spPr>
            <a:xfrm>
              <a:off x="4154229" y="469900"/>
              <a:ext cx="55822" cy="150527"/>
            </a:xfrm>
            <a:custGeom>
              <a:avLst/>
              <a:gdLst/>
              <a:ahLst/>
              <a:cxnLst/>
              <a:rect l="0" t="0" r="0" b="0"/>
              <a:pathLst>
                <a:path w="55822" h="150527">
                  <a:moveTo>
                    <a:pt x="36771" y="0"/>
                  </a:moveTo>
                  <a:lnTo>
                    <a:pt x="36771" y="0"/>
                  </a:lnTo>
                  <a:lnTo>
                    <a:pt x="27933" y="24419"/>
                  </a:lnTo>
                  <a:lnTo>
                    <a:pt x="18473" y="47530"/>
                  </a:lnTo>
                  <a:lnTo>
                    <a:pt x="10104" y="75623"/>
                  </a:lnTo>
                  <a:lnTo>
                    <a:pt x="1661" y="106582"/>
                  </a:lnTo>
                  <a:lnTo>
                    <a:pt x="0" y="120042"/>
                  </a:lnTo>
                  <a:lnTo>
                    <a:pt x="3025" y="131198"/>
                  </a:lnTo>
                  <a:lnTo>
                    <a:pt x="13093" y="146487"/>
                  </a:lnTo>
                  <a:lnTo>
                    <a:pt x="21309" y="149772"/>
                  </a:lnTo>
                  <a:lnTo>
                    <a:pt x="30605" y="150526"/>
                  </a:lnTo>
                  <a:lnTo>
                    <a:pt x="37088" y="148510"/>
                  </a:lnTo>
                  <a:lnTo>
                    <a:pt x="55821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70"/>
            <p:cNvSpPr/>
            <p:nvPr>
              <p:custDataLst>
                <p:tags r:id="rId18"/>
              </p:custDataLst>
            </p:nvPr>
          </p:nvSpPr>
          <p:spPr>
            <a:xfrm>
              <a:off x="4635500" y="520700"/>
              <a:ext cx="40748" cy="95251"/>
            </a:xfrm>
            <a:custGeom>
              <a:avLst/>
              <a:gdLst/>
              <a:ahLst/>
              <a:cxnLst/>
              <a:rect l="0" t="0" r="0" b="0"/>
              <a:pathLst>
                <a:path w="40748" h="95251">
                  <a:moveTo>
                    <a:pt x="0" y="0"/>
                  </a:moveTo>
                  <a:lnTo>
                    <a:pt x="0" y="0"/>
                  </a:lnTo>
                  <a:lnTo>
                    <a:pt x="13815" y="8789"/>
                  </a:lnTo>
                  <a:lnTo>
                    <a:pt x="29853" y="23765"/>
                  </a:lnTo>
                  <a:lnTo>
                    <a:pt x="34435" y="31964"/>
                  </a:lnTo>
                  <a:lnTo>
                    <a:pt x="40747" y="52097"/>
                  </a:lnTo>
                  <a:lnTo>
                    <a:pt x="40570" y="57309"/>
                  </a:lnTo>
                  <a:lnTo>
                    <a:pt x="29819" y="80175"/>
                  </a:lnTo>
                  <a:lnTo>
                    <a:pt x="23601" y="86904"/>
                  </a:lnTo>
                  <a:lnTo>
                    <a:pt x="127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171"/>
            <p:cNvSpPr/>
            <p:nvPr>
              <p:custDataLst>
                <p:tags r:id="rId19"/>
              </p:custDataLst>
            </p:nvPr>
          </p:nvSpPr>
          <p:spPr>
            <a:xfrm>
              <a:off x="4488771" y="489833"/>
              <a:ext cx="38780" cy="138818"/>
            </a:xfrm>
            <a:custGeom>
              <a:avLst/>
              <a:gdLst/>
              <a:ahLst/>
              <a:cxnLst/>
              <a:rect l="0" t="0" r="0" b="0"/>
              <a:pathLst>
                <a:path w="38780" h="138818">
                  <a:moveTo>
                    <a:pt x="38779" y="5467"/>
                  </a:moveTo>
                  <a:lnTo>
                    <a:pt x="38779" y="5467"/>
                  </a:lnTo>
                  <a:lnTo>
                    <a:pt x="33312" y="0"/>
                  </a:lnTo>
                  <a:lnTo>
                    <a:pt x="29320" y="6120"/>
                  </a:lnTo>
                  <a:lnTo>
                    <a:pt x="17286" y="30970"/>
                  </a:lnTo>
                  <a:lnTo>
                    <a:pt x="8970" y="55514"/>
                  </a:lnTo>
                  <a:lnTo>
                    <a:pt x="0" y="84109"/>
                  </a:lnTo>
                  <a:lnTo>
                    <a:pt x="870" y="109358"/>
                  </a:lnTo>
                  <a:lnTo>
                    <a:pt x="3821" y="121256"/>
                  </a:lnTo>
                  <a:lnTo>
                    <a:pt x="9366" y="129366"/>
                  </a:lnTo>
                  <a:lnTo>
                    <a:pt x="15829" y="134616"/>
                  </a:lnTo>
                  <a:lnTo>
                    <a:pt x="26079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72"/>
            <p:cNvSpPr/>
            <p:nvPr>
              <p:custDataLst>
                <p:tags r:id="rId20"/>
              </p:custDataLst>
            </p:nvPr>
          </p:nvSpPr>
          <p:spPr>
            <a:xfrm>
              <a:off x="4349750" y="563134"/>
              <a:ext cx="63501" cy="51187"/>
            </a:xfrm>
            <a:custGeom>
              <a:avLst/>
              <a:gdLst/>
              <a:ahLst/>
              <a:cxnLst/>
              <a:rect l="0" t="0" r="0" b="0"/>
              <a:pathLst>
                <a:path w="63501" h="51187">
                  <a:moveTo>
                    <a:pt x="0" y="2016"/>
                  </a:moveTo>
                  <a:lnTo>
                    <a:pt x="0" y="2016"/>
                  </a:lnTo>
                  <a:lnTo>
                    <a:pt x="3658" y="2016"/>
                  </a:lnTo>
                  <a:lnTo>
                    <a:pt x="2097" y="2016"/>
                  </a:lnTo>
                  <a:lnTo>
                    <a:pt x="2813" y="7660"/>
                  </a:lnTo>
                  <a:lnTo>
                    <a:pt x="11611" y="37958"/>
                  </a:lnTo>
                  <a:lnTo>
                    <a:pt x="12604" y="51186"/>
                  </a:lnTo>
                  <a:lnTo>
                    <a:pt x="13342" y="51024"/>
                  </a:lnTo>
                  <a:lnTo>
                    <a:pt x="16042" y="48962"/>
                  </a:lnTo>
                  <a:lnTo>
                    <a:pt x="35467" y="19188"/>
                  </a:lnTo>
                  <a:lnTo>
                    <a:pt x="46499" y="1185"/>
                  </a:lnTo>
                  <a:lnTo>
                    <a:pt x="48638" y="51"/>
                  </a:lnTo>
                  <a:lnTo>
                    <a:pt x="50770" y="0"/>
                  </a:lnTo>
                  <a:lnTo>
                    <a:pt x="52896" y="672"/>
                  </a:lnTo>
                  <a:lnTo>
                    <a:pt x="54315" y="2531"/>
                  </a:lnTo>
                  <a:lnTo>
                    <a:pt x="62507" y="31835"/>
                  </a:lnTo>
                  <a:lnTo>
                    <a:pt x="63500" y="46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73"/>
            <p:cNvSpPr/>
            <p:nvPr>
              <p:custDataLst>
                <p:tags r:id="rId21"/>
              </p:custDataLst>
            </p:nvPr>
          </p:nvSpPr>
          <p:spPr>
            <a:xfrm>
              <a:off x="4527550" y="53340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5645" y="69293"/>
                  </a:lnTo>
                  <a:lnTo>
                    <a:pt x="15914" y="63252"/>
                  </a:lnTo>
                  <a:lnTo>
                    <a:pt x="43622" y="40142"/>
                  </a:lnTo>
                  <a:lnTo>
                    <a:pt x="74680" y="1354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74"/>
            <p:cNvSpPr/>
            <p:nvPr>
              <p:custDataLst>
                <p:tags r:id="rId22"/>
              </p:custDataLst>
            </p:nvPr>
          </p:nvSpPr>
          <p:spPr>
            <a:xfrm>
              <a:off x="4552950" y="546100"/>
              <a:ext cx="38101" cy="57151"/>
            </a:xfrm>
            <a:custGeom>
              <a:avLst/>
              <a:gdLst/>
              <a:ahLst/>
              <a:cxnLst/>
              <a:rect l="0" t="0" r="0" b="0"/>
              <a:pathLst>
                <a:path w="38101" h="57151">
                  <a:moveTo>
                    <a:pt x="0" y="0"/>
                  </a:moveTo>
                  <a:lnTo>
                    <a:pt x="0" y="0"/>
                  </a:lnTo>
                  <a:lnTo>
                    <a:pt x="0" y="8838"/>
                  </a:lnTo>
                  <a:lnTo>
                    <a:pt x="3371" y="18298"/>
                  </a:lnTo>
                  <a:lnTo>
                    <a:pt x="23474" y="45941"/>
                  </a:lnTo>
                  <a:lnTo>
                    <a:pt x="381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75"/>
            <p:cNvSpPr/>
            <p:nvPr>
              <p:custDataLst>
                <p:tags r:id="rId23"/>
              </p:custDataLst>
            </p:nvPr>
          </p:nvSpPr>
          <p:spPr>
            <a:xfrm>
              <a:off x="4122033" y="565150"/>
              <a:ext cx="107068" cy="6351"/>
            </a:xfrm>
            <a:custGeom>
              <a:avLst/>
              <a:gdLst/>
              <a:ahLst/>
              <a:cxnLst/>
              <a:rect l="0" t="0" r="0" b="0"/>
              <a:pathLst>
                <a:path w="1070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10136" y="4538"/>
                  </a:lnTo>
                  <a:lnTo>
                    <a:pt x="41203" y="6111"/>
                  </a:lnTo>
                  <a:lnTo>
                    <a:pt x="65287" y="6279"/>
                  </a:lnTo>
                  <a:lnTo>
                    <a:pt x="95887" y="1972"/>
                  </a:lnTo>
                  <a:lnTo>
                    <a:pt x="1070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6" name="SMARTInkShape-Group29"/>
          <p:cNvGrpSpPr/>
          <p:nvPr/>
        </p:nvGrpSpPr>
        <p:grpSpPr>
          <a:xfrm>
            <a:off x="5369790" y="375533"/>
            <a:ext cx="205511" cy="248198"/>
            <a:chOff x="5369790" y="375533"/>
            <a:chExt cx="205511" cy="248198"/>
          </a:xfrm>
        </p:grpSpPr>
        <p:sp>
          <p:nvSpPr>
            <p:cNvPr id="202" name="SMARTInkShape-176"/>
            <p:cNvSpPr/>
            <p:nvPr>
              <p:custDataLst>
                <p:tags r:id="rId12"/>
              </p:custDataLst>
            </p:nvPr>
          </p:nvSpPr>
          <p:spPr>
            <a:xfrm>
              <a:off x="5369790" y="508924"/>
              <a:ext cx="103911" cy="114807"/>
            </a:xfrm>
            <a:custGeom>
              <a:avLst/>
              <a:gdLst/>
              <a:ahLst/>
              <a:cxnLst/>
              <a:rect l="0" t="0" r="0" b="0"/>
              <a:pathLst>
                <a:path w="103911" h="114807">
                  <a:moveTo>
                    <a:pt x="2310" y="56226"/>
                  </a:moveTo>
                  <a:lnTo>
                    <a:pt x="2310" y="56226"/>
                  </a:lnTo>
                  <a:lnTo>
                    <a:pt x="7778" y="61693"/>
                  </a:lnTo>
                  <a:lnTo>
                    <a:pt x="18511" y="62314"/>
                  </a:lnTo>
                  <a:lnTo>
                    <a:pt x="47950" y="53715"/>
                  </a:lnTo>
                  <a:lnTo>
                    <a:pt x="56226" y="47819"/>
                  </a:lnTo>
                  <a:lnTo>
                    <a:pt x="61551" y="40495"/>
                  </a:lnTo>
                  <a:lnTo>
                    <a:pt x="64969" y="26177"/>
                  </a:lnTo>
                  <a:lnTo>
                    <a:pt x="65249" y="23493"/>
                  </a:lnTo>
                  <a:lnTo>
                    <a:pt x="62273" y="9603"/>
                  </a:lnTo>
                  <a:lnTo>
                    <a:pt x="58829" y="3755"/>
                  </a:lnTo>
                  <a:lnTo>
                    <a:pt x="56922" y="2195"/>
                  </a:lnTo>
                  <a:lnTo>
                    <a:pt x="51041" y="462"/>
                  </a:lnTo>
                  <a:lnTo>
                    <a:pt x="47498" y="0"/>
                  </a:lnTo>
                  <a:lnTo>
                    <a:pt x="35768" y="2721"/>
                  </a:lnTo>
                  <a:lnTo>
                    <a:pt x="19985" y="14737"/>
                  </a:lnTo>
                  <a:lnTo>
                    <a:pt x="11813" y="27674"/>
                  </a:lnTo>
                  <a:lnTo>
                    <a:pt x="816" y="58974"/>
                  </a:lnTo>
                  <a:lnTo>
                    <a:pt x="0" y="73675"/>
                  </a:lnTo>
                  <a:lnTo>
                    <a:pt x="5225" y="100360"/>
                  </a:lnTo>
                  <a:lnTo>
                    <a:pt x="8486" y="105404"/>
                  </a:lnTo>
                  <a:lnTo>
                    <a:pt x="17755" y="112890"/>
                  </a:lnTo>
                  <a:lnTo>
                    <a:pt x="28930" y="114806"/>
                  </a:lnTo>
                  <a:lnTo>
                    <a:pt x="34874" y="114330"/>
                  </a:lnTo>
                  <a:lnTo>
                    <a:pt x="47122" y="108155"/>
                  </a:lnTo>
                  <a:lnTo>
                    <a:pt x="75602" y="86945"/>
                  </a:lnTo>
                  <a:lnTo>
                    <a:pt x="103910" y="625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177"/>
            <p:cNvSpPr/>
            <p:nvPr>
              <p:custDataLst>
                <p:tags r:id="rId13"/>
              </p:custDataLst>
            </p:nvPr>
          </p:nvSpPr>
          <p:spPr>
            <a:xfrm>
              <a:off x="5455556" y="419100"/>
              <a:ext cx="18145" cy="46333"/>
            </a:xfrm>
            <a:custGeom>
              <a:avLst/>
              <a:gdLst/>
              <a:ahLst/>
              <a:cxnLst/>
              <a:rect l="0" t="0" r="0" b="0"/>
              <a:pathLst>
                <a:path w="18145" h="46333">
                  <a:moveTo>
                    <a:pt x="11794" y="0"/>
                  </a:moveTo>
                  <a:lnTo>
                    <a:pt x="11794" y="0"/>
                  </a:lnTo>
                  <a:lnTo>
                    <a:pt x="6326" y="0"/>
                  </a:lnTo>
                  <a:lnTo>
                    <a:pt x="0" y="29854"/>
                  </a:lnTo>
                  <a:lnTo>
                    <a:pt x="1378" y="36316"/>
                  </a:lnTo>
                  <a:lnTo>
                    <a:pt x="6121" y="43922"/>
                  </a:lnTo>
                  <a:lnTo>
                    <a:pt x="8012" y="46214"/>
                  </a:lnTo>
                  <a:lnTo>
                    <a:pt x="9978" y="46332"/>
                  </a:lnTo>
                  <a:lnTo>
                    <a:pt x="11995" y="44999"/>
                  </a:lnTo>
                  <a:lnTo>
                    <a:pt x="18144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178"/>
            <p:cNvSpPr/>
            <p:nvPr>
              <p:custDataLst>
                <p:tags r:id="rId14"/>
              </p:custDataLst>
            </p:nvPr>
          </p:nvSpPr>
          <p:spPr>
            <a:xfrm>
              <a:off x="5468233" y="375533"/>
              <a:ext cx="5468" cy="5468"/>
            </a:xfrm>
            <a:custGeom>
              <a:avLst/>
              <a:gdLst/>
              <a:ahLst/>
              <a:cxnLst/>
              <a:rect l="0" t="0" r="0" b="0"/>
              <a:pathLst>
                <a:path w="5468" h="546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79"/>
            <p:cNvSpPr/>
            <p:nvPr>
              <p:custDataLst>
                <p:tags r:id="rId15"/>
              </p:custDataLst>
            </p:nvPr>
          </p:nvSpPr>
          <p:spPr>
            <a:xfrm>
              <a:off x="5500439" y="400050"/>
              <a:ext cx="74862" cy="82551"/>
            </a:xfrm>
            <a:custGeom>
              <a:avLst/>
              <a:gdLst/>
              <a:ahLst/>
              <a:cxnLst/>
              <a:rect l="0" t="0" r="0" b="0"/>
              <a:pathLst>
                <a:path w="74862" h="82551">
                  <a:moveTo>
                    <a:pt x="74861" y="0"/>
                  </a:moveTo>
                  <a:lnTo>
                    <a:pt x="74861" y="0"/>
                  </a:lnTo>
                  <a:lnTo>
                    <a:pt x="71490" y="0"/>
                  </a:lnTo>
                  <a:lnTo>
                    <a:pt x="70497" y="1411"/>
                  </a:lnTo>
                  <a:lnTo>
                    <a:pt x="62911" y="22368"/>
                  </a:lnTo>
                  <a:lnTo>
                    <a:pt x="45054" y="51666"/>
                  </a:lnTo>
                  <a:lnTo>
                    <a:pt x="18856" y="71835"/>
                  </a:lnTo>
                  <a:lnTo>
                    <a:pt x="15651" y="72585"/>
                  </a:lnTo>
                  <a:lnTo>
                    <a:pt x="12811" y="72379"/>
                  </a:lnTo>
                  <a:lnTo>
                    <a:pt x="10211" y="71536"/>
                  </a:lnTo>
                  <a:lnTo>
                    <a:pt x="5440" y="66836"/>
                  </a:lnTo>
                  <a:lnTo>
                    <a:pt x="1674" y="60044"/>
                  </a:lnTo>
                  <a:lnTo>
                    <a:pt x="0" y="52321"/>
                  </a:lnTo>
                  <a:lnTo>
                    <a:pt x="1138" y="44185"/>
                  </a:lnTo>
                  <a:lnTo>
                    <a:pt x="7617" y="27464"/>
                  </a:lnTo>
                  <a:lnTo>
                    <a:pt x="13460" y="20908"/>
                  </a:lnTo>
                  <a:lnTo>
                    <a:pt x="16993" y="18172"/>
                  </a:lnTo>
                  <a:lnTo>
                    <a:pt x="26564" y="15132"/>
                  </a:lnTo>
                  <a:lnTo>
                    <a:pt x="32080" y="14321"/>
                  </a:lnTo>
                  <a:lnTo>
                    <a:pt x="36463" y="15192"/>
                  </a:lnTo>
                  <a:lnTo>
                    <a:pt x="43213" y="19922"/>
                  </a:lnTo>
                  <a:lnTo>
                    <a:pt x="50981" y="37261"/>
                  </a:lnTo>
                  <a:lnTo>
                    <a:pt x="51783" y="50427"/>
                  </a:lnTo>
                  <a:lnTo>
                    <a:pt x="51198" y="61923"/>
                  </a:lnTo>
                  <a:lnTo>
                    <a:pt x="53291" y="69384"/>
                  </a:lnTo>
                  <a:lnTo>
                    <a:pt x="58435" y="77552"/>
                  </a:lnTo>
                  <a:lnTo>
                    <a:pt x="61088" y="79218"/>
                  </a:lnTo>
                  <a:lnTo>
                    <a:pt x="7486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SMARTInkShape-Group30"/>
          <p:cNvGrpSpPr/>
          <p:nvPr/>
        </p:nvGrpSpPr>
        <p:grpSpPr>
          <a:xfrm>
            <a:off x="6233526" y="469900"/>
            <a:ext cx="907963" cy="177801"/>
            <a:chOff x="6233526" y="469900"/>
            <a:chExt cx="907963" cy="177801"/>
          </a:xfrm>
        </p:grpSpPr>
        <p:sp>
          <p:nvSpPr>
            <p:cNvPr id="207" name="SMARTInkShape-180"/>
            <p:cNvSpPr/>
            <p:nvPr>
              <p:custDataLst>
                <p:tags r:id="rId1"/>
              </p:custDataLst>
            </p:nvPr>
          </p:nvSpPr>
          <p:spPr>
            <a:xfrm>
              <a:off x="6233526" y="522106"/>
              <a:ext cx="78375" cy="106926"/>
            </a:xfrm>
            <a:custGeom>
              <a:avLst/>
              <a:gdLst/>
              <a:ahLst/>
              <a:cxnLst/>
              <a:rect l="0" t="0" r="0" b="0"/>
              <a:pathLst>
                <a:path w="78375" h="106926">
                  <a:moveTo>
                    <a:pt x="46624" y="17644"/>
                  </a:moveTo>
                  <a:lnTo>
                    <a:pt x="46624" y="17644"/>
                  </a:lnTo>
                  <a:lnTo>
                    <a:pt x="46624" y="3338"/>
                  </a:lnTo>
                  <a:lnTo>
                    <a:pt x="45213" y="1757"/>
                  </a:lnTo>
                  <a:lnTo>
                    <a:pt x="39883" y="0"/>
                  </a:lnTo>
                  <a:lnTo>
                    <a:pt x="32809" y="1100"/>
                  </a:lnTo>
                  <a:lnTo>
                    <a:pt x="28948" y="2382"/>
                  </a:lnTo>
                  <a:lnTo>
                    <a:pt x="22775" y="7568"/>
                  </a:lnTo>
                  <a:lnTo>
                    <a:pt x="13452" y="24066"/>
                  </a:lnTo>
                  <a:lnTo>
                    <a:pt x="3634" y="49415"/>
                  </a:lnTo>
                  <a:lnTo>
                    <a:pt x="0" y="65631"/>
                  </a:lnTo>
                  <a:lnTo>
                    <a:pt x="1922" y="85955"/>
                  </a:lnTo>
                  <a:lnTo>
                    <a:pt x="5120" y="96453"/>
                  </a:lnTo>
                  <a:lnTo>
                    <a:pt x="9077" y="100522"/>
                  </a:lnTo>
                  <a:lnTo>
                    <a:pt x="20998" y="106925"/>
                  </a:lnTo>
                  <a:lnTo>
                    <a:pt x="35706" y="106478"/>
                  </a:lnTo>
                  <a:lnTo>
                    <a:pt x="64772" y="98064"/>
                  </a:lnTo>
                  <a:lnTo>
                    <a:pt x="78374" y="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181"/>
            <p:cNvSpPr/>
            <p:nvPr>
              <p:custDataLst>
                <p:tags r:id="rId2"/>
              </p:custDataLst>
            </p:nvPr>
          </p:nvSpPr>
          <p:spPr>
            <a:xfrm>
              <a:off x="6331458" y="569325"/>
              <a:ext cx="41662" cy="69980"/>
            </a:xfrm>
            <a:custGeom>
              <a:avLst/>
              <a:gdLst/>
              <a:ahLst/>
              <a:cxnLst/>
              <a:rect l="0" t="0" r="0" b="0"/>
              <a:pathLst>
                <a:path w="41662" h="69980">
                  <a:moveTo>
                    <a:pt x="12192" y="2175"/>
                  </a:moveTo>
                  <a:lnTo>
                    <a:pt x="12192" y="2175"/>
                  </a:lnTo>
                  <a:lnTo>
                    <a:pt x="8821" y="2175"/>
                  </a:lnTo>
                  <a:lnTo>
                    <a:pt x="5284" y="7819"/>
                  </a:lnTo>
                  <a:lnTo>
                    <a:pt x="2066" y="18089"/>
                  </a:lnTo>
                  <a:lnTo>
                    <a:pt x="0" y="45797"/>
                  </a:lnTo>
                  <a:lnTo>
                    <a:pt x="424" y="57546"/>
                  </a:lnTo>
                  <a:lnTo>
                    <a:pt x="2963" y="65119"/>
                  </a:lnTo>
                  <a:lnTo>
                    <a:pt x="6040" y="67421"/>
                  </a:lnTo>
                  <a:lnTo>
                    <a:pt x="15102" y="69979"/>
                  </a:lnTo>
                  <a:lnTo>
                    <a:pt x="19071" y="68544"/>
                  </a:lnTo>
                  <a:lnTo>
                    <a:pt x="25362" y="61306"/>
                  </a:lnTo>
                  <a:lnTo>
                    <a:pt x="36242" y="45330"/>
                  </a:lnTo>
                  <a:lnTo>
                    <a:pt x="41661" y="23820"/>
                  </a:lnTo>
                  <a:lnTo>
                    <a:pt x="41010" y="18016"/>
                  </a:lnTo>
                  <a:lnTo>
                    <a:pt x="39166" y="13441"/>
                  </a:lnTo>
                  <a:lnTo>
                    <a:pt x="36524" y="9686"/>
                  </a:lnTo>
                  <a:lnTo>
                    <a:pt x="27945" y="3632"/>
                  </a:lnTo>
                  <a:lnTo>
                    <a:pt x="18488" y="0"/>
                  </a:lnTo>
                  <a:lnTo>
                    <a:pt x="14979" y="20"/>
                  </a:lnTo>
                  <a:lnTo>
                    <a:pt x="3387" y="1891"/>
                  </a:lnTo>
                  <a:lnTo>
                    <a:pt x="3500" y="1986"/>
                  </a:lnTo>
                  <a:lnTo>
                    <a:pt x="5842" y="21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82"/>
            <p:cNvSpPr/>
            <p:nvPr>
              <p:custDataLst>
                <p:tags r:id="rId3"/>
              </p:custDataLst>
            </p:nvPr>
          </p:nvSpPr>
          <p:spPr>
            <a:xfrm>
              <a:off x="6388100" y="527050"/>
              <a:ext cx="78149" cy="103665"/>
            </a:xfrm>
            <a:custGeom>
              <a:avLst/>
              <a:gdLst/>
              <a:ahLst/>
              <a:cxnLst/>
              <a:rect l="0" t="0" r="0" b="0"/>
              <a:pathLst>
                <a:path w="78149" h="103665">
                  <a:moveTo>
                    <a:pt x="63500" y="0"/>
                  </a:moveTo>
                  <a:lnTo>
                    <a:pt x="63500" y="0"/>
                  </a:lnTo>
                  <a:lnTo>
                    <a:pt x="57410" y="0"/>
                  </a:lnTo>
                  <a:lnTo>
                    <a:pt x="37400" y="28611"/>
                  </a:lnTo>
                  <a:lnTo>
                    <a:pt x="33424" y="42030"/>
                  </a:lnTo>
                  <a:lnTo>
                    <a:pt x="34277" y="45659"/>
                  </a:lnTo>
                  <a:lnTo>
                    <a:pt x="38988" y="51573"/>
                  </a:lnTo>
                  <a:lnTo>
                    <a:pt x="52945" y="58868"/>
                  </a:lnTo>
                  <a:lnTo>
                    <a:pt x="74044" y="64772"/>
                  </a:lnTo>
                  <a:lnTo>
                    <a:pt x="76879" y="66464"/>
                  </a:lnTo>
                  <a:lnTo>
                    <a:pt x="78063" y="68298"/>
                  </a:lnTo>
                  <a:lnTo>
                    <a:pt x="78148" y="70227"/>
                  </a:lnTo>
                  <a:lnTo>
                    <a:pt x="77498" y="72218"/>
                  </a:lnTo>
                  <a:lnTo>
                    <a:pt x="66472" y="81762"/>
                  </a:lnTo>
                  <a:lnTo>
                    <a:pt x="35055" y="96924"/>
                  </a:lnTo>
                  <a:lnTo>
                    <a:pt x="15091" y="10366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83"/>
            <p:cNvSpPr/>
            <p:nvPr>
              <p:custDataLst>
                <p:tags r:id="rId4"/>
              </p:custDataLst>
            </p:nvPr>
          </p:nvSpPr>
          <p:spPr>
            <a:xfrm>
              <a:off x="6526377" y="470783"/>
              <a:ext cx="64924" cy="176918"/>
            </a:xfrm>
            <a:custGeom>
              <a:avLst/>
              <a:gdLst/>
              <a:ahLst/>
              <a:cxnLst/>
              <a:rect l="0" t="0" r="0" b="0"/>
              <a:pathLst>
                <a:path w="64924" h="176918">
                  <a:moveTo>
                    <a:pt x="64923" y="5467"/>
                  </a:moveTo>
                  <a:lnTo>
                    <a:pt x="64923" y="5467"/>
                  </a:lnTo>
                  <a:lnTo>
                    <a:pt x="59455" y="0"/>
                  </a:lnTo>
                  <a:lnTo>
                    <a:pt x="52093" y="6120"/>
                  </a:lnTo>
                  <a:lnTo>
                    <a:pt x="31893" y="32381"/>
                  </a:lnTo>
                  <a:lnTo>
                    <a:pt x="19904" y="53412"/>
                  </a:lnTo>
                  <a:lnTo>
                    <a:pt x="11283" y="76870"/>
                  </a:lnTo>
                  <a:lnTo>
                    <a:pt x="5100" y="100702"/>
                  </a:lnTo>
                  <a:lnTo>
                    <a:pt x="0" y="123053"/>
                  </a:lnTo>
                  <a:lnTo>
                    <a:pt x="1025" y="140983"/>
                  </a:lnTo>
                  <a:lnTo>
                    <a:pt x="9812" y="166370"/>
                  </a:lnTo>
                  <a:lnTo>
                    <a:pt x="12660" y="169885"/>
                  </a:lnTo>
                  <a:lnTo>
                    <a:pt x="26823" y="176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84"/>
            <p:cNvSpPr/>
            <p:nvPr>
              <p:custDataLst>
                <p:tags r:id="rId5"/>
              </p:custDataLst>
            </p:nvPr>
          </p:nvSpPr>
          <p:spPr>
            <a:xfrm>
              <a:off x="6611649" y="527312"/>
              <a:ext cx="92670" cy="80531"/>
            </a:xfrm>
            <a:custGeom>
              <a:avLst/>
              <a:gdLst/>
              <a:ahLst/>
              <a:cxnLst/>
              <a:rect l="0" t="0" r="0" b="0"/>
              <a:pathLst>
                <a:path w="92670" h="80531">
                  <a:moveTo>
                    <a:pt x="24101" y="6088"/>
                  </a:moveTo>
                  <a:lnTo>
                    <a:pt x="24101" y="6088"/>
                  </a:lnTo>
                  <a:lnTo>
                    <a:pt x="24101" y="0"/>
                  </a:lnTo>
                  <a:lnTo>
                    <a:pt x="17359" y="6557"/>
                  </a:lnTo>
                  <a:lnTo>
                    <a:pt x="5279" y="37412"/>
                  </a:lnTo>
                  <a:lnTo>
                    <a:pt x="0" y="59783"/>
                  </a:lnTo>
                  <a:lnTo>
                    <a:pt x="272" y="63051"/>
                  </a:lnTo>
                  <a:lnTo>
                    <a:pt x="1160" y="65230"/>
                  </a:lnTo>
                  <a:lnTo>
                    <a:pt x="2457" y="66683"/>
                  </a:lnTo>
                  <a:lnTo>
                    <a:pt x="5779" y="68297"/>
                  </a:lnTo>
                  <a:lnTo>
                    <a:pt x="7653" y="68727"/>
                  </a:lnTo>
                  <a:lnTo>
                    <a:pt x="13499" y="65442"/>
                  </a:lnTo>
                  <a:lnTo>
                    <a:pt x="32120" y="45094"/>
                  </a:lnTo>
                  <a:lnTo>
                    <a:pt x="51750" y="16320"/>
                  </a:lnTo>
                  <a:lnTo>
                    <a:pt x="55041" y="8109"/>
                  </a:lnTo>
                  <a:lnTo>
                    <a:pt x="55311" y="8141"/>
                  </a:lnTo>
                  <a:lnTo>
                    <a:pt x="55611" y="10058"/>
                  </a:lnTo>
                  <a:lnTo>
                    <a:pt x="47781" y="35904"/>
                  </a:lnTo>
                  <a:lnTo>
                    <a:pt x="49135" y="65962"/>
                  </a:lnTo>
                  <a:lnTo>
                    <a:pt x="50668" y="69993"/>
                  </a:lnTo>
                  <a:lnTo>
                    <a:pt x="56134" y="76353"/>
                  </a:lnTo>
                  <a:lnTo>
                    <a:pt x="63268" y="79650"/>
                  </a:lnTo>
                  <a:lnTo>
                    <a:pt x="67145" y="80530"/>
                  </a:lnTo>
                  <a:lnTo>
                    <a:pt x="70436" y="79705"/>
                  </a:lnTo>
                  <a:lnTo>
                    <a:pt x="75974" y="75025"/>
                  </a:lnTo>
                  <a:lnTo>
                    <a:pt x="87464" y="46437"/>
                  </a:lnTo>
                  <a:lnTo>
                    <a:pt x="92669" y="31070"/>
                  </a:lnTo>
                  <a:lnTo>
                    <a:pt x="92391" y="28387"/>
                  </a:lnTo>
                  <a:lnTo>
                    <a:pt x="90201" y="23525"/>
                  </a:lnTo>
                  <a:lnTo>
                    <a:pt x="88628" y="21946"/>
                  </a:lnTo>
                  <a:lnTo>
                    <a:pt x="81251" y="18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85"/>
            <p:cNvSpPr/>
            <p:nvPr>
              <p:custDataLst>
                <p:tags r:id="rId6"/>
              </p:custDataLst>
            </p:nvPr>
          </p:nvSpPr>
          <p:spPr>
            <a:xfrm>
              <a:off x="6747957" y="469900"/>
              <a:ext cx="52894" cy="109970"/>
            </a:xfrm>
            <a:custGeom>
              <a:avLst/>
              <a:gdLst/>
              <a:ahLst/>
              <a:cxnLst/>
              <a:rect l="0" t="0" r="0" b="0"/>
              <a:pathLst>
                <a:path w="52894" h="109970">
                  <a:moveTo>
                    <a:pt x="33843" y="0"/>
                  </a:moveTo>
                  <a:lnTo>
                    <a:pt x="33843" y="0"/>
                  </a:lnTo>
                  <a:lnTo>
                    <a:pt x="33138" y="6481"/>
                  </a:lnTo>
                  <a:lnTo>
                    <a:pt x="28068" y="20265"/>
                  </a:lnTo>
                  <a:lnTo>
                    <a:pt x="10078" y="48957"/>
                  </a:lnTo>
                  <a:lnTo>
                    <a:pt x="1088" y="69304"/>
                  </a:lnTo>
                  <a:lnTo>
                    <a:pt x="0" y="80426"/>
                  </a:lnTo>
                  <a:lnTo>
                    <a:pt x="1679" y="95693"/>
                  </a:lnTo>
                  <a:lnTo>
                    <a:pt x="3229" y="98367"/>
                  </a:lnTo>
                  <a:lnTo>
                    <a:pt x="16363" y="109920"/>
                  </a:lnTo>
                  <a:lnTo>
                    <a:pt x="20073" y="109969"/>
                  </a:lnTo>
                  <a:lnTo>
                    <a:pt x="5289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186"/>
            <p:cNvSpPr/>
            <p:nvPr>
              <p:custDataLst>
                <p:tags r:id="rId7"/>
              </p:custDataLst>
            </p:nvPr>
          </p:nvSpPr>
          <p:spPr>
            <a:xfrm>
              <a:off x="6750050" y="53975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29853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187"/>
            <p:cNvSpPr/>
            <p:nvPr>
              <p:custDataLst>
                <p:tags r:id="rId8"/>
              </p:custDataLst>
            </p:nvPr>
          </p:nvSpPr>
          <p:spPr>
            <a:xfrm>
              <a:off x="6864350" y="508000"/>
              <a:ext cx="10424" cy="63501"/>
            </a:xfrm>
            <a:custGeom>
              <a:avLst/>
              <a:gdLst/>
              <a:ahLst/>
              <a:cxnLst/>
              <a:rect l="0" t="0" r="0" b="0"/>
              <a:pathLst>
                <a:path w="10424" h="63501">
                  <a:moveTo>
                    <a:pt x="6350" y="0"/>
                  </a:moveTo>
                  <a:lnTo>
                    <a:pt x="6350" y="0"/>
                  </a:lnTo>
                  <a:lnTo>
                    <a:pt x="9721" y="3371"/>
                  </a:lnTo>
                  <a:lnTo>
                    <a:pt x="10009" y="5775"/>
                  </a:lnTo>
                  <a:lnTo>
                    <a:pt x="8453" y="16606"/>
                  </a:lnTo>
                  <a:lnTo>
                    <a:pt x="10423" y="32202"/>
                  </a:lnTo>
                  <a:lnTo>
                    <a:pt x="7164" y="46073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188"/>
            <p:cNvSpPr/>
            <p:nvPr>
              <p:custDataLst>
                <p:tags r:id="rId9"/>
              </p:custDataLst>
            </p:nvPr>
          </p:nvSpPr>
          <p:spPr>
            <a:xfrm>
              <a:off x="6851650" y="5334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6" y="4364"/>
                  </a:lnTo>
                  <a:lnTo>
                    <a:pt x="29886" y="6088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189"/>
            <p:cNvSpPr/>
            <p:nvPr>
              <p:custDataLst>
                <p:tags r:id="rId10"/>
              </p:custDataLst>
            </p:nvPr>
          </p:nvSpPr>
          <p:spPr>
            <a:xfrm>
              <a:off x="6968704" y="498806"/>
              <a:ext cx="98834" cy="132311"/>
            </a:xfrm>
            <a:custGeom>
              <a:avLst/>
              <a:gdLst/>
              <a:ahLst/>
              <a:cxnLst/>
              <a:rect l="0" t="0" r="0" b="0"/>
              <a:pathLst>
                <a:path w="98834" h="132311">
                  <a:moveTo>
                    <a:pt x="79796" y="21894"/>
                  </a:moveTo>
                  <a:lnTo>
                    <a:pt x="79796" y="21894"/>
                  </a:lnTo>
                  <a:lnTo>
                    <a:pt x="74021" y="16824"/>
                  </a:lnTo>
                  <a:lnTo>
                    <a:pt x="59402" y="6967"/>
                  </a:lnTo>
                  <a:lnTo>
                    <a:pt x="56621" y="2795"/>
                  </a:lnTo>
                  <a:lnTo>
                    <a:pt x="55880" y="695"/>
                  </a:lnTo>
                  <a:lnTo>
                    <a:pt x="53974" y="0"/>
                  </a:lnTo>
                  <a:lnTo>
                    <a:pt x="48093" y="1110"/>
                  </a:lnTo>
                  <a:lnTo>
                    <a:pt x="36849" y="5701"/>
                  </a:lnTo>
                  <a:lnTo>
                    <a:pt x="16044" y="23713"/>
                  </a:lnTo>
                  <a:lnTo>
                    <a:pt x="6542" y="35402"/>
                  </a:lnTo>
                  <a:lnTo>
                    <a:pt x="1378" y="47653"/>
                  </a:lnTo>
                  <a:lnTo>
                    <a:pt x="0" y="53883"/>
                  </a:lnTo>
                  <a:lnTo>
                    <a:pt x="493" y="58743"/>
                  </a:lnTo>
                  <a:lnTo>
                    <a:pt x="2233" y="62687"/>
                  </a:lnTo>
                  <a:lnTo>
                    <a:pt x="7929" y="68952"/>
                  </a:lnTo>
                  <a:lnTo>
                    <a:pt x="15164" y="74088"/>
                  </a:lnTo>
                  <a:lnTo>
                    <a:pt x="24965" y="74960"/>
                  </a:lnTo>
                  <a:lnTo>
                    <a:pt x="55246" y="69771"/>
                  </a:lnTo>
                  <a:lnTo>
                    <a:pt x="78167" y="60617"/>
                  </a:lnTo>
                  <a:lnTo>
                    <a:pt x="94992" y="45597"/>
                  </a:lnTo>
                  <a:lnTo>
                    <a:pt x="97688" y="40518"/>
                  </a:lnTo>
                  <a:lnTo>
                    <a:pt x="98833" y="17883"/>
                  </a:lnTo>
                  <a:lnTo>
                    <a:pt x="96959" y="11174"/>
                  </a:lnTo>
                  <a:lnTo>
                    <a:pt x="95471" y="8398"/>
                  </a:lnTo>
                  <a:lnTo>
                    <a:pt x="93773" y="6546"/>
                  </a:lnTo>
                  <a:lnTo>
                    <a:pt x="90006" y="4490"/>
                  </a:lnTo>
                  <a:lnTo>
                    <a:pt x="77177" y="3332"/>
                  </a:lnTo>
                  <a:lnTo>
                    <a:pt x="63340" y="6359"/>
                  </a:lnTo>
                  <a:lnTo>
                    <a:pt x="54608" y="15460"/>
                  </a:lnTo>
                  <a:lnTo>
                    <a:pt x="43640" y="36451"/>
                  </a:lnTo>
                  <a:lnTo>
                    <a:pt x="37804" y="62426"/>
                  </a:lnTo>
                  <a:lnTo>
                    <a:pt x="37956" y="88702"/>
                  </a:lnTo>
                  <a:lnTo>
                    <a:pt x="45567" y="117318"/>
                  </a:lnTo>
                  <a:lnTo>
                    <a:pt x="48017" y="126525"/>
                  </a:lnTo>
                  <a:lnTo>
                    <a:pt x="51090" y="131426"/>
                  </a:lnTo>
                  <a:lnTo>
                    <a:pt x="52192" y="132310"/>
                  </a:lnTo>
                  <a:lnTo>
                    <a:pt x="52926" y="132193"/>
                  </a:lnTo>
                  <a:lnTo>
                    <a:pt x="54396" y="129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190"/>
            <p:cNvSpPr/>
            <p:nvPr>
              <p:custDataLst>
                <p:tags r:id="rId11"/>
              </p:custDataLst>
            </p:nvPr>
          </p:nvSpPr>
          <p:spPr>
            <a:xfrm>
              <a:off x="7092950" y="483123"/>
              <a:ext cx="48539" cy="158228"/>
            </a:xfrm>
            <a:custGeom>
              <a:avLst/>
              <a:gdLst/>
              <a:ahLst/>
              <a:cxnLst/>
              <a:rect l="0" t="0" r="0" b="0"/>
              <a:pathLst>
                <a:path w="48539" h="158228">
                  <a:moveTo>
                    <a:pt x="6350" y="12177"/>
                  </a:moveTo>
                  <a:lnTo>
                    <a:pt x="6350" y="12177"/>
                  </a:lnTo>
                  <a:lnTo>
                    <a:pt x="12438" y="0"/>
                  </a:lnTo>
                  <a:lnTo>
                    <a:pt x="22735" y="6374"/>
                  </a:lnTo>
                  <a:lnTo>
                    <a:pt x="29625" y="19005"/>
                  </a:lnTo>
                  <a:lnTo>
                    <a:pt x="39352" y="45950"/>
                  </a:lnTo>
                  <a:lnTo>
                    <a:pt x="47408" y="74395"/>
                  </a:lnTo>
                  <a:lnTo>
                    <a:pt x="48538" y="83289"/>
                  </a:lnTo>
                  <a:lnTo>
                    <a:pt x="44151" y="100697"/>
                  </a:lnTo>
                  <a:lnTo>
                    <a:pt x="29780" y="124483"/>
                  </a:lnTo>
                  <a:lnTo>
                    <a:pt x="1843" y="156229"/>
                  </a:lnTo>
                  <a:lnTo>
                    <a:pt x="0" y="158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Generell</a:t>
            </a:r>
            <a:r>
              <a:rPr lang="en-US" dirty="0" smtClean="0"/>
              <a:t> </a:t>
            </a:r>
            <a:r>
              <a:rPr lang="en-US" dirty="0" err="1" smtClean="0"/>
              <a:t>informasjon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91580" y="1311176"/>
            <a:ext cx="75608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Rounded MT Bold" panose="020F0704030504030204" pitchFamily="34" charset="0"/>
              </a:rPr>
              <a:t>Semestersider</a:t>
            </a:r>
            <a:r>
              <a:rPr lang="en-US" dirty="0" smtClean="0">
                <a:latin typeface="Arial Rounded MT Bold" panose="020F0704030504030204" pitchFamily="34" charset="0"/>
              </a:rPr>
              <a:t> (</a:t>
            </a:r>
            <a:r>
              <a:rPr lang="en-US" dirty="0" err="1" smtClean="0">
                <a:latin typeface="Arial Rounded MT Bold" panose="020F0704030504030204" pitchFamily="34" charset="0"/>
              </a:rPr>
              <a:t>følg</a:t>
            </a:r>
            <a:r>
              <a:rPr lang="en-US" dirty="0" smtClean="0">
                <a:latin typeface="Arial Rounded MT Bold" panose="020F0704030504030204" pitchFamily="34" charset="0"/>
              </a:rPr>
              <a:t> med der)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Rounded MT Bold" panose="020F0704030504030204" pitchFamily="34" charset="0"/>
              </a:rPr>
              <a:t>Lærebok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Rounded MT Bold" panose="020F0704030504030204" pitchFamily="34" charset="0"/>
              </a:rPr>
              <a:t>Slides </a:t>
            </a:r>
            <a:r>
              <a:rPr lang="en-US" dirty="0" err="1" smtClean="0">
                <a:latin typeface="Arial Rounded MT Bold" panose="020F0704030504030204" pitchFamily="34" charset="0"/>
              </a:rPr>
              <a:t>fra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forelesning</a:t>
            </a:r>
            <a:r>
              <a:rPr lang="en-US" dirty="0" smtClean="0">
                <a:latin typeface="Arial Rounded MT Bold" panose="020F0704030504030204" pitchFamily="34" charset="0"/>
              </a:rPr>
              <a:t> + podcast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Rounded MT Bold" panose="020F0704030504030204" pitchFamily="34" charset="0"/>
              </a:rPr>
              <a:t>Regneverksted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mandag</a:t>
            </a:r>
            <a:r>
              <a:rPr lang="en-US" dirty="0" smtClean="0">
                <a:latin typeface="Arial Rounded MT Bold" panose="020F0704030504030204" pitchFamily="34" charset="0"/>
              </a:rPr>
              <a:t> 9-13 + </a:t>
            </a:r>
            <a:r>
              <a:rPr lang="en-US" dirty="0" err="1" smtClean="0">
                <a:latin typeface="Arial Rounded MT Bold" panose="020F0704030504030204" pitchFamily="34" charset="0"/>
              </a:rPr>
              <a:t>onsdag</a:t>
            </a:r>
            <a:r>
              <a:rPr lang="en-US" dirty="0" smtClean="0">
                <a:latin typeface="Arial Rounded MT Bold" panose="020F0704030504030204" pitchFamily="34" charset="0"/>
              </a:rPr>
              <a:t> 12-16 @ FV329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Rounded MT Bold" panose="020F0704030504030204" pitchFamily="34" charset="0"/>
              </a:rPr>
              <a:t>Obligatoriske oppgaver (omlag) annenhver uke (totalt 7)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 Rounded MT Bold" panose="020F0704030504030204" pitchFamily="34" charset="0"/>
              </a:rPr>
              <a:t>Alle 7 obliger må være godkjent</a:t>
            </a:r>
            <a:r>
              <a:rPr lang="nb-NO" dirty="0" smtClean="0">
                <a:latin typeface="Arial Rounded MT Bold" panose="020F0704030504030204" pitchFamily="34" charset="0"/>
              </a:rPr>
              <a:t> for å få gå opp til avsluttende eksamen – </a:t>
            </a:r>
            <a:r>
              <a:rPr lang="nb-NO" dirty="0" err="1" smtClean="0">
                <a:latin typeface="Arial Rounded MT Bold" panose="020F0704030504030204" pitchFamily="34" charset="0"/>
              </a:rPr>
              <a:t>Devilry</a:t>
            </a:r>
            <a:endParaRPr lang="nb-NO" dirty="0" smtClean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Rounded MT Bold" panose="020F0704030504030204" pitchFamily="34" charset="0"/>
              </a:rPr>
              <a:t>Prosjektoppgave tilsvarende 1 uke heltidsjobb utføres i </a:t>
            </a:r>
            <a:r>
              <a:rPr lang="nb-NO" b="1" dirty="0" smtClean="0">
                <a:latin typeface="Arial Rounded MT Bold" panose="020F0704030504030204" pitchFamily="34" charset="0"/>
              </a:rPr>
              <a:t>første uke i mai</a:t>
            </a:r>
            <a:endParaRPr lang="nb-NO" dirty="0" smtClean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Rounded MT Bold" panose="020F0704030504030204" pitchFamily="34" charset="0"/>
              </a:rPr>
              <a:t>For å få bestått i emnet må man ha bestått både prosjektoppgaven og den avsluttende eksamenen; Prosjektoppgaven teller 25% av karakteren, avsluttende eksamen 75%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Arial Rounded MT Bold" panose="020F0704030504030204" pitchFamily="34" charset="0"/>
              </a:rPr>
              <a:t>Studentrepresentanter</a:t>
            </a:r>
            <a:endParaRPr lang="en-US" dirty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SMARTInkShape-191"/>
          <p:cNvSpPr/>
          <p:nvPr>
            <p:custDataLst>
              <p:tags r:id="rId1"/>
            </p:custDataLst>
          </p:nvPr>
        </p:nvSpPr>
        <p:spPr>
          <a:xfrm>
            <a:off x="6358998" y="1508033"/>
            <a:ext cx="1295762" cy="365218"/>
          </a:xfrm>
          <a:custGeom>
            <a:avLst/>
            <a:gdLst/>
            <a:ahLst/>
            <a:cxnLst/>
            <a:rect l="0" t="0" r="0" b="0"/>
            <a:pathLst>
              <a:path w="1295762" h="365218">
                <a:moveTo>
                  <a:pt x="16402" y="28667"/>
                </a:moveTo>
                <a:lnTo>
                  <a:pt x="16402" y="28667"/>
                </a:lnTo>
                <a:lnTo>
                  <a:pt x="6289" y="38780"/>
                </a:lnTo>
                <a:lnTo>
                  <a:pt x="1324" y="49389"/>
                </a:lnTo>
                <a:lnTo>
                  <a:pt x="0" y="55182"/>
                </a:lnTo>
                <a:lnTo>
                  <a:pt x="4878" y="80189"/>
                </a:lnTo>
                <a:lnTo>
                  <a:pt x="18632" y="103199"/>
                </a:lnTo>
                <a:lnTo>
                  <a:pt x="26355" y="107989"/>
                </a:lnTo>
                <a:lnTo>
                  <a:pt x="46226" y="113310"/>
                </a:lnTo>
                <a:lnTo>
                  <a:pt x="76694" y="104386"/>
                </a:lnTo>
                <a:lnTo>
                  <a:pt x="94696" y="96080"/>
                </a:lnTo>
                <a:lnTo>
                  <a:pt x="115871" y="84898"/>
                </a:lnTo>
                <a:lnTo>
                  <a:pt x="139159" y="71798"/>
                </a:lnTo>
                <a:lnTo>
                  <a:pt x="163857" y="57421"/>
                </a:lnTo>
                <a:lnTo>
                  <a:pt x="188083" y="44309"/>
                </a:lnTo>
                <a:lnTo>
                  <a:pt x="211995" y="32039"/>
                </a:lnTo>
                <a:lnTo>
                  <a:pt x="235697" y="20332"/>
                </a:lnTo>
                <a:lnTo>
                  <a:pt x="255026" y="11821"/>
                </a:lnTo>
                <a:lnTo>
                  <a:pt x="285911" y="484"/>
                </a:lnTo>
                <a:lnTo>
                  <a:pt x="296969" y="0"/>
                </a:lnTo>
                <a:lnTo>
                  <a:pt x="305752" y="2500"/>
                </a:lnTo>
                <a:lnTo>
                  <a:pt x="313019" y="6989"/>
                </a:lnTo>
                <a:lnTo>
                  <a:pt x="317157" y="16332"/>
                </a:lnTo>
                <a:lnTo>
                  <a:pt x="319875" y="43646"/>
                </a:lnTo>
                <a:lnTo>
                  <a:pt x="318906" y="61231"/>
                </a:lnTo>
                <a:lnTo>
                  <a:pt x="316849" y="80715"/>
                </a:lnTo>
                <a:lnTo>
                  <a:pt x="314067" y="101466"/>
                </a:lnTo>
                <a:lnTo>
                  <a:pt x="315034" y="118827"/>
                </a:lnTo>
                <a:lnTo>
                  <a:pt x="323634" y="147525"/>
                </a:lnTo>
                <a:lnTo>
                  <a:pt x="331996" y="156589"/>
                </a:lnTo>
                <a:lnTo>
                  <a:pt x="354457" y="166660"/>
                </a:lnTo>
                <a:lnTo>
                  <a:pt x="370184" y="165112"/>
                </a:lnTo>
                <a:lnTo>
                  <a:pt x="388428" y="159847"/>
                </a:lnTo>
                <a:lnTo>
                  <a:pt x="408353" y="152104"/>
                </a:lnTo>
                <a:lnTo>
                  <a:pt x="428692" y="142708"/>
                </a:lnTo>
                <a:lnTo>
                  <a:pt x="449306" y="132211"/>
                </a:lnTo>
                <a:lnTo>
                  <a:pt x="470105" y="120980"/>
                </a:lnTo>
                <a:lnTo>
                  <a:pt x="488909" y="112081"/>
                </a:lnTo>
                <a:lnTo>
                  <a:pt x="506384" y="104737"/>
                </a:lnTo>
                <a:lnTo>
                  <a:pt x="536150" y="95637"/>
                </a:lnTo>
                <a:lnTo>
                  <a:pt x="556434" y="96296"/>
                </a:lnTo>
                <a:lnTo>
                  <a:pt x="563396" y="99859"/>
                </a:lnTo>
                <a:lnTo>
                  <a:pt x="573012" y="111343"/>
                </a:lnTo>
                <a:lnTo>
                  <a:pt x="589134" y="140417"/>
                </a:lnTo>
                <a:lnTo>
                  <a:pt x="610557" y="156180"/>
                </a:lnTo>
                <a:lnTo>
                  <a:pt x="624173" y="162359"/>
                </a:lnTo>
                <a:lnTo>
                  <a:pt x="641010" y="165067"/>
                </a:lnTo>
                <a:lnTo>
                  <a:pt x="659996" y="165462"/>
                </a:lnTo>
                <a:lnTo>
                  <a:pt x="680415" y="164313"/>
                </a:lnTo>
                <a:lnTo>
                  <a:pt x="700377" y="162137"/>
                </a:lnTo>
                <a:lnTo>
                  <a:pt x="720035" y="159275"/>
                </a:lnTo>
                <a:lnTo>
                  <a:pt x="739491" y="155955"/>
                </a:lnTo>
                <a:lnTo>
                  <a:pt x="770516" y="156030"/>
                </a:lnTo>
                <a:lnTo>
                  <a:pt x="783727" y="158026"/>
                </a:lnTo>
                <a:lnTo>
                  <a:pt x="792536" y="163590"/>
                </a:lnTo>
                <a:lnTo>
                  <a:pt x="798408" y="171532"/>
                </a:lnTo>
                <a:lnTo>
                  <a:pt x="802322" y="181060"/>
                </a:lnTo>
                <a:lnTo>
                  <a:pt x="802909" y="206699"/>
                </a:lnTo>
                <a:lnTo>
                  <a:pt x="801090" y="221439"/>
                </a:lnTo>
                <a:lnTo>
                  <a:pt x="808476" y="249104"/>
                </a:lnTo>
                <a:lnTo>
                  <a:pt x="815385" y="262409"/>
                </a:lnTo>
                <a:lnTo>
                  <a:pt x="827752" y="271278"/>
                </a:lnTo>
                <a:lnTo>
                  <a:pt x="843758" y="277191"/>
                </a:lnTo>
                <a:lnTo>
                  <a:pt x="862189" y="281133"/>
                </a:lnTo>
                <a:lnTo>
                  <a:pt x="884354" y="279528"/>
                </a:lnTo>
                <a:lnTo>
                  <a:pt x="909009" y="274224"/>
                </a:lnTo>
                <a:lnTo>
                  <a:pt x="935323" y="266455"/>
                </a:lnTo>
                <a:lnTo>
                  <a:pt x="961333" y="257748"/>
                </a:lnTo>
                <a:lnTo>
                  <a:pt x="987139" y="248415"/>
                </a:lnTo>
                <a:lnTo>
                  <a:pt x="1012810" y="238666"/>
                </a:lnTo>
                <a:lnTo>
                  <a:pt x="1031335" y="232872"/>
                </a:lnTo>
                <a:lnTo>
                  <a:pt x="1055681" y="228315"/>
                </a:lnTo>
                <a:lnTo>
                  <a:pt x="1062738" y="231616"/>
                </a:lnTo>
                <a:lnTo>
                  <a:pt x="1067443" y="238050"/>
                </a:lnTo>
                <a:lnTo>
                  <a:pt x="1072670" y="257193"/>
                </a:lnTo>
                <a:lnTo>
                  <a:pt x="1074993" y="282164"/>
                </a:lnTo>
                <a:lnTo>
                  <a:pt x="1087315" y="304080"/>
                </a:lnTo>
                <a:lnTo>
                  <a:pt x="1096527" y="313876"/>
                </a:lnTo>
                <a:lnTo>
                  <a:pt x="1110430" y="318290"/>
                </a:lnTo>
                <a:lnTo>
                  <a:pt x="1127460" y="319115"/>
                </a:lnTo>
                <a:lnTo>
                  <a:pt x="1146573" y="317549"/>
                </a:lnTo>
                <a:lnTo>
                  <a:pt x="1168488" y="312272"/>
                </a:lnTo>
                <a:lnTo>
                  <a:pt x="1192271" y="304520"/>
                </a:lnTo>
                <a:lnTo>
                  <a:pt x="1217298" y="295119"/>
                </a:lnTo>
                <a:lnTo>
                  <a:pt x="1238216" y="287441"/>
                </a:lnTo>
                <a:lnTo>
                  <a:pt x="1256395" y="280911"/>
                </a:lnTo>
                <a:lnTo>
                  <a:pt x="1283649" y="273420"/>
                </a:lnTo>
                <a:lnTo>
                  <a:pt x="1290916" y="274385"/>
                </a:lnTo>
                <a:lnTo>
                  <a:pt x="1295761" y="277146"/>
                </a:lnTo>
                <a:lnTo>
                  <a:pt x="1295463" y="284631"/>
                </a:lnTo>
                <a:lnTo>
                  <a:pt x="1285725" y="307999"/>
                </a:lnTo>
                <a:lnTo>
                  <a:pt x="1280928" y="331555"/>
                </a:lnTo>
                <a:lnTo>
                  <a:pt x="1280052" y="3652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SMARTInkShape-192"/>
          <p:cNvSpPr/>
          <p:nvPr>
            <p:custDataLst>
              <p:tags r:id="rId2"/>
            </p:custDataLst>
          </p:nvPr>
        </p:nvSpPr>
        <p:spPr>
          <a:xfrm>
            <a:off x="7826864" y="1314450"/>
            <a:ext cx="332382" cy="393701"/>
          </a:xfrm>
          <a:custGeom>
            <a:avLst/>
            <a:gdLst/>
            <a:ahLst/>
            <a:cxnLst/>
            <a:rect l="0" t="0" r="0" b="0"/>
            <a:pathLst>
              <a:path w="332382" h="393701">
                <a:moveTo>
                  <a:pt x="34436" y="0"/>
                </a:moveTo>
                <a:lnTo>
                  <a:pt x="34436" y="0"/>
                </a:lnTo>
                <a:lnTo>
                  <a:pt x="31064" y="0"/>
                </a:lnTo>
                <a:lnTo>
                  <a:pt x="18856" y="13484"/>
                </a:lnTo>
                <a:lnTo>
                  <a:pt x="7755" y="33274"/>
                </a:lnTo>
                <a:lnTo>
                  <a:pt x="1833" y="45466"/>
                </a:lnTo>
                <a:lnTo>
                  <a:pt x="0" y="56416"/>
                </a:lnTo>
                <a:lnTo>
                  <a:pt x="3608" y="76109"/>
                </a:lnTo>
                <a:lnTo>
                  <a:pt x="11768" y="82489"/>
                </a:lnTo>
                <a:lnTo>
                  <a:pt x="37766" y="89579"/>
                </a:lnTo>
                <a:lnTo>
                  <a:pt x="55001" y="87941"/>
                </a:lnTo>
                <a:lnTo>
                  <a:pt x="74251" y="83322"/>
                </a:lnTo>
                <a:lnTo>
                  <a:pt x="94846" y="76715"/>
                </a:lnTo>
                <a:lnTo>
                  <a:pt x="112810" y="70899"/>
                </a:lnTo>
                <a:lnTo>
                  <a:pt x="144057" y="60673"/>
                </a:lnTo>
                <a:lnTo>
                  <a:pt x="160768" y="58951"/>
                </a:lnTo>
                <a:lnTo>
                  <a:pt x="165223" y="60467"/>
                </a:lnTo>
                <a:lnTo>
                  <a:pt x="168195" y="63595"/>
                </a:lnTo>
                <a:lnTo>
                  <a:pt x="176725" y="89468"/>
                </a:lnTo>
                <a:lnTo>
                  <a:pt x="180095" y="99862"/>
                </a:lnTo>
                <a:lnTo>
                  <a:pt x="205064" y="131345"/>
                </a:lnTo>
                <a:lnTo>
                  <a:pt x="220155" y="138363"/>
                </a:lnTo>
                <a:lnTo>
                  <a:pt x="238682" y="143042"/>
                </a:lnTo>
                <a:lnTo>
                  <a:pt x="259500" y="146162"/>
                </a:lnTo>
                <a:lnTo>
                  <a:pt x="278317" y="149652"/>
                </a:lnTo>
                <a:lnTo>
                  <a:pt x="295801" y="153390"/>
                </a:lnTo>
                <a:lnTo>
                  <a:pt x="312396" y="157293"/>
                </a:lnTo>
                <a:lnTo>
                  <a:pt x="322753" y="164129"/>
                </a:lnTo>
                <a:lnTo>
                  <a:pt x="328954" y="172919"/>
                </a:lnTo>
                <a:lnTo>
                  <a:pt x="332381" y="183013"/>
                </a:lnTo>
                <a:lnTo>
                  <a:pt x="327610" y="198914"/>
                </a:lnTo>
                <a:lnTo>
                  <a:pt x="317375" y="218687"/>
                </a:lnTo>
                <a:lnTo>
                  <a:pt x="303495" y="241041"/>
                </a:lnTo>
                <a:lnTo>
                  <a:pt x="290009" y="263705"/>
                </a:lnTo>
                <a:lnTo>
                  <a:pt x="276784" y="286576"/>
                </a:lnTo>
                <a:lnTo>
                  <a:pt x="263735" y="309584"/>
                </a:lnTo>
                <a:lnTo>
                  <a:pt x="257858" y="329156"/>
                </a:lnTo>
                <a:lnTo>
                  <a:pt x="256762" y="346437"/>
                </a:lnTo>
                <a:lnTo>
                  <a:pt x="260248" y="372694"/>
                </a:lnTo>
                <a:lnTo>
                  <a:pt x="263036" y="393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59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Undervisere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96" y="1311069"/>
            <a:ext cx="2874475" cy="2874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025" y="1311069"/>
            <a:ext cx="2000795" cy="287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498" y="1042128"/>
            <a:ext cx="1905000" cy="25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179" y="4318000"/>
            <a:ext cx="1454524" cy="19393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864" y="3937556"/>
            <a:ext cx="1905000" cy="254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23747" y="4318000"/>
            <a:ext cx="3002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Henrik</a:t>
            </a:r>
          </a:p>
          <a:p>
            <a:r>
              <a:rPr lang="en-US" dirty="0" err="1" smtClean="0"/>
              <a:t>Vikar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dag, </a:t>
            </a:r>
            <a:r>
              <a:rPr lang="en-US" dirty="0" err="1" smtClean="0"/>
              <a:t>ellers</a:t>
            </a:r>
            <a:r>
              <a:rPr lang="en-US" dirty="0" smtClean="0"/>
              <a:t> </a:t>
            </a:r>
            <a:r>
              <a:rPr lang="en-US" dirty="0" err="1" smtClean="0"/>
              <a:t>gruppelærer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06292" y="3568224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Cecilie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647970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Jonas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71419" y="6389821"/>
            <a:ext cx="978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Torbjørn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8780" y="4255915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Svingninger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200" y="1716651"/>
            <a:ext cx="2692400" cy="1841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033" y="1437986"/>
            <a:ext cx="3175000" cy="241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136736"/>
            <a:ext cx="3860800" cy="224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364" y="4403436"/>
            <a:ext cx="30607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Periodisk bevegelse</a:t>
            </a:r>
            <a:endParaRPr lang="nb-NO" dirty="0"/>
          </a:p>
        </p:txBody>
      </p:sp>
      <p:grpSp>
        <p:nvGrpSpPr>
          <p:cNvPr id="9" name="SMARTInkShape-Group33"/>
          <p:cNvGrpSpPr/>
          <p:nvPr/>
        </p:nvGrpSpPr>
        <p:grpSpPr>
          <a:xfrm>
            <a:off x="1854200" y="1248854"/>
            <a:ext cx="524066" cy="443180"/>
            <a:chOff x="1854200" y="1248854"/>
            <a:chExt cx="524066" cy="443180"/>
          </a:xfrm>
        </p:grpSpPr>
        <p:sp>
          <p:nvSpPr>
            <p:cNvPr id="3" name="SMARTInkShape-193"/>
            <p:cNvSpPr/>
            <p:nvPr>
              <p:custDataLst>
                <p:tags r:id="rId147"/>
              </p:custDataLst>
            </p:nvPr>
          </p:nvSpPr>
          <p:spPr>
            <a:xfrm>
              <a:off x="2317750" y="1316215"/>
              <a:ext cx="60516" cy="303036"/>
            </a:xfrm>
            <a:custGeom>
              <a:avLst/>
              <a:gdLst/>
              <a:ahLst/>
              <a:cxnLst/>
              <a:rect l="0" t="0" r="0" b="0"/>
              <a:pathLst>
                <a:path w="60516" h="303036">
                  <a:moveTo>
                    <a:pt x="19050" y="10935"/>
                  </a:moveTo>
                  <a:lnTo>
                    <a:pt x="19050" y="10935"/>
                  </a:lnTo>
                  <a:lnTo>
                    <a:pt x="8115" y="0"/>
                  </a:lnTo>
                  <a:lnTo>
                    <a:pt x="8232" y="823"/>
                  </a:lnTo>
                  <a:lnTo>
                    <a:pt x="18714" y="29551"/>
                  </a:lnTo>
                  <a:lnTo>
                    <a:pt x="29955" y="55427"/>
                  </a:lnTo>
                  <a:lnTo>
                    <a:pt x="42946" y="85743"/>
                  </a:lnTo>
                  <a:lnTo>
                    <a:pt x="48386" y="101729"/>
                  </a:lnTo>
                  <a:lnTo>
                    <a:pt x="53424" y="118031"/>
                  </a:lnTo>
                  <a:lnTo>
                    <a:pt x="56783" y="135249"/>
                  </a:lnTo>
                  <a:lnTo>
                    <a:pt x="59022" y="153078"/>
                  </a:lnTo>
                  <a:lnTo>
                    <a:pt x="60515" y="171313"/>
                  </a:lnTo>
                  <a:lnTo>
                    <a:pt x="60099" y="189115"/>
                  </a:lnTo>
                  <a:lnTo>
                    <a:pt x="58410" y="206627"/>
                  </a:lnTo>
                  <a:lnTo>
                    <a:pt x="55874" y="223947"/>
                  </a:lnTo>
                  <a:lnTo>
                    <a:pt x="45529" y="254479"/>
                  </a:lnTo>
                  <a:lnTo>
                    <a:pt x="32935" y="279338"/>
                  </a:lnTo>
                  <a:lnTo>
                    <a:pt x="22634" y="295090"/>
                  </a:lnTo>
                  <a:lnTo>
                    <a:pt x="17912" y="299149"/>
                  </a:lnTo>
                  <a:lnTo>
                    <a:pt x="13352" y="301150"/>
                  </a:lnTo>
                  <a:lnTo>
                    <a:pt x="0" y="303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94"/>
            <p:cNvSpPr/>
            <p:nvPr>
              <p:custDataLst>
                <p:tags r:id="rId148"/>
              </p:custDataLst>
            </p:nvPr>
          </p:nvSpPr>
          <p:spPr>
            <a:xfrm>
              <a:off x="2197100" y="1479550"/>
              <a:ext cx="82551" cy="5027"/>
            </a:xfrm>
            <a:custGeom>
              <a:avLst/>
              <a:gdLst/>
              <a:ahLst/>
              <a:cxnLst/>
              <a:rect l="0" t="0" r="0" b="0"/>
              <a:pathLst>
                <a:path w="82551" h="5027">
                  <a:moveTo>
                    <a:pt x="0" y="0"/>
                  </a:moveTo>
                  <a:lnTo>
                    <a:pt x="0" y="0"/>
                  </a:lnTo>
                  <a:lnTo>
                    <a:pt x="22604" y="5026"/>
                  </a:lnTo>
                  <a:lnTo>
                    <a:pt x="49266" y="407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95"/>
            <p:cNvSpPr/>
            <p:nvPr>
              <p:custDataLst>
                <p:tags r:id="rId149"/>
              </p:custDataLst>
            </p:nvPr>
          </p:nvSpPr>
          <p:spPr>
            <a:xfrm>
              <a:off x="2217759" y="1340733"/>
              <a:ext cx="49192" cy="214188"/>
            </a:xfrm>
            <a:custGeom>
              <a:avLst/>
              <a:gdLst/>
              <a:ahLst/>
              <a:cxnLst/>
              <a:rect l="0" t="0" r="0" b="0"/>
              <a:pathLst>
                <a:path w="49192" h="214188">
                  <a:moveTo>
                    <a:pt x="49191" y="5467"/>
                  </a:moveTo>
                  <a:lnTo>
                    <a:pt x="49191" y="5467"/>
                  </a:lnTo>
                  <a:lnTo>
                    <a:pt x="43724" y="0"/>
                  </a:lnTo>
                  <a:lnTo>
                    <a:pt x="32876" y="26756"/>
                  </a:lnTo>
                  <a:lnTo>
                    <a:pt x="25242" y="53499"/>
                  </a:lnTo>
                  <a:lnTo>
                    <a:pt x="21230" y="69238"/>
                  </a:lnTo>
                  <a:lnTo>
                    <a:pt x="17145" y="86081"/>
                  </a:lnTo>
                  <a:lnTo>
                    <a:pt x="13010" y="103660"/>
                  </a:lnTo>
                  <a:lnTo>
                    <a:pt x="6535" y="134480"/>
                  </a:lnTo>
                  <a:lnTo>
                    <a:pt x="2011" y="161584"/>
                  </a:lnTo>
                  <a:lnTo>
                    <a:pt x="0" y="185389"/>
                  </a:lnTo>
                  <a:lnTo>
                    <a:pt x="2239" y="208512"/>
                  </a:lnTo>
                  <a:lnTo>
                    <a:pt x="4484" y="212091"/>
                  </a:lnTo>
                  <a:lnTo>
                    <a:pt x="7392" y="213772"/>
                  </a:lnTo>
                  <a:lnTo>
                    <a:pt x="10742" y="214187"/>
                  </a:lnTo>
                  <a:lnTo>
                    <a:pt x="18227" y="210885"/>
                  </a:lnTo>
                  <a:lnTo>
                    <a:pt x="25551" y="204714"/>
                  </a:lnTo>
                  <a:lnTo>
                    <a:pt x="36491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96"/>
            <p:cNvSpPr/>
            <p:nvPr>
              <p:custDataLst>
                <p:tags r:id="rId150"/>
              </p:custDataLst>
            </p:nvPr>
          </p:nvSpPr>
          <p:spPr>
            <a:xfrm>
              <a:off x="2127297" y="1302796"/>
              <a:ext cx="69804" cy="291055"/>
            </a:xfrm>
            <a:custGeom>
              <a:avLst/>
              <a:gdLst/>
              <a:ahLst/>
              <a:cxnLst/>
              <a:rect l="0" t="0" r="0" b="0"/>
              <a:pathLst>
                <a:path w="69804" h="291055">
                  <a:moveTo>
                    <a:pt x="69803" y="24354"/>
                  </a:moveTo>
                  <a:lnTo>
                    <a:pt x="69803" y="24354"/>
                  </a:lnTo>
                  <a:lnTo>
                    <a:pt x="64734" y="6898"/>
                  </a:lnTo>
                  <a:lnTo>
                    <a:pt x="60965" y="2485"/>
                  </a:lnTo>
                  <a:lnTo>
                    <a:pt x="55056" y="523"/>
                  </a:lnTo>
                  <a:lnTo>
                    <a:pt x="51505" y="0"/>
                  </a:lnTo>
                  <a:lnTo>
                    <a:pt x="41915" y="8826"/>
                  </a:lnTo>
                  <a:lnTo>
                    <a:pt x="29892" y="28036"/>
                  </a:lnTo>
                  <a:lnTo>
                    <a:pt x="22734" y="43037"/>
                  </a:lnTo>
                  <a:lnTo>
                    <a:pt x="15141" y="60092"/>
                  </a:lnTo>
                  <a:lnTo>
                    <a:pt x="9373" y="79929"/>
                  </a:lnTo>
                  <a:lnTo>
                    <a:pt x="4822" y="101621"/>
                  </a:lnTo>
                  <a:lnTo>
                    <a:pt x="1082" y="124549"/>
                  </a:lnTo>
                  <a:lnTo>
                    <a:pt x="0" y="145478"/>
                  </a:lnTo>
                  <a:lnTo>
                    <a:pt x="690" y="165076"/>
                  </a:lnTo>
                  <a:lnTo>
                    <a:pt x="2561" y="183785"/>
                  </a:lnTo>
                  <a:lnTo>
                    <a:pt x="5220" y="200491"/>
                  </a:lnTo>
                  <a:lnTo>
                    <a:pt x="11936" y="230343"/>
                  </a:lnTo>
                  <a:lnTo>
                    <a:pt x="19625" y="253958"/>
                  </a:lnTo>
                  <a:lnTo>
                    <a:pt x="32688" y="282002"/>
                  </a:lnTo>
                  <a:lnTo>
                    <a:pt x="36593" y="285019"/>
                  </a:lnTo>
                  <a:lnTo>
                    <a:pt x="57103" y="2910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97"/>
            <p:cNvSpPr/>
            <p:nvPr>
              <p:custDataLst>
                <p:tags r:id="rId151"/>
              </p:custDataLst>
            </p:nvPr>
          </p:nvSpPr>
          <p:spPr>
            <a:xfrm>
              <a:off x="1898650" y="1248854"/>
              <a:ext cx="97500" cy="443180"/>
            </a:xfrm>
            <a:custGeom>
              <a:avLst/>
              <a:gdLst/>
              <a:ahLst/>
              <a:cxnLst/>
              <a:rect l="0" t="0" r="0" b="0"/>
              <a:pathLst>
                <a:path w="97500" h="443180">
                  <a:moveTo>
                    <a:pt x="0" y="179896"/>
                  </a:moveTo>
                  <a:lnTo>
                    <a:pt x="0" y="179896"/>
                  </a:lnTo>
                  <a:lnTo>
                    <a:pt x="1881" y="200618"/>
                  </a:lnTo>
                  <a:lnTo>
                    <a:pt x="3371" y="206411"/>
                  </a:lnTo>
                  <a:lnTo>
                    <a:pt x="6481" y="210978"/>
                  </a:lnTo>
                  <a:lnTo>
                    <a:pt x="15580" y="217934"/>
                  </a:lnTo>
                  <a:lnTo>
                    <a:pt x="21676" y="218660"/>
                  </a:lnTo>
                  <a:lnTo>
                    <a:pt x="35975" y="215704"/>
                  </a:lnTo>
                  <a:lnTo>
                    <a:pt x="56520" y="202735"/>
                  </a:lnTo>
                  <a:lnTo>
                    <a:pt x="76014" y="178745"/>
                  </a:lnTo>
                  <a:lnTo>
                    <a:pt x="85054" y="153749"/>
                  </a:lnTo>
                  <a:lnTo>
                    <a:pt x="91424" y="123825"/>
                  </a:lnTo>
                  <a:lnTo>
                    <a:pt x="94111" y="107943"/>
                  </a:lnTo>
                  <a:lnTo>
                    <a:pt x="96607" y="91711"/>
                  </a:lnTo>
                  <a:lnTo>
                    <a:pt x="97499" y="60504"/>
                  </a:lnTo>
                  <a:lnTo>
                    <a:pt x="94133" y="32994"/>
                  </a:lnTo>
                  <a:lnTo>
                    <a:pt x="81749" y="7723"/>
                  </a:lnTo>
                  <a:lnTo>
                    <a:pt x="75609" y="1069"/>
                  </a:lnTo>
                  <a:lnTo>
                    <a:pt x="72278" y="0"/>
                  </a:lnTo>
                  <a:lnTo>
                    <a:pt x="64814" y="694"/>
                  </a:lnTo>
                  <a:lnTo>
                    <a:pt x="56794" y="16525"/>
                  </a:lnTo>
                  <a:lnTo>
                    <a:pt x="49231" y="43787"/>
                  </a:lnTo>
                  <a:lnTo>
                    <a:pt x="46226" y="60934"/>
                  </a:lnTo>
                  <a:lnTo>
                    <a:pt x="43517" y="79422"/>
                  </a:lnTo>
                  <a:lnTo>
                    <a:pt x="41712" y="100919"/>
                  </a:lnTo>
                  <a:lnTo>
                    <a:pt x="40508" y="124422"/>
                  </a:lnTo>
                  <a:lnTo>
                    <a:pt x="39705" y="149263"/>
                  </a:lnTo>
                  <a:lnTo>
                    <a:pt x="39876" y="174996"/>
                  </a:lnTo>
                  <a:lnTo>
                    <a:pt x="40695" y="201324"/>
                  </a:lnTo>
                  <a:lnTo>
                    <a:pt x="41947" y="228048"/>
                  </a:lnTo>
                  <a:lnTo>
                    <a:pt x="43487" y="253625"/>
                  </a:lnTo>
                  <a:lnTo>
                    <a:pt x="45219" y="278437"/>
                  </a:lnTo>
                  <a:lnTo>
                    <a:pt x="47079" y="302740"/>
                  </a:lnTo>
                  <a:lnTo>
                    <a:pt x="49025" y="324587"/>
                  </a:lnTo>
                  <a:lnTo>
                    <a:pt x="51028" y="344795"/>
                  </a:lnTo>
                  <a:lnTo>
                    <a:pt x="53068" y="363912"/>
                  </a:lnTo>
                  <a:lnTo>
                    <a:pt x="55336" y="394560"/>
                  </a:lnTo>
                  <a:lnTo>
                    <a:pt x="56613" y="426004"/>
                  </a:lnTo>
                  <a:lnTo>
                    <a:pt x="57044" y="442528"/>
                  </a:lnTo>
                  <a:lnTo>
                    <a:pt x="56374" y="443179"/>
                  </a:lnTo>
                  <a:lnTo>
                    <a:pt x="55222" y="442907"/>
                  </a:lnTo>
                  <a:lnTo>
                    <a:pt x="53748" y="442020"/>
                  </a:lnTo>
                  <a:lnTo>
                    <a:pt x="44450" y="4148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98"/>
            <p:cNvSpPr/>
            <p:nvPr>
              <p:custDataLst>
                <p:tags r:id="rId152"/>
              </p:custDataLst>
            </p:nvPr>
          </p:nvSpPr>
          <p:spPr>
            <a:xfrm>
              <a:off x="1854200" y="1536700"/>
              <a:ext cx="146051" cy="1"/>
            </a:xfrm>
            <a:custGeom>
              <a:avLst/>
              <a:gdLst/>
              <a:ahLst/>
              <a:cxnLst/>
              <a:rect l="0" t="0" r="0" b="0"/>
              <a:pathLst>
                <a:path w="146051" h="1">
                  <a:moveTo>
                    <a:pt x="0" y="0"/>
                  </a:moveTo>
                  <a:lnTo>
                    <a:pt x="0" y="0"/>
                  </a:lnTo>
                  <a:lnTo>
                    <a:pt x="26367" y="0"/>
                  </a:lnTo>
                  <a:lnTo>
                    <a:pt x="47702" y="0"/>
                  </a:lnTo>
                  <a:lnTo>
                    <a:pt x="71295" y="0"/>
                  </a:lnTo>
                  <a:lnTo>
                    <a:pt x="94011" y="0"/>
                  </a:lnTo>
                  <a:lnTo>
                    <a:pt x="122870" y="0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SMARTInkShape-Group34"/>
          <p:cNvGrpSpPr/>
          <p:nvPr/>
        </p:nvGrpSpPr>
        <p:grpSpPr>
          <a:xfrm>
            <a:off x="2609850" y="1423337"/>
            <a:ext cx="139701" cy="49864"/>
            <a:chOff x="2609850" y="1423337"/>
            <a:chExt cx="139701" cy="49864"/>
          </a:xfrm>
        </p:grpSpPr>
        <p:sp>
          <p:nvSpPr>
            <p:cNvPr id="10" name="SMARTInkShape-199"/>
            <p:cNvSpPr/>
            <p:nvPr>
              <p:custDataLst>
                <p:tags r:id="rId145"/>
              </p:custDataLst>
            </p:nvPr>
          </p:nvSpPr>
          <p:spPr>
            <a:xfrm>
              <a:off x="2641600" y="147320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31393" y="0"/>
                  </a:lnTo>
                  <a:lnTo>
                    <a:pt x="54169" y="0"/>
                  </a:lnTo>
                  <a:lnTo>
                    <a:pt x="80755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200"/>
            <p:cNvSpPr/>
            <p:nvPr>
              <p:custDataLst>
                <p:tags r:id="rId146"/>
              </p:custDataLst>
            </p:nvPr>
          </p:nvSpPr>
          <p:spPr>
            <a:xfrm>
              <a:off x="2609850" y="1423337"/>
              <a:ext cx="127001" cy="18114"/>
            </a:xfrm>
            <a:custGeom>
              <a:avLst/>
              <a:gdLst/>
              <a:ahLst/>
              <a:cxnLst/>
              <a:rect l="0" t="0" r="0" b="0"/>
              <a:pathLst>
                <a:path w="127001" h="18114">
                  <a:moveTo>
                    <a:pt x="0" y="18113"/>
                  </a:moveTo>
                  <a:lnTo>
                    <a:pt x="0" y="18113"/>
                  </a:lnTo>
                  <a:lnTo>
                    <a:pt x="3371" y="18113"/>
                  </a:lnTo>
                  <a:lnTo>
                    <a:pt x="31109" y="8679"/>
                  </a:lnTo>
                  <a:lnTo>
                    <a:pt x="60331" y="2226"/>
                  </a:lnTo>
                  <a:lnTo>
                    <a:pt x="89921" y="0"/>
                  </a:lnTo>
                  <a:lnTo>
                    <a:pt x="111310" y="46"/>
                  </a:lnTo>
                  <a:lnTo>
                    <a:pt x="127000" y="54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35"/>
          <p:cNvGrpSpPr/>
          <p:nvPr/>
        </p:nvGrpSpPr>
        <p:grpSpPr>
          <a:xfrm>
            <a:off x="3007418" y="1211765"/>
            <a:ext cx="1047606" cy="422502"/>
            <a:chOff x="3007418" y="1211765"/>
            <a:chExt cx="1047606" cy="422502"/>
          </a:xfrm>
        </p:grpSpPr>
        <p:sp>
          <p:nvSpPr>
            <p:cNvPr id="13" name="SMARTInkShape-201"/>
            <p:cNvSpPr/>
            <p:nvPr>
              <p:custDataLst>
                <p:tags r:id="rId136"/>
              </p:custDataLst>
            </p:nvPr>
          </p:nvSpPr>
          <p:spPr>
            <a:xfrm>
              <a:off x="3638550" y="1359601"/>
              <a:ext cx="336551" cy="31050"/>
            </a:xfrm>
            <a:custGeom>
              <a:avLst/>
              <a:gdLst/>
              <a:ahLst/>
              <a:cxnLst/>
              <a:rect l="0" t="0" r="0" b="0"/>
              <a:pathLst>
                <a:path w="336551" h="31050">
                  <a:moveTo>
                    <a:pt x="0" y="31049"/>
                  </a:moveTo>
                  <a:lnTo>
                    <a:pt x="0" y="31049"/>
                  </a:lnTo>
                  <a:lnTo>
                    <a:pt x="26986" y="22260"/>
                  </a:lnTo>
                  <a:lnTo>
                    <a:pt x="41273" y="18840"/>
                  </a:lnTo>
                  <a:lnTo>
                    <a:pt x="59972" y="15148"/>
                  </a:lnTo>
                  <a:lnTo>
                    <a:pt x="81609" y="11276"/>
                  </a:lnTo>
                  <a:lnTo>
                    <a:pt x="105206" y="7284"/>
                  </a:lnTo>
                  <a:lnTo>
                    <a:pt x="131521" y="4622"/>
                  </a:lnTo>
                  <a:lnTo>
                    <a:pt x="159647" y="2848"/>
                  </a:lnTo>
                  <a:lnTo>
                    <a:pt x="188981" y="1665"/>
                  </a:lnTo>
                  <a:lnTo>
                    <a:pt x="215593" y="876"/>
                  </a:lnTo>
                  <a:lnTo>
                    <a:pt x="240390" y="350"/>
                  </a:lnTo>
                  <a:lnTo>
                    <a:pt x="263977" y="0"/>
                  </a:lnTo>
                  <a:lnTo>
                    <a:pt x="282523" y="472"/>
                  </a:lnTo>
                  <a:lnTo>
                    <a:pt x="310657" y="2878"/>
                  </a:lnTo>
                  <a:lnTo>
                    <a:pt x="336550" y="5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202"/>
            <p:cNvSpPr/>
            <p:nvPr>
              <p:custDataLst>
                <p:tags r:id="rId137"/>
              </p:custDataLst>
            </p:nvPr>
          </p:nvSpPr>
          <p:spPr>
            <a:xfrm>
              <a:off x="3968750" y="1282700"/>
              <a:ext cx="86274" cy="311151"/>
            </a:xfrm>
            <a:custGeom>
              <a:avLst/>
              <a:gdLst/>
              <a:ahLst/>
              <a:cxnLst/>
              <a:rect l="0" t="0" r="0" b="0"/>
              <a:pathLst>
                <a:path w="86274" h="311151">
                  <a:moveTo>
                    <a:pt x="50800" y="0"/>
                  </a:moveTo>
                  <a:lnTo>
                    <a:pt x="50800" y="0"/>
                  </a:lnTo>
                  <a:lnTo>
                    <a:pt x="51505" y="6481"/>
                  </a:lnTo>
                  <a:lnTo>
                    <a:pt x="61471" y="36088"/>
                  </a:lnTo>
                  <a:lnTo>
                    <a:pt x="71065" y="64722"/>
                  </a:lnTo>
                  <a:lnTo>
                    <a:pt x="75599" y="81248"/>
                  </a:lnTo>
                  <a:lnTo>
                    <a:pt x="80032" y="98615"/>
                  </a:lnTo>
                  <a:lnTo>
                    <a:pt x="82988" y="117249"/>
                  </a:lnTo>
                  <a:lnTo>
                    <a:pt x="84959" y="136727"/>
                  </a:lnTo>
                  <a:lnTo>
                    <a:pt x="86273" y="156768"/>
                  </a:lnTo>
                  <a:lnTo>
                    <a:pt x="85032" y="175773"/>
                  </a:lnTo>
                  <a:lnTo>
                    <a:pt x="82088" y="194088"/>
                  </a:lnTo>
                  <a:lnTo>
                    <a:pt x="78008" y="211942"/>
                  </a:lnTo>
                  <a:lnTo>
                    <a:pt x="62187" y="243068"/>
                  </a:lnTo>
                  <a:lnTo>
                    <a:pt x="42456" y="269603"/>
                  </a:lnTo>
                  <a:lnTo>
                    <a:pt x="17597" y="297585"/>
                  </a:lnTo>
                  <a:lnTo>
                    <a:pt x="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203"/>
            <p:cNvSpPr/>
            <p:nvPr>
              <p:custDataLst>
                <p:tags r:id="rId138"/>
              </p:custDataLst>
            </p:nvPr>
          </p:nvSpPr>
          <p:spPr>
            <a:xfrm>
              <a:off x="3488842" y="1447800"/>
              <a:ext cx="79859" cy="12701"/>
            </a:xfrm>
            <a:custGeom>
              <a:avLst/>
              <a:gdLst/>
              <a:ahLst/>
              <a:cxnLst/>
              <a:rect l="0" t="0" r="0" b="0"/>
              <a:pathLst>
                <a:path w="79859" h="12701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1562" y="12700"/>
                  </a:lnTo>
                  <a:lnTo>
                    <a:pt x="30003" y="3972"/>
                  </a:lnTo>
                  <a:lnTo>
                    <a:pt x="54408" y="1765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204"/>
            <p:cNvSpPr/>
            <p:nvPr>
              <p:custDataLst>
                <p:tags r:id="rId139"/>
              </p:custDataLst>
            </p:nvPr>
          </p:nvSpPr>
          <p:spPr>
            <a:xfrm>
              <a:off x="3524250" y="1371600"/>
              <a:ext cx="12701" cy="133351"/>
            </a:xfrm>
            <a:custGeom>
              <a:avLst/>
              <a:gdLst/>
              <a:ahLst/>
              <a:cxnLst/>
              <a:rect l="0" t="0" r="0" b="0"/>
              <a:pathLst>
                <a:path w="12701" h="133351">
                  <a:moveTo>
                    <a:pt x="12700" y="0"/>
                  </a:moveTo>
                  <a:lnTo>
                    <a:pt x="12700" y="0"/>
                  </a:lnTo>
                  <a:lnTo>
                    <a:pt x="5958" y="3371"/>
                  </a:lnTo>
                  <a:lnTo>
                    <a:pt x="3972" y="6481"/>
                  </a:lnTo>
                  <a:lnTo>
                    <a:pt x="1177" y="22381"/>
                  </a:lnTo>
                  <a:lnTo>
                    <a:pt x="349" y="48808"/>
                  </a:lnTo>
                  <a:lnTo>
                    <a:pt x="103" y="78275"/>
                  </a:lnTo>
                  <a:lnTo>
                    <a:pt x="31" y="104488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205"/>
            <p:cNvSpPr/>
            <p:nvPr>
              <p:custDataLst>
                <p:tags r:id="rId140"/>
              </p:custDataLst>
            </p:nvPr>
          </p:nvSpPr>
          <p:spPr>
            <a:xfrm>
              <a:off x="3352800" y="14541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5748" y="6350"/>
                  </a:lnTo>
                  <a:lnTo>
                    <a:pt x="48316" y="446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206"/>
            <p:cNvSpPr/>
            <p:nvPr>
              <p:custDataLst>
                <p:tags r:id="rId141"/>
              </p:custDataLst>
            </p:nvPr>
          </p:nvSpPr>
          <p:spPr>
            <a:xfrm>
              <a:off x="3359170" y="1336050"/>
              <a:ext cx="63481" cy="197163"/>
            </a:xfrm>
            <a:custGeom>
              <a:avLst/>
              <a:gdLst/>
              <a:ahLst/>
              <a:cxnLst/>
              <a:rect l="0" t="0" r="0" b="0"/>
              <a:pathLst>
                <a:path w="63481" h="197163">
                  <a:moveTo>
                    <a:pt x="63480" y="29200"/>
                  </a:moveTo>
                  <a:lnTo>
                    <a:pt x="63480" y="29200"/>
                  </a:lnTo>
                  <a:lnTo>
                    <a:pt x="51925" y="0"/>
                  </a:lnTo>
                  <a:lnTo>
                    <a:pt x="50837" y="1267"/>
                  </a:lnTo>
                  <a:lnTo>
                    <a:pt x="42142" y="26034"/>
                  </a:lnTo>
                  <a:lnTo>
                    <a:pt x="33535" y="51782"/>
                  </a:lnTo>
                  <a:lnTo>
                    <a:pt x="27289" y="67538"/>
                  </a:lnTo>
                  <a:lnTo>
                    <a:pt x="20303" y="84392"/>
                  </a:lnTo>
                  <a:lnTo>
                    <a:pt x="14234" y="100567"/>
                  </a:lnTo>
                  <a:lnTo>
                    <a:pt x="3728" y="131709"/>
                  </a:lnTo>
                  <a:lnTo>
                    <a:pt x="0" y="156369"/>
                  </a:lnTo>
                  <a:lnTo>
                    <a:pt x="1400" y="175325"/>
                  </a:lnTo>
                  <a:lnTo>
                    <a:pt x="6726" y="188454"/>
                  </a:lnTo>
                  <a:lnTo>
                    <a:pt x="10827" y="192519"/>
                  </a:lnTo>
                  <a:lnTo>
                    <a:pt x="21029" y="197036"/>
                  </a:lnTo>
                  <a:lnTo>
                    <a:pt x="32619" y="197162"/>
                  </a:lnTo>
                  <a:lnTo>
                    <a:pt x="44119" y="194161"/>
                  </a:lnTo>
                  <a:lnTo>
                    <a:pt x="63480" y="18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207"/>
            <p:cNvSpPr/>
            <p:nvPr>
              <p:custDataLst>
                <p:tags r:id="rId142"/>
              </p:custDataLst>
            </p:nvPr>
          </p:nvSpPr>
          <p:spPr>
            <a:xfrm>
              <a:off x="3262611" y="1309865"/>
              <a:ext cx="58440" cy="258586"/>
            </a:xfrm>
            <a:custGeom>
              <a:avLst/>
              <a:gdLst/>
              <a:ahLst/>
              <a:cxnLst/>
              <a:rect l="0" t="0" r="0" b="0"/>
              <a:pathLst>
                <a:path w="58440" h="258586">
                  <a:moveTo>
                    <a:pt x="58439" y="10935"/>
                  </a:moveTo>
                  <a:lnTo>
                    <a:pt x="58439" y="10935"/>
                  </a:lnTo>
                  <a:lnTo>
                    <a:pt x="55068" y="4193"/>
                  </a:lnTo>
                  <a:lnTo>
                    <a:pt x="52664" y="2207"/>
                  </a:lnTo>
                  <a:lnTo>
                    <a:pt x="46230" y="0"/>
                  </a:lnTo>
                  <a:lnTo>
                    <a:pt x="42538" y="823"/>
                  </a:lnTo>
                  <a:lnTo>
                    <a:pt x="34674" y="5500"/>
                  </a:lnTo>
                  <a:lnTo>
                    <a:pt x="22313" y="36293"/>
                  </a:lnTo>
                  <a:lnTo>
                    <a:pt x="18128" y="52534"/>
                  </a:lnTo>
                  <a:lnTo>
                    <a:pt x="13925" y="71123"/>
                  </a:lnTo>
                  <a:lnTo>
                    <a:pt x="9713" y="91277"/>
                  </a:lnTo>
                  <a:lnTo>
                    <a:pt x="6200" y="111063"/>
                  </a:lnTo>
                  <a:lnTo>
                    <a:pt x="3152" y="130604"/>
                  </a:lnTo>
                  <a:lnTo>
                    <a:pt x="414" y="149981"/>
                  </a:lnTo>
                  <a:lnTo>
                    <a:pt x="0" y="167838"/>
                  </a:lnTo>
                  <a:lnTo>
                    <a:pt x="1136" y="184681"/>
                  </a:lnTo>
                  <a:lnTo>
                    <a:pt x="6160" y="214450"/>
                  </a:lnTo>
                  <a:lnTo>
                    <a:pt x="13096" y="237088"/>
                  </a:lnTo>
                  <a:lnTo>
                    <a:pt x="17627" y="244254"/>
                  </a:lnTo>
                  <a:lnTo>
                    <a:pt x="22764" y="249031"/>
                  </a:lnTo>
                  <a:lnTo>
                    <a:pt x="39389" y="258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208"/>
            <p:cNvSpPr/>
            <p:nvPr>
              <p:custDataLst>
                <p:tags r:id="rId143"/>
              </p:custDataLst>
            </p:nvPr>
          </p:nvSpPr>
          <p:spPr>
            <a:xfrm>
              <a:off x="3007418" y="1479811"/>
              <a:ext cx="72333" cy="56890"/>
            </a:xfrm>
            <a:custGeom>
              <a:avLst/>
              <a:gdLst/>
              <a:ahLst/>
              <a:cxnLst/>
              <a:rect l="0" t="0" r="0" b="0"/>
              <a:pathLst>
                <a:path w="72333" h="56890">
                  <a:moveTo>
                    <a:pt x="15182" y="6089"/>
                  </a:moveTo>
                  <a:lnTo>
                    <a:pt x="15182" y="6089"/>
                  </a:lnTo>
                  <a:lnTo>
                    <a:pt x="3249" y="1063"/>
                  </a:lnTo>
                  <a:lnTo>
                    <a:pt x="0" y="327"/>
                  </a:lnTo>
                  <a:lnTo>
                    <a:pt x="122" y="131"/>
                  </a:lnTo>
                  <a:lnTo>
                    <a:pt x="909" y="0"/>
                  </a:lnTo>
                  <a:lnTo>
                    <a:pt x="26762" y="26277"/>
                  </a:lnTo>
                  <a:lnTo>
                    <a:pt x="53342" y="44526"/>
                  </a:lnTo>
                  <a:lnTo>
                    <a:pt x="72332" y="568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209"/>
            <p:cNvSpPr/>
            <p:nvPr>
              <p:custDataLst>
                <p:tags r:id="rId144"/>
              </p:custDataLst>
            </p:nvPr>
          </p:nvSpPr>
          <p:spPr>
            <a:xfrm>
              <a:off x="3048000" y="1211765"/>
              <a:ext cx="114205" cy="422502"/>
            </a:xfrm>
            <a:custGeom>
              <a:avLst/>
              <a:gdLst/>
              <a:ahLst/>
              <a:cxnLst/>
              <a:rect l="0" t="0" r="0" b="0"/>
              <a:pathLst>
                <a:path w="114205" h="422502">
                  <a:moveTo>
                    <a:pt x="0" y="128085"/>
                  </a:moveTo>
                  <a:lnTo>
                    <a:pt x="0" y="128085"/>
                  </a:lnTo>
                  <a:lnTo>
                    <a:pt x="1881" y="148807"/>
                  </a:lnTo>
                  <a:lnTo>
                    <a:pt x="3371" y="154600"/>
                  </a:lnTo>
                  <a:lnTo>
                    <a:pt x="6481" y="158462"/>
                  </a:lnTo>
                  <a:lnTo>
                    <a:pt x="15580" y="162752"/>
                  </a:lnTo>
                  <a:lnTo>
                    <a:pt x="30443" y="160896"/>
                  </a:lnTo>
                  <a:lnTo>
                    <a:pt x="58644" y="150036"/>
                  </a:lnTo>
                  <a:lnTo>
                    <a:pt x="77570" y="137841"/>
                  </a:lnTo>
                  <a:lnTo>
                    <a:pt x="93037" y="120662"/>
                  </a:lnTo>
                  <a:lnTo>
                    <a:pt x="105085" y="97504"/>
                  </a:lnTo>
                  <a:lnTo>
                    <a:pt x="113026" y="71455"/>
                  </a:lnTo>
                  <a:lnTo>
                    <a:pt x="114204" y="45766"/>
                  </a:lnTo>
                  <a:lnTo>
                    <a:pt x="107530" y="14245"/>
                  </a:lnTo>
                  <a:lnTo>
                    <a:pt x="100472" y="3406"/>
                  </a:lnTo>
                  <a:lnTo>
                    <a:pt x="96615" y="516"/>
                  </a:lnTo>
                  <a:lnTo>
                    <a:pt x="91927" y="0"/>
                  </a:lnTo>
                  <a:lnTo>
                    <a:pt x="81073" y="3190"/>
                  </a:lnTo>
                  <a:lnTo>
                    <a:pt x="59691" y="33145"/>
                  </a:lnTo>
                  <a:lnTo>
                    <a:pt x="53200" y="48564"/>
                  </a:lnTo>
                  <a:lnTo>
                    <a:pt x="47461" y="65899"/>
                  </a:lnTo>
                  <a:lnTo>
                    <a:pt x="42224" y="84511"/>
                  </a:lnTo>
                  <a:lnTo>
                    <a:pt x="38027" y="104680"/>
                  </a:lnTo>
                  <a:lnTo>
                    <a:pt x="34524" y="125887"/>
                  </a:lnTo>
                  <a:lnTo>
                    <a:pt x="31482" y="147787"/>
                  </a:lnTo>
                  <a:lnTo>
                    <a:pt x="30161" y="170853"/>
                  </a:lnTo>
                  <a:lnTo>
                    <a:pt x="29985" y="194697"/>
                  </a:lnTo>
                  <a:lnTo>
                    <a:pt x="30573" y="219059"/>
                  </a:lnTo>
                  <a:lnTo>
                    <a:pt x="31671" y="242357"/>
                  </a:lnTo>
                  <a:lnTo>
                    <a:pt x="33108" y="264944"/>
                  </a:lnTo>
                  <a:lnTo>
                    <a:pt x="34772" y="287058"/>
                  </a:lnTo>
                  <a:lnTo>
                    <a:pt x="35882" y="307444"/>
                  </a:lnTo>
                  <a:lnTo>
                    <a:pt x="36621" y="326680"/>
                  </a:lnTo>
                  <a:lnTo>
                    <a:pt x="37114" y="345148"/>
                  </a:lnTo>
                  <a:lnTo>
                    <a:pt x="37662" y="375076"/>
                  </a:lnTo>
                  <a:lnTo>
                    <a:pt x="37970" y="406114"/>
                  </a:lnTo>
                  <a:lnTo>
                    <a:pt x="38074" y="422501"/>
                  </a:lnTo>
                  <a:lnTo>
                    <a:pt x="36672" y="421729"/>
                  </a:lnTo>
                  <a:lnTo>
                    <a:pt x="25400" y="407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" name="SMARTInkShape-210"/>
          <p:cNvSpPr/>
          <p:nvPr>
            <p:custDataLst>
              <p:tags r:id="rId1"/>
            </p:custDataLst>
          </p:nvPr>
        </p:nvSpPr>
        <p:spPr>
          <a:xfrm>
            <a:off x="3731049" y="1365250"/>
            <a:ext cx="15452" cy="171451"/>
          </a:xfrm>
          <a:custGeom>
            <a:avLst/>
            <a:gdLst/>
            <a:ahLst/>
            <a:cxnLst/>
            <a:rect l="0" t="0" r="0" b="0"/>
            <a:pathLst>
              <a:path w="15452" h="171451">
                <a:moveTo>
                  <a:pt x="15451" y="0"/>
                </a:moveTo>
                <a:lnTo>
                  <a:pt x="15451" y="0"/>
                </a:lnTo>
                <a:lnTo>
                  <a:pt x="12080" y="0"/>
                </a:lnTo>
                <a:lnTo>
                  <a:pt x="11087" y="706"/>
                </a:lnTo>
                <a:lnTo>
                  <a:pt x="10425" y="1881"/>
                </a:lnTo>
                <a:lnTo>
                  <a:pt x="9689" y="7186"/>
                </a:lnTo>
                <a:lnTo>
                  <a:pt x="9217" y="35469"/>
                </a:lnTo>
                <a:lnTo>
                  <a:pt x="9135" y="64602"/>
                </a:lnTo>
                <a:lnTo>
                  <a:pt x="8411" y="85862"/>
                </a:lnTo>
                <a:lnTo>
                  <a:pt x="5737" y="109422"/>
                </a:lnTo>
                <a:lnTo>
                  <a:pt x="265" y="139744"/>
                </a:lnTo>
                <a:lnTo>
                  <a:pt x="0" y="154066"/>
                </a:lnTo>
                <a:lnTo>
                  <a:pt x="2751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SMARTInkShape-211"/>
          <p:cNvSpPr/>
          <p:nvPr>
            <p:custDataLst>
              <p:tags r:id="rId2"/>
            </p:custDataLst>
          </p:nvPr>
        </p:nvSpPr>
        <p:spPr>
          <a:xfrm>
            <a:off x="3048000" y="1543050"/>
            <a:ext cx="50801" cy="24102"/>
          </a:xfrm>
          <a:custGeom>
            <a:avLst/>
            <a:gdLst/>
            <a:ahLst/>
            <a:cxnLst/>
            <a:rect l="0" t="0" r="0" b="0"/>
            <a:pathLst>
              <a:path w="50801" h="24102">
                <a:moveTo>
                  <a:pt x="0" y="0"/>
                </a:moveTo>
                <a:lnTo>
                  <a:pt x="0" y="0"/>
                </a:lnTo>
                <a:lnTo>
                  <a:pt x="3371" y="6742"/>
                </a:lnTo>
                <a:lnTo>
                  <a:pt x="8789" y="11933"/>
                </a:lnTo>
                <a:lnTo>
                  <a:pt x="23474" y="22477"/>
                </a:lnTo>
                <a:lnTo>
                  <a:pt x="30659" y="24101"/>
                </a:lnTo>
                <a:lnTo>
                  <a:pt x="36675" y="22941"/>
                </a:lnTo>
                <a:lnTo>
                  <a:pt x="44028" y="20203"/>
                </a:lnTo>
                <a:lnTo>
                  <a:pt x="5080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SMARTInkShape-Group38"/>
          <p:cNvGrpSpPr/>
          <p:nvPr/>
        </p:nvGrpSpPr>
        <p:grpSpPr>
          <a:xfrm>
            <a:off x="5537200" y="1283583"/>
            <a:ext cx="939801" cy="367418"/>
            <a:chOff x="5537200" y="1283583"/>
            <a:chExt cx="939801" cy="367418"/>
          </a:xfrm>
        </p:grpSpPr>
        <p:sp>
          <p:nvSpPr>
            <p:cNvPr id="25" name="SMARTInkShape-212"/>
            <p:cNvSpPr/>
            <p:nvPr>
              <p:custDataLst>
                <p:tags r:id="rId125"/>
              </p:custDataLst>
            </p:nvPr>
          </p:nvSpPr>
          <p:spPr>
            <a:xfrm>
              <a:off x="5929663" y="1371600"/>
              <a:ext cx="48801" cy="95278"/>
            </a:xfrm>
            <a:custGeom>
              <a:avLst/>
              <a:gdLst/>
              <a:ahLst/>
              <a:cxnLst/>
              <a:rect l="0" t="0" r="0" b="0"/>
              <a:pathLst>
                <a:path w="48801" h="95278">
                  <a:moveTo>
                    <a:pt x="39337" y="0"/>
                  </a:moveTo>
                  <a:lnTo>
                    <a:pt x="39337" y="0"/>
                  </a:lnTo>
                  <a:lnTo>
                    <a:pt x="24410" y="0"/>
                  </a:lnTo>
                  <a:lnTo>
                    <a:pt x="22330" y="1411"/>
                  </a:lnTo>
                  <a:lnTo>
                    <a:pt x="18138" y="6742"/>
                  </a:lnTo>
                  <a:lnTo>
                    <a:pt x="5333" y="36871"/>
                  </a:lnTo>
                  <a:lnTo>
                    <a:pt x="0" y="56368"/>
                  </a:lnTo>
                  <a:lnTo>
                    <a:pt x="922" y="73030"/>
                  </a:lnTo>
                  <a:lnTo>
                    <a:pt x="6036" y="86080"/>
                  </a:lnTo>
                  <a:lnTo>
                    <a:pt x="13012" y="94232"/>
                  </a:lnTo>
                  <a:lnTo>
                    <a:pt x="17554" y="95277"/>
                  </a:lnTo>
                  <a:lnTo>
                    <a:pt x="28245" y="92675"/>
                  </a:lnTo>
                  <a:lnTo>
                    <a:pt x="38170" y="84933"/>
                  </a:lnTo>
                  <a:lnTo>
                    <a:pt x="42792" y="79905"/>
                  </a:lnTo>
                  <a:lnTo>
                    <a:pt x="47929" y="64912"/>
                  </a:lnTo>
                  <a:lnTo>
                    <a:pt x="48800" y="47900"/>
                  </a:lnTo>
                  <a:lnTo>
                    <a:pt x="44483" y="33283"/>
                  </a:lnTo>
                  <a:lnTo>
                    <a:pt x="37861" y="23494"/>
                  </a:lnTo>
                  <a:lnTo>
                    <a:pt x="30920" y="17497"/>
                  </a:lnTo>
                  <a:lnTo>
                    <a:pt x="25483" y="14832"/>
                  </a:lnTo>
                  <a:lnTo>
                    <a:pt x="23046" y="15532"/>
                  </a:lnTo>
                  <a:lnTo>
                    <a:pt x="18455" y="20074"/>
                  </a:lnTo>
                  <a:lnTo>
                    <a:pt x="18361" y="22555"/>
                  </a:lnTo>
                  <a:lnTo>
                    <a:pt x="19708" y="24914"/>
                  </a:lnTo>
                  <a:lnTo>
                    <a:pt x="26637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13"/>
            <p:cNvSpPr/>
            <p:nvPr>
              <p:custDataLst>
                <p:tags r:id="rId126"/>
              </p:custDataLst>
            </p:nvPr>
          </p:nvSpPr>
          <p:spPr>
            <a:xfrm>
              <a:off x="6006758" y="1306391"/>
              <a:ext cx="127343" cy="148718"/>
            </a:xfrm>
            <a:custGeom>
              <a:avLst/>
              <a:gdLst/>
              <a:ahLst/>
              <a:cxnLst/>
              <a:rect l="0" t="0" r="0" b="0"/>
              <a:pathLst>
                <a:path w="127343" h="148718">
                  <a:moveTo>
                    <a:pt x="51142" y="65209"/>
                  </a:moveTo>
                  <a:lnTo>
                    <a:pt x="51142" y="65209"/>
                  </a:lnTo>
                  <a:lnTo>
                    <a:pt x="44400" y="65209"/>
                  </a:lnTo>
                  <a:lnTo>
                    <a:pt x="37327" y="68972"/>
                  </a:lnTo>
                  <a:lnTo>
                    <a:pt x="23531" y="82787"/>
                  </a:lnTo>
                  <a:lnTo>
                    <a:pt x="3276" y="112739"/>
                  </a:lnTo>
                  <a:lnTo>
                    <a:pt x="0" y="127256"/>
                  </a:lnTo>
                  <a:lnTo>
                    <a:pt x="895" y="139352"/>
                  </a:lnTo>
                  <a:lnTo>
                    <a:pt x="3645" y="147080"/>
                  </a:lnTo>
                  <a:lnTo>
                    <a:pt x="7483" y="148717"/>
                  </a:lnTo>
                  <a:lnTo>
                    <a:pt x="19273" y="148655"/>
                  </a:lnTo>
                  <a:lnTo>
                    <a:pt x="24957" y="145534"/>
                  </a:lnTo>
                  <a:lnTo>
                    <a:pt x="35036" y="134541"/>
                  </a:lnTo>
                  <a:lnTo>
                    <a:pt x="48643" y="109113"/>
                  </a:lnTo>
                  <a:lnTo>
                    <a:pt x="57322" y="85663"/>
                  </a:lnTo>
                  <a:lnTo>
                    <a:pt x="64472" y="60188"/>
                  </a:lnTo>
                  <a:lnTo>
                    <a:pt x="67650" y="37107"/>
                  </a:lnTo>
                  <a:lnTo>
                    <a:pt x="66067" y="11021"/>
                  </a:lnTo>
                  <a:lnTo>
                    <a:pt x="62949" y="2320"/>
                  </a:lnTo>
                  <a:lnTo>
                    <a:pt x="61131" y="0"/>
                  </a:lnTo>
                  <a:lnTo>
                    <a:pt x="58507" y="570"/>
                  </a:lnTo>
                  <a:lnTo>
                    <a:pt x="51828" y="6847"/>
                  </a:lnTo>
                  <a:lnTo>
                    <a:pt x="43506" y="29023"/>
                  </a:lnTo>
                  <a:lnTo>
                    <a:pt x="40692" y="49832"/>
                  </a:lnTo>
                  <a:lnTo>
                    <a:pt x="40853" y="72486"/>
                  </a:lnTo>
                  <a:lnTo>
                    <a:pt x="49583" y="103662"/>
                  </a:lnTo>
                  <a:lnTo>
                    <a:pt x="59622" y="119694"/>
                  </a:lnTo>
                  <a:lnTo>
                    <a:pt x="71138" y="128230"/>
                  </a:lnTo>
                  <a:lnTo>
                    <a:pt x="77173" y="130506"/>
                  </a:lnTo>
                  <a:lnTo>
                    <a:pt x="82607" y="130613"/>
                  </a:lnTo>
                  <a:lnTo>
                    <a:pt x="92408" y="126968"/>
                  </a:lnTo>
                  <a:lnTo>
                    <a:pt x="99586" y="120645"/>
                  </a:lnTo>
                  <a:lnTo>
                    <a:pt x="106572" y="111829"/>
                  </a:lnTo>
                  <a:lnTo>
                    <a:pt x="105646" y="114386"/>
                  </a:lnTo>
                  <a:lnTo>
                    <a:pt x="104412" y="117044"/>
                  </a:lnTo>
                  <a:lnTo>
                    <a:pt x="104921" y="123760"/>
                  </a:lnTo>
                  <a:lnTo>
                    <a:pt x="107500" y="130743"/>
                  </a:lnTo>
                  <a:lnTo>
                    <a:pt x="110997" y="136198"/>
                  </a:lnTo>
                  <a:lnTo>
                    <a:pt x="113623" y="137229"/>
                  </a:lnTo>
                  <a:lnTo>
                    <a:pt x="127342" y="135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214"/>
            <p:cNvSpPr/>
            <p:nvPr>
              <p:custDataLst>
                <p:tags r:id="rId127"/>
              </p:custDataLst>
            </p:nvPr>
          </p:nvSpPr>
          <p:spPr>
            <a:xfrm>
              <a:off x="6134100" y="13652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8789" y="5958"/>
                  </a:lnTo>
                  <a:lnTo>
                    <a:pt x="19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215"/>
            <p:cNvSpPr/>
            <p:nvPr>
              <p:custDataLst>
                <p:tags r:id="rId128"/>
              </p:custDataLst>
            </p:nvPr>
          </p:nvSpPr>
          <p:spPr>
            <a:xfrm>
              <a:off x="6180838" y="1352550"/>
              <a:ext cx="30850" cy="101601"/>
            </a:xfrm>
            <a:custGeom>
              <a:avLst/>
              <a:gdLst/>
              <a:ahLst/>
              <a:cxnLst/>
              <a:rect l="0" t="0" r="0" b="0"/>
              <a:pathLst>
                <a:path w="30850" h="101601">
                  <a:moveTo>
                    <a:pt x="23112" y="0"/>
                  </a:moveTo>
                  <a:lnTo>
                    <a:pt x="23112" y="0"/>
                  </a:lnTo>
                  <a:lnTo>
                    <a:pt x="5436" y="21048"/>
                  </a:lnTo>
                  <a:lnTo>
                    <a:pt x="1144" y="30756"/>
                  </a:lnTo>
                  <a:lnTo>
                    <a:pt x="0" y="35321"/>
                  </a:lnTo>
                  <a:lnTo>
                    <a:pt x="611" y="42274"/>
                  </a:lnTo>
                  <a:lnTo>
                    <a:pt x="1761" y="45116"/>
                  </a:lnTo>
                  <a:lnTo>
                    <a:pt x="3939" y="47011"/>
                  </a:lnTo>
                  <a:lnTo>
                    <a:pt x="10122" y="49116"/>
                  </a:lnTo>
                  <a:lnTo>
                    <a:pt x="21536" y="50301"/>
                  </a:lnTo>
                  <a:lnTo>
                    <a:pt x="24884" y="51878"/>
                  </a:lnTo>
                  <a:lnTo>
                    <a:pt x="30484" y="57394"/>
                  </a:lnTo>
                  <a:lnTo>
                    <a:pt x="30849" y="61546"/>
                  </a:lnTo>
                  <a:lnTo>
                    <a:pt x="27491" y="71804"/>
                  </a:lnTo>
                  <a:lnTo>
                    <a:pt x="11139" y="97808"/>
                  </a:lnTo>
                  <a:lnTo>
                    <a:pt x="406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16"/>
            <p:cNvSpPr/>
            <p:nvPr>
              <p:custDataLst>
                <p:tags r:id="rId129"/>
              </p:custDataLst>
            </p:nvPr>
          </p:nvSpPr>
          <p:spPr>
            <a:xfrm>
              <a:off x="6268339" y="1283583"/>
              <a:ext cx="62612" cy="151518"/>
            </a:xfrm>
            <a:custGeom>
              <a:avLst/>
              <a:gdLst/>
              <a:ahLst/>
              <a:cxnLst/>
              <a:rect l="0" t="0" r="0" b="0"/>
              <a:pathLst>
                <a:path w="62612" h="151518">
                  <a:moveTo>
                    <a:pt x="11811" y="5467"/>
                  </a:moveTo>
                  <a:lnTo>
                    <a:pt x="11811" y="5467"/>
                  </a:lnTo>
                  <a:lnTo>
                    <a:pt x="6343" y="0"/>
                  </a:lnTo>
                  <a:lnTo>
                    <a:pt x="5722" y="6121"/>
                  </a:lnTo>
                  <a:lnTo>
                    <a:pt x="4807" y="36745"/>
                  </a:lnTo>
                  <a:lnTo>
                    <a:pt x="2112" y="58879"/>
                  </a:lnTo>
                  <a:lnTo>
                    <a:pt x="0" y="88399"/>
                  </a:lnTo>
                  <a:lnTo>
                    <a:pt x="2745" y="108278"/>
                  </a:lnTo>
                  <a:lnTo>
                    <a:pt x="8017" y="116542"/>
                  </a:lnTo>
                  <a:lnTo>
                    <a:pt x="11399" y="119734"/>
                  </a:lnTo>
                  <a:lnTo>
                    <a:pt x="15769" y="120450"/>
                  </a:lnTo>
                  <a:lnTo>
                    <a:pt x="26271" y="117484"/>
                  </a:lnTo>
                  <a:lnTo>
                    <a:pt x="44082" y="104509"/>
                  </a:lnTo>
                  <a:lnTo>
                    <a:pt x="50848" y="95112"/>
                  </a:lnTo>
                  <a:lnTo>
                    <a:pt x="53150" y="89053"/>
                  </a:lnTo>
                  <a:lnTo>
                    <a:pt x="52776" y="89414"/>
                  </a:lnTo>
                  <a:lnTo>
                    <a:pt x="41560" y="109629"/>
                  </a:lnTo>
                  <a:lnTo>
                    <a:pt x="39144" y="123963"/>
                  </a:lnTo>
                  <a:lnTo>
                    <a:pt x="41833" y="135978"/>
                  </a:lnTo>
                  <a:lnTo>
                    <a:pt x="44526" y="141158"/>
                  </a:lnTo>
                  <a:lnTo>
                    <a:pt x="47732" y="144611"/>
                  </a:lnTo>
                  <a:lnTo>
                    <a:pt x="62611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17"/>
            <p:cNvSpPr/>
            <p:nvPr>
              <p:custDataLst>
                <p:tags r:id="rId130"/>
              </p:custDataLst>
            </p:nvPr>
          </p:nvSpPr>
          <p:spPr>
            <a:xfrm>
              <a:off x="6454579" y="1377950"/>
              <a:ext cx="22422" cy="25401"/>
            </a:xfrm>
            <a:custGeom>
              <a:avLst/>
              <a:gdLst/>
              <a:ahLst/>
              <a:cxnLst/>
              <a:rect l="0" t="0" r="0" b="0"/>
              <a:pathLst>
                <a:path w="22422" h="2540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775"/>
                  </a:lnTo>
                  <a:lnTo>
                    <a:pt x="4645" y="12209"/>
                  </a:lnTo>
                  <a:lnTo>
                    <a:pt x="22421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18"/>
            <p:cNvSpPr/>
            <p:nvPr>
              <p:custDataLst>
                <p:tags r:id="rId131"/>
              </p:custDataLst>
            </p:nvPr>
          </p:nvSpPr>
          <p:spPr>
            <a:xfrm>
              <a:off x="6466991" y="1320800"/>
              <a:ext cx="3660" cy="1"/>
            </a:xfrm>
            <a:custGeom>
              <a:avLst/>
              <a:gdLst/>
              <a:ahLst/>
              <a:cxnLst/>
              <a:rect l="0" t="0" r="0" b="0"/>
              <a:pathLst>
                <a:path w="366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19"/>
            <p:cNvSpPr/>
            <p:nvPr>
              <p:custDataLst>
                <p:tags r:id="rId132"/>
              </p:custDataLst>
            </p:nvPr>
          </p:nvSpPr>
          <p:spPr>
            <a:xfrm>
              <a:off x="5676900" y="1377813"/>
              <a:ext cx="203201" cy="102921"/>
            </a:xfrm>
            <a:custGeom>
              <a:avLst/>
              <a:gdLst/>
              <a:ahLst/>
              <a:cxnLst/>
              <a:rect l="0" t="0" r="0" b="0"/>
              <a:pathLst>
                <a:path w="203201" h="102921">
                  <a:moveTo>
                    <a:pt x="0" y="69987"/>
                  </a:moveTo>
                  <a:lnTo>
                    <a:pt x="0" y="69987"/>
                  </a:lnTo>
                  <a:lnTo>
                    <a:pt x="6742" y="69987"/>
                  </a:lnTo>
                  <a:lnTo>
                    <a:pt x="34520" y="56172"/>
                  </a:lnTo>
                  <a:lnTo>
                    <a:pt x="48503" y="47619"/>
                  </a:lnTo>
                  <a:lnTo>
                    <a:pt x="59421" y="36762"/>
                  </a:lnTo>
                  <a:lnTo>
                    <a:pt x="62192" y="30904"/>
                  </a:lnTo>
                  <a:lnTo>
                    <a:pt x="63467" y="3379"/>
                  </a:lnTo>
                  <a:lnTo>
                    <a:pt x="60656" y="887"/>
                  </a:lnTo>
                  <a:lnTo>
                    <a:pt x="50006" y="0"/>
                  </a:lnTo>
                  <a:lnTo>
                    <a:pt x="44626" y="2162"/>
                  </a:lnTo>
                  <a:lnTo>
                    <a:pt x="34885" y="10209"/>
                  </a:lnTo>
                  <a:lnTo>
                    <a:pt x="18098" y="33382"/>
                  </a:lnTo>
                  <a:lnTo>
                    <a:pt x="13452" y="52542"/>
                  </a:lnTo>
                  <a:lnTo>
                    <a:pt x="14446" y="71406"/>
                  </a:lnTo>
                  <a:lnTo>
                    <a:pt x="19591" y="86845"/>
                  </a:lnTo>
                  <a:lnTo>
                    <a:pt x="28463" y="97000"/>
                  </a:lnTo>
                  <a:lnTo>
                    <a:pt x="33792" y="100696"/>
                  </a:lnTo>
                  <a:lnTo>
                    <a:pt x="47239" y="102920"/>
                  </a:lnTo>
                  <a:lnTo>
                    <a:pt x="54777" y="102526"/>
                  </a:lnTo>
                  <a:lnTo>
                    <a:pt x="68795" y="96443"/>
                  </a:lnTo>
                  <a:lnTo>
                    <a:pt x="88587" y="79237"/>
                  </a:lnTo>
                  <a:lnTo>
                    <a:pt x="109764" y="50744"/>
                  </a:lnTo>
                  <a:lnTo>
                    <a:pt x="113703" y="40023"/>
                  </a:lnTo>
                  <a:lnTo>
                    <a:pt x="114182" y="48729"/>
                  </a:lnTo>
                  <a:lnTo>
                    <a:pt x="114293" y="79600"/>
                  </a:lnTo>
                  <a:lnTo>
                    <a:pt x="114299" y="91453"/>
                  </a:lnTo>
                  <a:lnTo>
                    <a:pt x="114299" y="90581"/>
                  </a:lnTo>
                  <a:lnTo>
                    <a:pt x="123138" y="64754"/>
                  </a:lnTo>
                  <a:lnTo>
                    <a:pt x="131307" y="38458"/>
                  </a:lnTo>
                  <a:lnTo>
                    <a:pt x="135499" y="25635"/>
                  </a:lnTo>
                  <a:lnTo>
                    <a:pt x="143477" y="16644"/>
                  </a:lnTo>
                  <a:lnTo>
                    <a:pt x="154079" y="11001"/>
                  </a:lnTo>
                  <a:lnTo>
                    <a:pt x="165846" y="8493"/>
                  </a:lnTo>
                  <a:lnTo>
                    <a:pt x="176250" y="9260"/>
                  </a:lnTo>
                  <a:lnTo>
                    <a:pt x="181000" y="10452"/>
                  </a:lnTo>
                  <a:lnTo>
                    <a:pt x="184167" y="12658"/>
                  </a:lnTo>
                  <a:lnTo>
                    <a:pt x="186278" y="15540"/>
                  </a:lnTo>
                  <a:lnTo>
                    <a:pt x="187685" y="18872"/>
                  </a:lnTo>
                  <a:lnTo>
                    <a:pt x="187368" y="26338"/>
                  </a:lnTo>
                  <a:lnTo>
                    <a:pt x="184574" y="46809"/>
                  </a:lnTo>
                  <a:lnTo>
                    <a:pt x="184206" y="61142"/>
                  </a:lnTo>
                  <a:lnTo>
                    <a:pt x="186057" y="64410"/>
                  </a:lnTo>
                  <a:lnTo>
                    <a:pt x="189622" y="68885"/>
                  </a:lnTo>
                  <a:lnTo>
                    <a:pt x="203200" y="69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20"/>
            <p:cNvSpPr/>
            <p:nvPr>
              <p:custDataLst>
                <p:tags r:id="rId133"/>
              </p:custDataLst>
            </p:nvPr>
          </p:nvSpPr>
          <p:spPr>
            <a:xfrm>
              <a:off x="5874632" y="1339850"/>
              <a:ext cx="5469" cy="1"/>
            </a:xfrm>
            <a:custGeom>
              <a:avLst/>
              <a:gdLst/>
              <a:ahLst/>
              <a:cxnLst/>
              <a:rect l="0" t="0" r="0" b="0"/>
              <a:pathLst>
                <a:path w="5469" h="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21"/>
            <p:cNvSpPr/>
            <p:nvPr>
              <p:custDataLst>
                <p:tags r:id="rId134"/>
              </p:custDataLst>
            </p:nvPr>
          </p:nvSpPr>
          <p:spPr>
            <a:xfrm>
              <a:off x="5556250" y="1393629"/>
              <a:ext cx="19051" cy="257372"/>
            </a:xfrm>
            <a:custGeom>
              <a:avLst/>
              <a:gdLst/>
              <a:ahLst/>
              <a:cxnLst/>
              <a:rect l="0" t="0" r="0" b="0"/>
              <a:pathLst>
                <a:path w="19051" h="257372">
                  <a:moveTo>
                    <a:pt x="19050" y="3371"/>
                  </a:moveTo>
                  <a:lnTo>
                    <a:pt x="19050" y="3371"/>
                  </a:lnTo>
                  <a:lnTo>
                    <a:pt x="15679" y="0"/>
                  </a:lnTo>
                  <a:lnTo>
                    <a:pt x="14686" y="418"/>
                  </a:lnTo>
                  <a:lnTo>
                    <a:pt x="13582" y="4646"/>
                  </a:lnTo>
                  <a:lnTo>
                    <a:pt x="12961" y="28443"/>
                  </a:lnTo>
                  <a:lnTo>
                    <a:pt x="12816" y="58023"/>
                  </a:lnTo>
                  <a:lnTo>
                    <a:pt x="12778" y="75789"/>
                  </a:lnTo>
                  <a:lnTo>
                    <a:pt x="12752" y="93983"/>
                  </a:lnTo>
                  <a:lnTo>
                    <a:pt x="12734" y="112463"/>
                  </a:lnTo>
                  <a:lnTo>
                    <a:pt x="12723" y="131132"/>
                  </a:lnTo>
                  <a:lnTo>
                    <a:pt x="12716" y="148517"/>
                  </a:lnTo>
                  <a:lnTo>
                    <a:pt x="12710" y="165046"/>
                  </a:lnTo>
                  <a:lnTo>
                    <a:pt x="12705" y="194466"/>
                  </a:lnTo>
                  <a:lnTo>
                    <a:pt x="11290" y="226189"/>
                  </a:lnTo>
                  <a:lnTo>
                    <a:pt x="0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22"/>
            <p:cNvSpPr/>
            <p:nvPr>
              <p:custDataLst>
                <p:tags r:id="rId135"/>
              </p:custDataLst>
            </p:nvPr>
          </p:nvSpPr>
          <p:spPr>
            <a:xfrm>
              <a:off x="5537200" y="1362599"/>
              <a:ext cx="112007" cy="126052"/>
            </a:xfrm>
            <a:custGeom>
              <a:avLst/>
              <a:gdLst/>
              <a:ahLst/>
              <a:cxnLst/>
              <a:rect l="0" t="0" r="0" b="0"/>
              <a:pathLst>
                <a:path w="112007" h="126052">
                  <a:moveTo>
                    <a:pt x="0" y="123301"/>
                  </a:moveTo>
                  <a:lnTo>
                    <a:pt x="0" y="123301"/>
                  </a:lnTo>
                  <a:lnTo>
                    <a:pt x="0" y="99704"/>
                  </a:lnTo>
                  <a:lnTo>
                    <a:pt x="3763" y="76830"/>
                  </a:lnTo>
                  <a:lnTo>
                    <a:pt x="10139" y="53258"/>
                  </a:lnTo>
                  <a:lnTo>
                    <a:pt x="17676" y="31023"/>
                  </a:lnTo>
                  <a:lnTo>
                    <a:pt x="31375" y="15025"/>
                  </a:lnTo>
                  <a:lnTo>
                    <a:pt x="48516" y="4623"/>
                  </a:lnTo>
                  <a:lnTo>
                    <a:pt x="65543" y="0"/>
                  </a:lnTo>
                  <a:lnTo>
                    <a:pt x="74034" y="1589"/>
                  </a:lnTo>
                  <a:lnTo>
                    <a:pt x="90995" y="10881"/>
                  </a:lnTo>
                  <a:lnTo>
                    <a:pt x="104177" y="26299"/>
                  </a:lnTo>
                  <a:lnTo>
                    <a:pt x="109668" y="35350"/>
                  </a:lnTo>
                  <a:lnTo>
                    <a:pt x="112006" y="54814"/>
                  </a:lnTo>
                  <a:lnTo>
                    <a:pt x="106931" y="75223"/>
                  </a:lnTo>
                  <a:lnTo>
                    <a:pt x="95267" y="96054"/>
                  </a:lnTo>
                  <a:lnTo>
                    <a:pt x="72834" y="117501"/>
                  </a:lnTo>
                  <a:lnTo>
                    <a:pt x="58426" y="126051"/>
                  </a:lnTo>
                  <a:lnTo>
                    <a:pt x="54473" y="125134"/>
                  </a:lnTo>
                  <a:lnTo>
                    <a:pt x="38100" y="110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39"/>
          <p:cNvGrpSpPr/>
          <p:nvPr/>
        </p:nvGrpSpPr>
        <p:grpSpPr>
          <a:xfrm>
            <a:off x="6654800" y="1244600"/>
            <a:ext cx="187252" cy="177801"/>
            <a:chOff x="6654800" y="1244600"/>
            <a:chExt cx="187252" cy="177801"/>
          </a:xfrm>
        </p:grpSpPr>
        <p:sp>
          <p:nvSpPr>
            <p:cNvPr id="37" name="SMARTInkShape-223"/>
            <p:cNvSpPr/>
            <p:nvPr>
              <p:custDataLst>
                <p:tags r:id="rId121"/>
              </p:custDataLst>
            </p:nvPr>
          </p:nvSpPr>
          <p:spPr>
            <a:xfrm>
              <a:off x="6737350" y="13208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24"/>
            <p:cNvSpPr/>
            <p:nvPr>
              <p:custDataLst>
                <p:tags r:id="rId122"/>
              </p:custDataLst>
            </p:nvPr>
          </p:nvSpPr>
          <p:spPr>
            <a:xfrm>
              <a:off x="6759742" y="1271514"/>
              <a:ext cx="82310" cy="144537"/>
            </a:xfrm>
            <a:custGeom>
              <a:avLst/>
              <a:gdLst/>
              <a:ahLst/>
              <a:cxnLst/>
              <a:rect l="0" t="0" r="0" b="0"/>
              <a:pathLst>
                <a:path w="82310" h="144537">
                  <a:moveTo>
                    <a:pt x="47458" y="55636"/>
                  </a:moveTo>
                  <a:lnTo>
                    <a:pt x="47458" y="55636"/>
                  </a:lnTo>
                  <a:lnTo>
                    <a:pt x="23521" y="71550"/>
                  </a:lnTo>
                  <a:lnTo>
                    <a:pt x="10008" y="85522"/>
                  </a:lnTo>
                  <a:lnTo>
                    <a:pt x="2592" y="99258"/>
                  </a:lnTo>
                  <a:lnTo>
                    <a:pt x="0" y="111712"/>
                  </a:lnTo>
                  <a:lnTo>
                    <a:pt x="1201" y="121951"/>
                  </a:lnTo>
                  <a:lnTo>
                    <a:pt x="3920" y="124541"/>
                  </a:lnTo>
                  <a:lnTo>
                    <a:pt x="7849" y="125561"/>
                  </a:lnTo>
                  <a:lnTo>
                    <a:pt x="12586" y="125536"/>
                  </a:lnTo>
                  <a:lnTo>
                    <a:pt x="32735" y="115388"/>
                  </a:lnTo>
                  <a:lnTo>
                    <a:pt x="53208" y="92233"/>
                  </a:lnTo>
                  <a:lnTo>
                    <a:pt x="66241" y="69314"/>
                  </a:lnTo>
                  <a:lnTo>
                    <a:pt x="76972" y="44076"/>
                  </a:lnTo>
                  <a:lnTo>
                    <a:pt x="82309" y="12857"/>
                  </a:lnTo>
                  <a:lnTo>
                    <a:pt x="81056" y="1816"/>
                  </a:lnTo>
                  <a:lnTo>
                    <a:pt x="79029" y="0"/>
                  </a:lnTo>
                  <a:lnTo>
                    <a:pt x="76266" y="201"/>
                  </a:lnTo>
                  <a:lnTo>
                    <a:pt x="73014" y="1746"/>
                  </a:lnTo>
                  <a:lnTo>
                    <a:pt x="58322" y="30888"/>
                  </a:lnTo>
                  <a:lnTo>
                    <a:pt x="54168" y="57807"/>
                  </a:lnTo>
                  <a:lnTo>
                    <a:pt x="55379" y="84118"/>
                  </a:lnTo>
                  <a:lnTo>
                    <a:pt x="63994" y="114091"/>
                  </a:lnTo>
                  <a:lnTo>
                    <a:pt x="79208" y="144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25"/>
            <p:cNvSpPr/>
            <p:nvPr>
              <p:custDataLst>
                <p:tags r:id="rId123"/>
              </p:custDataLst>
            </p:nvPr>
          </p:nvSpPr>
          <p:spPr>
            <a:xfrm>
              <a:off x="6661150" y="1339850"/>
              <a:ext cx="54107" cy="82551"/>
            </a:xfrm>
            <a:custGeom>
              <a:avLst/>
              <a:gdLst/>
              <a:ahLst/>
              <a:cxnLst/>
              <a:rect l="0" t="0" r="0" b="0"/>
              <a:pathLst>
                <a:path w="54107" h="8255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46876" y="12209"/>
                  </a:lnTo>
                  <a:lnTo>
                    <a:pt x="50301" y="16606"/>
                  </a:lnTo>
                  <a:lnTo>
                    <a:pt x="54106" y="27136"/>
                  </a:lnTo>
                  <a:lnTo>
                    <a:pt x="52877" y="44964"/>
                  </a:lnTo>
                  <a:lnTo>
                    <a:pt x="40047" y="75853"/>
                  </a:lnTo>
                  <a:lnTo>
                    <a:pt x="381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226"/>
            <p:cNvSpPr/>
            <p:nvPr>
              <p:custDataLst>
                <p:tags r:id="rId124"/>
              </p:custDataLst>
            </p:nvPr>
          </p:nvSpPr>
          <p:spPr>
            <a:xfrm>
              <a:off x="6654800" y="1244600"/>
              <a:ext cx="12701" cy="152401"/>
            </a:xfrm>
            <a:custGeom>
              <a:avLst/>
              <a:gdLst/>
              <a:ahLst/>
              <a:cxnLst/>
              <a:rect l="0" t="0" r="0" b="0"/>
              <a:pathLst>
                <a:path w="12701" h="15240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8336" y="1411"/>
                  </a:lnTo>
                  <a:lnTo>
                    <a:pt x="7232" y="6742"/>
                  </a:lnTo>
                  <a:lnTo>
                    <a:pt x="6611" y="31161"/>
                  </a:lnTo>
                  <a:lnTo>
                    <a:pt x="8348" y="53360"/>
                  </a:lnTo>
                  <a:lnTo>
                    <a:pt x="10765" y="76632"/>
                  </a:lnTo>
                  <a:lnTo>
                    <a:pt x="12126" y="108157"/>
                  </a:lnTo>
                  <a:lnTo>
                    <a:pt x="11119" y="130824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40"/>
          <p:cNvGrpSpPr/>
          <p:nvPr/>
        </p:nvGrpSpPr>
        <p:grpSpPr>
          <a:xfrm>
            <a:off x="3873630" y="999329"/>
            <a:ext cx="1231771" cy="302422"/>
            <a:chOff x="3873630" y="999329"/>
            <a:chExt cx="1231771" cy="302422"/>
          </a:xfrm>
        </p:grpSpPr>
        <p:sp>
          <p:nvSpPr>
            <p:cNvPr id="42" name="SMARTInkShape-227"/>
            <p:cNvSpPr/>
            <p:nvPr>
              <p:custDataLst>
                <p:tags r:id="rId107"/>
              </p:custDataLst>
            </p:nvPr>
          </p:nvSpPr>
          <p:spPr>
            <a:xfrm>
              <a:off x="4254500" y="1044676"/>
              <a:ext cx="59897" cy="99128"/>
            </a:xfrm>
            <a:custGeom>
              <a:avLst/>
              <a:gdLst/>
              <a:ahLst/>
              <a:cxnLst/>
              <a:rect l="0" t="0" r="0" b="0"/>
              <a:pathLst>
                <a:path w="59897" h="99128">
                  <a:moveTo>
                    <a:pt x="12700" y="72924"/>
                  </a:moveTo>
                  <a:lnTo>
                    <a:pt x="12700" y="72924"/>
                  </a:lnTo>
                  <a:lnTo>
                    <a:pt x="11995" y="43918"/>
                  </a:lnTo>
                  <a:lnTo>
                    <a:pt x="9555" y="13311"/>
                  </a:lnTo>
                  <a:lnTo>
                    <a:pt x="10604" y="7782"/>
                  </a:lnTo>
                  <a:lnTo>
                    <a:pt x="12713" y="4096"/>
                  </a:lnTo>
                  <a:lnTo>
                    <a:pt x="15531" y="1639"/>
                  </a:lnTo>
                  <a:lnTo>
                    <a:pt x="18821" y="0"/>
                  </a:lnTo>
                  <a:lnTo>
                    <a:pt x="23130" y="319"/>
                  </a:lnTo>
                  <a:lnTo>
                    <a:pt x="33563" y="4437"/>
                  </a:lnTo>
                  <a:lnTo>
                    <a:pt x="51338" y="21430"/>
                  </a:lnTo>
                  <a:lnTo>
                    <a:pt x="58095" y="36397"/>
                  </a:lnTo>
                  <a:lnTo>
                    <a:pt x="59896" y="44339"/>
                  </a:lnTo>
                  <a:lnTo>
                    <a:pt x="56254" y="60690"/>
                  </a:lnTo>
                  <a:lnTo>
                    <a:pt x="47580" y="75953"/>
                  </a:lnTo>
                  <a:lnTo>
                    <a:pt x="30796" y="91774"/>
                  </a:lnTo>
                  <a:lnTo>
                    <a:pt x="18626" y="98470"/>
                  </a:lnTo>
                  <a:lnTo>
                    <a:pt x="13829" y="99127"/>
                  </a:lnTo>
                  <a:lnTo>
                    <a:pt x="9925" y="98154"/>
                  </a:lnTo>
                  <a:lnTo>
                    <a:pt x="0" y="919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228"/>
            <p:cNvSpPr/>
            <p:nvPr>
              <p:custDataLst>
                <p:tags r:id="rId108"/>
              </p:custDataLst>
            </p:nvPr>
          </p:nvSpPr>
          <p:spPr>
            <a:xfrm>
              <a:off x="3873630" y="1219461"/>
              <a:ext cx="57021" cy="80560"/>
            </a:xfrm>
            <a:custGeom>
              <a:avLst/>
              <a:gdLst/>
              <a:ahLst/>
              <a:cxnLst/>
              <a:rect l="0" t="0" r="0" b="0"/>
              <a:pathLst>
                <a:path w="57021" h="80560">
                  <a:moveTo>
                    <a:pt x="31620" y="6089"/>
                  </a:moveTo>
                  <a:lnTo>
                    <a:pt x="31620" y="6089"/>
                  </a:lnTo>
                  <a:lnTo>
                    <a:pt x="25532" y="0"/>
                  </a:lnTo>
                  <a:lnTo>
                    <a:pt x="21976" y="3187"/>
                  </a:lnTo>
                  <a:lnTo>
                    <a:pt x="10090" y="20725"/>
                  </a:lnTo>
                  <a:lnTo>
                    <a:pt x="3212" y="38413"/>
                  </a:lnTo>
                  <a:lnTo>
                    <a:pt x="310" y="66293"/>
                  </a:lnTo>
                  <a:lnTo>
                    <a:pt x="0" y="76452"/>
                  </a:lnTo>
                  <a:lnTo>
                    <a:pt x="1368" y="78398"/>
                  </a:lnTo>
                  <a:lnTo>
                    <a:pt x="3691" y="79695"/>
                  </a:lnTo>
                  <a:lnTo>
                    <a:pt x="6651" y="80559"/>
                  </a:lnTo>
                  <a:lnTo>
                    <a:pt x="20929" y="78406"/>
                  </a:lnTo>
                  <a:lnTo>
                    <a:pt x="51246" y="70322"/>
                  </a:lnTo>
                  <a:lnTo>
                    <a:pt x="57020" y="6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229"/>
            <p:cNvSpPr/>
            <p:nvPr>
              <p:custDataLst>
                <p:tags r:id="rId109"/>
              </p:custDataLst>
            </p:nvPr>
          </p:nvSpPr>
          <p:spPr>
            <a:xfrm>
              <a:off x="4255794" y="1066800"/>
              <a:ext cx="5057" cy="152401"/>
            </a:xfrm>
            <a:custGeom>
              <a:avLst/>
              <a:gdLst/>
              <a:ahLst/>
              <a:cxnLst/>
              <a:rect l="0" t="0" r="0" b="0"/>
              <a:pathLst>
                <a:path w="5057" h="152401">
                  <a:moveTo>
                    <a:pt x="5056" y="0"/>
                  </a:moveTo>
                  <a:lnTo>
                    <a:pt x="5056" y="0"/>
                  </a:lnTo>
                  <a:lnTo>
                    <a:pt x="4350" y="6481"/>
                  </a:lnTo>
                  <a:lnTo>
                    <a:pt x="30" y="32325"/>
                  </a:lnTo>
                  <a:lnTo>
                    <a:pt x="0" y="53878"/>
                  </a:lnTo>
                  <a:lnTo>
                    <a:pt x="2338" y="77568"/>
                  </a:lnTo>
                  <a:lnTo>
                    <a:pt x="3848" y="100326"/>
                  </a:lnTo>
                  <a:lnTo>
                    <a:pt x="4698" y="127328"/>
                  </a:lnTo>
                  <a:lnTo>
                    <a:pt x="505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230"/>
            <p:cNvSpPr/>
            <p:nvPr>
              <p:custDataLst>
                <p:tags r:id="rId110"/>
              </p:custDataLst>
            </p:nvPr>
          </p:nvSpPr>
          <p:spPr>
            <a:xfrm>
              <a:off x="3937000" y="1112656"/>
              <a:ext cx="203201" cy="189095"/>
            </a:xfrm>
            <a:custGeom>
              <a:avLst/>
              <a:gdLst/>
              <a:ahLst/>
              <a:cxnLst/>
              <a:rect l="0" t="0" r="0" b="0"/>
              <a:pathLst>
                <a:path w="203201" h="189095">
                  <a:moveTo>
                    <a:pt x="203200" y="17644"/>
                  </a:moveTo>
                  <a:lnTo>
                    <a:pt x="203200" y="17644"/>
                  </a:lnTo>
                  <a:lnTo>
                    <a:pt x="189385" y="5710"/>
                  </a:lnTo>
                  <a:lnTo>
                    <a:pt x="185524" y="3338"/>
                  </a:lnTo>
                  <a:lnTo>
                    <a:pt x="166605" y="0"/>
                  </a:lnTo>
                  <a:lnTo>
                    <a:pt x="136383" y="9123"/>
                  </a:lnTo>
                  <a:lnTo>
                    <a:pt x="112826" y="23264"/>
                  </a:lnTo>
                  <a:lnTo>
                    <a:pt x="88245" y="42720"/>
                  </a:lnTo>
                  <a:lnTo>
                    <a:pt x="63209" y="67830"/>
                  </a:lnTo>
                  <a:lnTo>
                    <a:pt x="41733" y="95452"/>
                  </a:lnTo>
                  <a:lnTo>
                    <a:pt x="24193" y="122781"/>
                  </a:lnTo>
                  <a:lnTo>
                    <a:pt x="11693" y="146686"/>
                  </a:lnTo>
                  <a:lnTo>
                    <a:pt x="2310" y="174864"/>
                  </a:lnTo>
                  <a:lnTo>
                    <a:pt x="0" y="189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231"/>
            <p:cNvSpPr/>
            <p:nvPr>
              <p:custDataLst>
                <p:tags r:id="rId111"/>
              </p:custDataLst>
            </p:nvPr>
          </p:nvSpPr>
          <p:spPr>
            <a:xfrm>
              <a:off x="4311650" y="1063024"/>
              <a:ext cx="146051" cy="105377"/>
            </a:xfrm>
            <a:custGeom>
              <a:avLst/>
              <a:gdLst/>
              <a:ahLst/>
              <a:cxnLst/>
              <a:rect l="0" t="0" r="0" b="0"/>
              <a:pathLst>
                <a:path w="146051" h="105377">
                  <a:moveTo>
                    <a:pt x="0" y="60926"/>
                  </a:moveTo>
                  <a:lnTo>
                    <a:pt x="0" y="60926"/>
                  </a:lnTo>
                  <a:lnTo>
                    <a:pt x="16606" y="60220"/>
                  </a:lnTo>
                  <a:lnTo>
                    <a:pt x="32907" y="55151"/>
                  </a:lnTo>
                  <a:lnTo>
                    <a:pt x="50438" y="44320"/>
                  </a:lnTo>
                  <a:lnTo>
                    <a:pt x="60282" y="33790"/>
                  </a:lnTo>
                  <a:lnTo>
                    <a:pt x="65598" y="23936"/>
                  </a:lnTo>
                  <a:lnTo>
                    <a:pt x="69010" y="6112"/>
                  </a:lnTo>
                  <a:lnTo>
                    <a:pt x="67879" y="3217"/>
                  </a:lnTo>
                  <a:lnTo>
                    <a:pt x="65714" y="1286"/>
                  </a:lnTo>
                  <a:lnTo>
                    <a:pt x="62859" y="0"/>
                  </a:lnTo>
                  <a:lnTo>
                    <a:pt x="59545" y="1258"/>
                  </a:lnTo>
                  <a:lnTo>
                    <a:pt x="33233" y="30909"/>
                  </a:lnTo>
                  <a:lnTo>
                    <a:pt x="25353" y="49937"/>
                  </a:lnTo>
                  <a:lnTo>
                    <a:pt x="23263" y="68742"/>
                  </a:lnTo>
                  <a:lnTo>
                    <a:pt x="27037" y="84155"/>
                  </a:lnTo>
                  <a:lnTo>
                    <a:pt x="31430" y="89818"/>
                  </a:lnTo>
                  <a:lnTo>
                    <a:pt x="43838" y="97991"/>
                  </a:lnTo>
                  <a:lnTo>
                    <a:pt x="58760" y="100212"/>
                  </a:lnTo>
                  <a:lnTo>
                    <a:pt x="66690" y="99817"/>
                  </a:lnTo>
                  <a:lnTo>
                    <a:pt x="83027" y="91852"/>
                  </a:lnTo>
                  <a:lnTo>
                    <a:pt x="113140" y="63742"/>
                  </a:lnTo>
                  <a:lnTo>
                    <a:pt x="120840" y="49478"/>
                  </a:lnTo>
                  <a:lnTo>
                    <a:pt x="125783" y="29815"/>
                  </a:lnTo>
                  <a:lnTo>
                    <a:pt x="125483" y="27485"/>
                  </a:lnTo>
                  <a:lnTo>
                    <a:pt x="124578" y="25932"/>
                  </a:lnTo>
                  <a:lnTo>
                    <a:pt x="121426" y="23440"/>
                  </a:lnTo>
                  <a:lnTo>
                    <a:pt x="120718" y="49395"/>
                  </a:lnTo>
                  <a:lnTo>
                    <a:pt x="125733" y="77515"/>
                  </a:lnTo>
                  <a:lnTo>
                    <a:pt x="133518" y="96240"/>
                  </a:lnTo>
                  <a:lnTo>
                    <a:pt x="137658" y="101316"/>
                  </a:lnTo>
                  <a:lnTo>
                    <a:pt x="146050" y="105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232"/>
            <p:cNvSpPr/>
            <p:nvPr>
              <p:custDataLst>
                <p:tags r:id="rId112"/>
              </p:custDataLst>
            </p:nvPr>
          </p:nvSpPr>
          <p:spPr>
            <a:xfrm>
              <a:off x="4425950" y="1054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233"/>
            <p:cNvSpPr/>
            <p:nvPr>
              <p:custDataLst>
                <p:tags r:id="rId113"/>
              </p:custDataLst>
            </p:nvPr>
          </p:nvSpPr>
          <p:spPr>
            <a:xfrm>
              <a:off x="4491555" y="1066800"/>
              <a:ext cx="50539" cy="85649"/>
            </a:xfrm>
            <a:custGeom>
              <a:avLst/>
              <a:gdLst/>
              <a:ahLst/>
              <a:cxnLst/>
              <a:rect l="0" t="0" r="0" b="0"/>
              <a:pathLst>
                <a:path w="50539" h="85649">
                  <a:moveTo>
                    <a:pt x="23295" y="0"/>
                  </a:moveTo>
                  <a:lnTo>
                    <a:pt x="23295" y="0"/>
                  </a:lnTo>
                  <a:lnTo>
                    <a:pt x="18225" y="5775"/>
                  </a:lnTo>
                  <a:lnTo>
                    <a:pt x="4997" y="33878"/>
                  </a:lnTo>
                  <a:lnTo>
                    <a:pt x="0" y="59270"/>
                  </a:lnTo>
                  <a:lnTo>
                    <a:pt x="1890" y="77926"/>
                  </a:lnTo>
                  <a:lnTo>
                    <a:pt x="4086" y="81584"/>
                  </a:lnTo>
                  <a:lnTo>
                    <a:pt x="6961" y="84022"/>
                  </a:lnTo>
                  <a:lnTo>
                    <a:pt x="10289" y="85648"/>
                  </a:lnTo>
                  <a:lnTo>
                    <a:pt x="14624" y="85321"/>
                  </a:lnTo>
                  <a:lnTo>
                    <a:pt x="25086" y="81195"/>
                  </a:lnTo>
                  <a:lnTo>
                    <a:pt x="34910" y="70894"/>
                  </a:lnTo>
                  <a:lnTo>
                    <a:pt x="46492" y="49228"/>
                  </a:lnTo>
                  <a:lnTo>
                    <a:pt x="50538" y="34579"/>
                  </a:lnTo>
                  <a:lnTo>
                    <a:pt x="49984" y="23365"/>
                  </a:lnTo>
                  <a:lnTo>
                    <a:pt x="48143" y="19104"/>
                  </a:lnTo>
                  <a:lnTo>
                    <a:pt x="42335" y="12489"/>
                  </a:lnTo>
                  <a:lnTo>
                    <a:pt x="39516" y="11148"/>
                  </a:lnTo>
                  <a:lnTo>
                    <a:pt x="36931" y="10960"/>
                  </a:lnTo>
                  <a:lnTo>
                    <a:pt x="34502" y="11540"/>
                  </a:lnTo>
                  <a:lnTo>
                    <a:pt x="32884" y="12632"/>
                  </a:lnTo>
                  <a:lnTo>
                    <a:pt x="31804" y="14066"/>
                  </a:lnTo>
                  <a:lnTo>
                    <a:pt x="29645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234"/>
            <p:cNvSpPr/>
            <p:nvPr>
              <p:custDataLst>
                <p:tags r:id="rId114"/>
              </p:custDataLst>
            </p:nvPr>
          </p:nvSpPr>
          <p:spPr>
            <a:xfrm>
              <a:off x="4406900" y="1083976"/>
              <a:ext cx="114301" cy="84425"/>
            </a:xfrm>
            <a:custGeom>
              <a:avLst/>
              <a:gdLst/>
              <a:ahLst/>
              <a:cxnLst/>
              <a:rect l="0" t="0" r="0" b="0"/>
              <a:pathLst>
                <a:path w="114301" h="84425">
                  <a:moveTo>
                    <a:pt x="0" y="33624"/>
                  </a:moveTo>
                  <a:lnTo>
                    <a:pt x="0" y="33624"/>
                  </a:lnTo>
                  <a:lnTo>
                    <a:pt x="14305" y="42462"/>
                  </a:lnTo>
                  <a:lnTo>
                    <a:pt x="21015" y="48551"/>
                  </a:lnTo>
                  <a:lnTo>
                    <a:pt x="23451" y="54604"/>
                  </a:lnTo>
                  <a:lnTo>
                    <a:pt x="25366" y="77364"/>
                  </a:lnTo>
                  <a:lnTo>
                    <a:pt x="25390" y="74493"/>
                  </a:lnTo>
                  <a:lnTo>
                    <a:pt x="21740" y="57062"/>
                  </a:lnTo>
                  <a:lnTo>
                    <a:pt x="23302" y="45452"/>
                  </a:lnTo>
                  <a:lnTo>
                    <a:pt x="34891" y="27016"/>
                  </a:lnTo>
                  <a:lnTo>
                    <a:pt x="62033" y="4279"/>
                  </a:lnTo>
                  <a:lnTo>
                    <a:pt x="66755" y="1361"/>
                  </a:lnTo>
                  <a:lnTo>
                    <a:pt x="79528" y="0"/>
                  </a:lnTo>
                  <a:lnTo>
                    <a:pt x="92496" y="1746"/>
                  </a:lnTo>
                  <a:lnTo>
                    <a:pt x="100611" y="4875"/>
                  </a:lnTo>
                  <a:lnTo>
                    <a:pt x="106570" y="12380"/>
                  </a:lnTo>
                  <a:lnTo>
                    <a:pt x="109147" y="17345"/>
                  </a:lnTo>
                  <a:lnTo>
                    <a:pt x="110128" y="28505"/>
                  </a:lnTo>
                  <a:lnTo>
                    <a:pt x="103873" y="58481"/>
                  </a:lnTo>
                  <a:lnTo>
                    <a:pt x="102610" y="68425"/>
                  </a:lnTo>
                  <a:lnTo>
                    <a:pt x="103930" y="75667"/>
                  </a:lnTo>
                  <a:lnTo>
                    <a:pt x="105270" y="78586"/>
                  </a:lnTo>
                  <a:lnTo>
                    <a:pt x="106869" y="80532"/>
                  </a:lnTo>
                  <a:lnTo>
                    <a:pt x="114300" y="844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235"/>
            <p:cNvSpPr/>
            <p:nvPr>
              <p:custDataLst>
                <p:tags r:id="rId115"/>
              </p:custDataLst>
            </p:nvPr>
          </p:nvSpPr>
          <p:spPr>
            <a:xfrm>
              <a:off x="4522965" y="1041400"/>
              <a:ext cx="17286" cy="6351"/>
            </a:xfrm>
            <a:custGeom>
              <a:avLst/>
              <a:gdLst/>
              <a:ahLst/>
              <a:cxnLst/>
              <a:rect l="0" t="0" r="0" b="0"/>
              <a:pathLst>
                <a:path w="17286" h="635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1728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236"/>
            <p:cNvSpPr/>
            <p:nvPr>
              <p:custDataLst>
                <p:tags r:id="rId116"/>
              </p:custDataLst>
            </p:nvPr>
          </p:nvSpPr>
          <p:spPr>
            <a:xfrm>
              <a:off x="4572885" y="1047750"/>
              <a:ext cx="41791" cy="116216"/>
            </a:xfrm>
            <a:custGeom>
              <a:avLst/>
              <a:gdLst/>
              <a:ahLst/>
              <a:cxnLst/>
              <a:rect l="0" t="0" r="0" b="0"/>
              <a:pathLst>
                <a:path w="41791" h="116216">
                  <a:moveTo>
                    <a:pt x="30865" y="0"/>
                  </a:moveTo>
                  <a:lnTo>
                    <a:pt x="30865" y="0"/>
                  </a:lnTo>
                  <a:lnTo>
                    <a:pt x="27494" y="0"/>
                  </a:lnTo>
                  <a:lnTo>
                    <a:pt x="18623" y="26053"/>
                  </a:lnTo>
                  <a:lnTo>
                    <a:pt x="9197" y="47563"/>
                  </a:lnTo>
                  <a:lnTo>
                    <a:pt x="3596" y="69352"/>
                  </a:lnTo>
                  <a:lnTo>
                    <a:pt x="443" y="97689"/>
                  </a:lnTo>
                  <a:lnTo>
                    <a:pt x="0" y="105343"/>
                  </a:lnTo>
                  <a:lnTo>
                    <a:pt x="1116" y="110445"/>
                  </a:lnTo>
                  <a:lnTo>
                    <a:pt x="3271" y="113847"/>
                  </a:lnTo>
                  <a:lnTo>
                    <a:pt x="6119" y="116115"/>
                  </a:lnTo>
                  <a:lnTo>
                    <a:pt x="9429" y="116215"/>
                  </a:lnTo>
                  <a:lnTo>
                    <a:pt x="16869" y="112564"/>
                  </a:lnTo>
                  <a:lnTo>
                    <a:pt x="28991" y="95833"/>
                  </a:lnTo>
                  <a:lnTo>
                    <a:pt x="38149" y="66260"/>
                  </a:lnTo>
                  <a:lnTo>
                    <a:pt x="41790" y="35666"/>
                  </a:lnTo>
                  <a:lnTo>
                    <a:pt x="40970" y="32244"/>
                  </a:lnTo>
                  <a:lnTo>
                    <a:pt x="39718" y="29963"/>
                  </a:lnTo>
                  <a:lnTo>
                    <a:pt x="37473" y="29147"/>
                  </a:lnTo>
                  <a:lnTo>
                    <a:pt x="31215" y="30123"/>
                  </a:lnTo>
                  <a:lnTo>
                    <a:pt x="28981" y="31371"/>
                  </a:lnTo>
                  <a:lnTo>
                    <a:pt x="27492" y="32908"/>
                  </a:lnTo>
                  <a:lnTo>
                    <a:pt x="26500" y="34639"/>
                  </a:lnTo>
                  <a:lnTo>
                    <a:pt x="24515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237"/>
            <p:cNvSpPr/>
            <p:nvPr>
              <p:custDataLst>
                <p:tags r:id="rId117"/>
              </p:custDataLst>
            </p:nvPr>
          </p:nvSpPr>
          <p:spPr>
            <a:xfrm>
              <a:off x="4646531" y="999329"/>
              <a:ext cx="154070" cy="154248"/>
            </a:xfrm>
            <a:custGeom>
              <a:avLst/>
              <a:gdLst/>
              <a:ahLst/>
              <a:cxnLst/>
              <a:rect l="0" t="0" r="0" b="0"/>
              <a:pathLst>
                <a:path w="154070" h="154248">
                  <a:moveTo>
                    <a:pt x="20719" y="67471"/>
                  </a:moveTo>
                  <a:lnTo>
                    <a:pt x="20719" y="67471"/>
                  </a:lnTo>
                  <a:lnTo>
                    <a:pt x="11881" y="76309"/>
                  </a:lnTo>
                  <a:lnTo>
                    <a:pt x="4765" y="105411"/>
                  </a:lnTo>
                  <a:lnTo>
                    <a:pt x="1616" y="111814"/>
                  </a:lnTo>
                  <a:lnTo>
                    <a:pt x="0" y="124574"/>
                  </a:lnTo>
                  <a:lnTo>
                    <a:pt x="1339" y="143270"/>
                  </a:lnTo>
                  <a:lnTo>
                    <a:pt x="2860" y="144815"/>
                  </a:lnTo>
                  <a:lnTo>
                    <a:pt x="5286" y="145139"/>
                  </a:lnTo>
                  <a:lnTo>
                    <a:pt x="8314" y="144650"/>
                  </a:lnTo>
                  <a:lnTo>
                    <a:pt x="19316" y="137219"/>
                  </a:lnTo>
                  <a:lnTo>
                    <a:pt x="40746" y="110516"/>
                  </a:lnTo>
                  <a:lnTo>
                    <a:pt x="52903" y="89424"/>
                  </a:lnTo>
                  <a:lnTo>
                    <a:pt x="63480" y="64058"/>
                  </a:lnTo>
                  <a:lnTo>
                    <a:pt x="71474" y="39143"/>
                  </a:lnTo>
                  <a:lnTo>
                    <a:pt x="75268" y="14627"/>
                  </a:lnTo>
                  <a:lnTo>
                    <a:pt x="73656" y="5650"/>
                  </a:lnTo>
                  <a:lnTo>
                    <a:pt x="72238" y="2973"/>
                  </a:lnTo>
                  <a:lnTo>
                    <a:pt x="70587" y="1189"/>
                  </a:lnTo>
                  <a:lnTo>
                    <a:pt x="68781" y="0"/>
                  </a:lnTo>
                  <a:lnTo>
                    <a:pt x="67577" y="1324"/>
                  </a:lnTo>
                  <a:lnTo>
                    <a:pt x="61882" y="24301"/>
                  </a:lnTo>
                  <a:lnTo>
                    <a:pt x="55258" y="55150"/>
                  </a:lnTo>
                  <a:lnTo>
                    <a:pt x="53295" y="86633"/>
                  </a:lnTo>
                  <a:lnTo>
                    <a:pt x="54247" y="105621"/>
                  </a:lnTo>
                  <a:lnTo>
                    <a:pt x="59374" y="118764"/>
                  </a:lnTo>
                  <a:lnTo>
                    <a:pt x="62717" y="122833"/>
                  </a:lnTo>
                  <a:lnTo>
                    <a:pt x="70194" y="127354"/>
                  </a:lnTo>
                  <a:lnTo>
                    <a:pt x="74869" y="127149"/>
                  </a:lnTo>
                  <a:lnTo>
                    <a:pt x="85708" y="123157"/>
                  </a:lnTo>
                  <a:lnTo>
                    <a:pt x="110619" y="98252"/>
                  </a:lnTo>
                  <a:lnTo>
                    <a:pt x="131003" y="72280"/>
                  </a:lnTo>
                  <a:lnTo>
                    <a:pt x="136762" y="59966"/>
                  </a:lnTo>
                  <a:lnTo>
                    <a:pt x="136887" y="56117"/>
                  </a:lnTo>
                  <a:lnTo>
                    <a:pt x="135559" y="53552"/>
                  </a:lnTo>
                  <a:lnTo>
                    <a:pt x="133262" y="51842"/>
                  </a:lnTo>
                  <a:lnTo>
                    <a:pt x="130320" y="52112"/>
                  </a:lnTo>
                  <a:lnTo>
                    <a:pt x="123288" y="56177"/>
                  </a:lnTo>
                  <a:lnTo>
                    <a:pt x="111396" y="76511"/>
                  </a:lnTo>
                  <a:lnTo>
                    <a:pt x="102306" y="108250"/>
                  </a:lnTo>
                  <a:lnTo>
                    <a:pt x="102627" y="117940"/>
                  </a:lnTo>
                  <a:lnTo>
                    <a:pt x="108628" y="134352"/>
                  </a:lnTo>
                  <a:lnTo>
                    <a:pt x="123907" y="152120"/>
                  </a:lnTo>
                  <a:lnTo>
                    <a:pt x="129728" y="154243"/>
                  </a:lnTo>
                  <a:lnTo>
                    <a:pt x="135724" y="154247"/>
                  </a:lnTo>
                  <a:lnTo>
                    <a:pt x="154069" y="150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238"/>
            <p:cNvSpPr/>
            <p:nvPr>
              <p:custDataLst>
                <p:tags r:id="rId118"/>
              </p:custDataLst>
            </p:nvPr>
          </p:nvSpPr>
          <p:spPr>
            <a:xfrm>
              <a:off x="4857750" y="1010533"/>
              <a:ext cx="85210" cy="140433"/>
            </a:xfrm>
            <a:custGeom>
              <a:avLst/>
              <a:gdLst/>
              <a:ahLst/>
              <a:cxnLst/>
              <a:rect l="0" t="0" r="0" b="0"/>
              <a:pathLst>
                <a:path w="85210" h="140433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6742" y="12862"/>
                  </a:lnTo>
                  <a:lnTo>
                    <a:pt x="10935" y="41290"/>
                  </a:lnTo>
                  <a:lnTo>
                    <a:pt x="11915" y="64427"/>
                  </a:lnTo>
                  <a:lnTo>
                    <a:pt x="12351" y="87410"/>
                  </a:lnTo>
                  <a:lnTo>
                    <a:pt x="12597" y="114805"/>
                  </a:lnTo>
                  <a:lnTo>
                    <a:pt x="12686" y="138747"/>
                  </a:lnTo>
                  <a:lnTo>
                    <a:pt x="11985" y="140181"/>
                  </a:lnTo>
                  <a:lnTo>
                    <a:pt x="10812" y="140432"/>
                  </a:lnTo>
                  <a:lnTo>
                    <a:pt x="9325" y="139894"/>
                  </a:lnTo>
                  <a:lnTo>
                    <a:pt x="3860" y="129023"/>
                  </a:lnTo>
                  <a:lnTo>
                    <a:pt x="339" y="100807"/>
                  </a:lnTo>
                  <a:lnTo>
                    <a:pt x="2342" y="97249"/>
                  </a:lnTo>
                  <a:lnTo>
                    <a:pt x="15981" y="85500"/>
                  </a:lnTo>
                  <a:lnTo>
                    <a:pt x="37583" y="74493"/>
                  </a:lnTo>
                  <a:lnTo>
                    <a:pt x="61152" y="71310"/>
                  </a:lnTo>
                  <a:lnTo>
                    <a:pt x="75157" y="73066"/>
                  </a:lnTo>
                  <a:lnTo>
                    <a:pt x="79738" y="75227"/>
                  </a:lnTo>
                  <a:lnTo>
                    <a:pt x="82792" y="78079"/>
                  </a:lnTo>
                  <a:lnTo>
                    <a:pt x="84828" y="81392"/>
                  </a:lnTo>
                  <a:lnTo>
                    <a:pt x="85209" y="92598"/>
                  </a:lnTo>
                  <a:lnTo>
                    <a:pt x="79704" y="119418"/>
                  </a:lnTo>
                  <a:lnTo>
                    <a:pt x="73234" y="134253"/>
                  </a:lnTo>
                  <a:lnTo>
                    <a:pt x="73517" y="135775"/>
                  </a:lnTo>
                  <a:lnTo>
                    <a:pt x="76200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239"/>
            <p:cNvSpPr/>
            <p:nvPr>
              <p:custDataLst>
                <p:tags r:id="rId119"/>
              </p:custDataLst>
            </p:nvPr>
          </p:nvSpPr>
          <p:spPr>
            <a:xfrm>
              <a:off x="4959350" y="10477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240"/>
            <p:cNvSpPr/>
            <p:nvPr>
              <p:custDataLst>
                <p:tags r:id="rId120"/>
              </p:custDataLst>
            </p:nvPr>
          </p:nvSpPr>
          <p:spPr>
            <a:xfrm>
              <a:off x="4999373" y="1000933"/>
              <a:ext cx="106028" cy="130906"/>
            </a:xfrm>
            <a:custGeom>
              <a:avLst/>
              <a:gdLst/>
              <a:ahLst/>
              <a:cxnLst/>
              <a:rect l="0" t="0" r="0" b="0"/>
              <a:pathLst>
                <a:path w="106028" h="130906">
                  <a:moveTo>
                    <a:pt x="48877" y="40467"/>
                  </a:moveTo>
                  <a:lnTo>
                    <a:pt x="48877" y="40467"/>
                  </a:lnTo>
                  <a:lnTo>
                    <a:pt x="45506" y="47209"/>
                  </a:lnTo>
                  <a:lnTo>
                    <a:pt x="16274" y="77062"/>
                  </a:lnTo>
                  <a:lnTo>
                    <a:pt x="4567" y="100542"/>
                  </a:lnTo>
                  <a:lnTo>
                    <a:pt x="0" y="118631"/>
                  </a:lnTo>
                  <a:lnTo>
                    <a:pt x="770" y="122915"/>
                  </a:lnTo>
                  <a:lnTo>
                    <a:pt x="5389" y="129557"/>
                  </a:lnTo>
                  <a:lnTo>
                    <a:pt x="8596" y="130905"/>
                  </a:lnTo>
                  <a:lnTo>
                    <a:pt x="15922" y="130521"/>
                  </a:lnTo>
                  <a:lnTo>
                    <a:pt x="31351" y="122967"/>
                  </a:lnTo>
                  <a:lnTo>
                    <a:pt x="49329" y="105050"/>
                  </a:lnTo>
                  <a:lnTo>
                    <a:pt x="61777" y="84222"/>
                  </a:lnTo>
                  <a:lnTo>
                    <a:pt x="72955" y="59208"/>
                  </a:lnTo>
                  <a:lnTo>
                    <a:pt x="80274" y="33980"/>
                  </a:lnTo>
                  <a:lnTo>
                    <a:pt x="84991" y="9460"/>
                  </a:lnTo>
                  <a:lnTo>
                    <a:pt x="84242" y="4979"/>
                  </a:lnTo>
                  <a:lnTo>
                    <a:pt x="82332" y="1992"/>
                  </a:lnTo>
                  <a:lnTo>
                    <a:pt x="79646" y="0"/>
                  </a:lnTo>
                  <a:lnTo>
                    <a:pt x="76446" y="789"/>
                  </a:lnTo>
                  <a:lnTo>
                    <a:pt x="69126" y="7310"/>
                  </a:lnTo>
                  <a:lnTo>
                    <a:pt x="57072" y="29624"/>
                  </a:lnTo>
                  <a:lnTo>
                    <a:pt x="51306" y="58578"/>
                  </a:lnTo>
                  <a:lnTo>
                    <a:pt x="52967" y="86128"/>
                  </a:lnTo>
                  <a:lnTo>
                    <a:pt x="57986" y="99802"/>
                  </a:lnTo>
                  <a:lnTo>
                    <a:pt x="61299" y="105423"/>
                  </a:lnTo>
                  <a:lnTo>
                    <a:pt x="65626" y="109171"/>
                  </a:lnTo>
                  <a:lnTo>
                    <a:pt x="76077" y="113336"/>
                  </a:lnTo>
                  <a:lnTo>
                    <a:pt x="87777" y="111423"/>
                  </a:lnTo>
                  <a:lnTo>
                    <a:pt x="106027" y="103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41"/>
          <p:cNvGrpSpPr/>
          <p:nvPr/>
        </p:nvGrpSpPr>
        <p:grpSpPr>
          <a:xfrm>
            <a:off x="1866900" y="1943680"/>
            <a:ext cx="489061" cy="357221"/>
            <a:chOff x="1866900" y="1943680"/>
            <a:chExt cx="489061" cy="357221"/>
          </a:xfrm>
        </p:grpSpPr>
        <p:sp>
          <p:nvSpPr>
            <p:cNvPr id="57" name="SMARTInkShape-241"/>
            <p:cNvSpPr/>
            <p:nvPr>
              <p:custDataLst>
                <p:tags r:id="rId101"/>
              </p:custDataLst>
            </p:nvPr>
          </p:nvSpPr>
          <p:spPr>
            <a:xfrm>
              <a:off x="1905000" y="1943680"/>
              <a:ext cx="57759" cy="357221"/>
            </a:xfrm>
            <a:custGeom>
              <a:avLst/>
              <a:gdLst/>
              <a:ahLst/>
              <a:cxnLst/>
              <a:rect l="0" t="0" r="0" b="0"/>
              <a:pathLst>
                <a:path w="57759" h="357221">
                  <a:moveTo>
                    <a:pt x="0" y="208970"/>
                  </a:moveTo>
                  <a:lnTo>
                    <a:pt x="0" y="208970"/>
                  </a:lnTo>
                  <a:lnTo>
                    <a:pt x="3371" y="208970"/>
                  </a:lnTo>
                  <a:lnTo>
                    <a:pt x="12209" y="198857"/>
                  </a:lnTo>
                  <a:lnTo>
                    <a:pt x="27136" y="175713"/>
                  </a:lnTo>
                  <a:lnTo>
                    <a:pt x="36990" y="152796"/>
                  </a:lnTo>
                  <a:lnTo>
                    <a:pt x="46073" y="125443"/>
                  </a:lnTo>
                  <a:lnTo>
                    <a:pt x="54814" y="94471"/>
                  </a:lnTo>
                  <a:lnTo>
                    <a:pt x="57758" y="63772"/>
                  </a:lnTo>
                  <a:lnTo>
                    <a:pt x="56009" y="36488"/>
                  </a:lnTo>
                  <a:lnTo>
                    <a:pt x="45270" y="5488"/>
                  </a:lnTo>
                  <a:lnTo>
                    <a:pt x="42880" y="1348"/>
                  </a:lnTo>
                  <a:lnTo>
                    <a:pt x="40581" y="0"/>
                  </a:lnTo>
                  <a:lnTo>
                    <a:pt x="38343" y="512"/>
                  </a:lnTo>
                  <a:lnTo>
                    <a:pt x="36145" y="2265"/>
                  </a:lnTo>
                  <a:lnTo>
                    <a:pt x="26310" y="31699"/>
                  </a:lnTo>
                  <a:lnTo>
                    <a:pt x="23185" y="47045"/>
                  </a:lnTo>
                  <a:lnTo>
                    <a:pt x="20395" y="64331"/>
                  </a:lnTo>
                  <a:lnTo>
                    <a:pt x="17830" y="82911"/>
                  </a:lnTo>
                  <a:lnTo>
                    <a:pt x="16826" y="103058"/>
                  </a:lnTo>
                  <a:lnTo>
                    <a:pt x="16862" y="124251"/>
                  </a:lnTo>
                  <a:lnTo>
                    <a:pt x="17591" y="146141"/>
                  </a:lnTo>
                  <a:lnTo>
                    <a:pt x="18078" y="167789"/>
                  </a:lnTo>
                  <a:lnTo>
                    <a:pt x="18402" y="189277"/>
                  </a:lnTo>
                  <a:lnTo>
                    <a:pt x="18618" y="210658"/>
                  </a:lnTo>
                  <a:lnTo>
                    <a:pt x="19467" y="230556"/>
                  </a:lnTo>
                  <a:lnTo>
                    <a:pt x="20740" y="249467"/>
                  </a:lnTo>
                  <a:lnTo>
                    <a:pt x="22293" y="267718"/>
                  </a:lnTo>
                  <a:lnTo>
                    <a:pt x="24019" y="299286"/>
                  </a:lnTo>
                  <a:lnTo>
                    <a:pt x="24786" y="325310"/>
                  </a:lnTo>
                  <a:lnTo>
                    <a:pt x="25319" y="356203"/>
                  </a:lnTo>
                  <a:lnTo>
                    <a:pt x="25346" y="357220"/>
                  </a:lnTo>
                  <a:lnTo>
                    <a:pt x="25364" y="357192"/>
                  </a:lnTo>
                  <a:lnTo>
                    <a:pt x="25376" y="356468"/>
                  </a:lnTo>
                  <a:lnTo>
                    <a:pt x="12700" y="329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42"/>
            <p:cNvSpPr/>
            <p:nvPr>
              <p:custDataLst>
                <p:tags r:id="rId102"/>
              </p:custDataLst>
            </p:nvPr>
          </p:nvSpPr>
          <p:spPr>
            <a:xfrm>
              <a:off x="1866900" y="2171700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6855" y="5467"/>
                  </a:lnTo>
                  <a:lnTo>
                    <a:pt x="40821" y="2717"/>
                  </a:lnTo>
                  <a:lnTo>
                    <a:pt x="71381" y="53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43"/>
            <p:cNvSpPr/>
            <p:nvPr>
              <p:custDataLst>
                <p:tags r:id="rId103"/>
              </p:custDataLst>
            </p:nvPr>
          </p:nvSpPr>
          <p:spPr>
            <a:xfrm>
              <a:off x="2104280" y="1985062"/>
              <a:ext cx="54721" cy="231089"/>
            </a:xfrm>
            <a:custGeom>
              <a:avLst/>
              <a:gdLst/>
              <a:ahLst/>
              <a:cxnLst/>
              <a:rect l="0" t="0" r="0" b="0"/>
              <a:pathLst>
                <a:path w="54721" h="231089">
                  <a:moveTo>
                    <a:pt x="54720" y="8838"/>
                  </a:moveTo>
                  <a:lnTo>
                    <a:pt x="54720" y="8838"/>
                  </a:lnTo>
                  <a:lnTo>
                    <a:pt x="37044" y="0"/>
                  </a:lnTo>
                  <a:lnTo>
                    <a:pt x="33058" y="1535"/>
                  </a:lnTo>
                  <a:lnTo>
                    <a:pt x="24866" y="10766"/>
                  </a:lnTo>
                  <a:lnTo>
                    <a:pt x="16522" y="31802"/>
                  </a:lnTo>
                  <a:lnTo>
                    <a:pt x="8815" y="61378"/>
                  </a:lnTo>
                  <a:lnTo>
                    <a:pt x="5772" y="79142"/>
                  </a:lnTo>
                  <a:lnTo>
                    <a:pt x="3038" y="98041"/>
                  </a:lnTo>
                  <a:lnTo>
                    <a:pt x="1216" y="115579"/>
                  </a:lnTo>
                  <a:lnTo>
                    <a:pt x="0" y="132210"/>
                  </a:lnTo>
                  <a:lnTo>
                    <a:pt x="62" y="161742"/>
                  </a:lnTo>
                  <a:lnTo>
                    <a:pt x="4792" y="184275"/>
                  </a:lnTo>
                  <a:lnTo>
                    <a:pt x="18760" y="209456"/>
                  </a:lnTo>
                  <a:lnTo>
                    <a:pt x="42020" y="231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44"/>
            <p:cNvSpPr/>
            <p:nvPr>
              <p:custDataLst>
                <p:tags r:id="rId104"/>
              </p:custDataLst>
            </p:nvPr>
          </p:nvSpPr>
          <p:spPr>
            <a:xfrm>
              <a:off x="2171700" y="2063750"/>
              <a:ext cx="88901" cy="107951"/>
            </a:xfrm>
            <a:custGeom>
              <a:avLst/>
              <a:gdLst/>
              <a:ahLst/>
              <a:cxnLst/>
              <a:rect l="0" t="0" r="0" b="0"/>
              <a:pathLst>
                <a:path w="88901" h="107951">
                  <a:moveTo>
                    <a:pt x="0" y="107950"/>
                  </a:moveTo>
                  <a:lnTo>
                    <a:pt x="0" y="107950"/>
                  </a:lnTo>
                  <a:lnTo>
                    <a:pt x="22604" y="78439"/>
                  </a:lnTo>
                  <a:lnTo>
                    <a:pt x="45503" y="51463"/>
                  </a:lnTo>
                  <a:lnTo>
                    <a:pt x="75154" y="2043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245"/>
            <p:cNvSpPr/>
            <p:nvPr>
              <p:custDataLst>
                <p:tags r:id="rId105"/>
              </p:custDataLst>
            </p:nvPr>
          </p:nvSpPr>
          <p:spPr>
            <a:xfrm>
              <a:off x="2190750" y="2082800"/>
              <a:ext cx="76201" cy="95251"/>
            </a:xfrm>
            <a:custGeom>
              <a:avLst/>
              <a:gdLst/>
              <a:ahLst/>
              <a:cxnLst/>
              <a:rect l="0" t="0" r="0" b="0"/>
              <a:pathLst>
                <a:path w="76201" h="952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3815" y="28561"/>
                  </a:lnTo>
                  <a:lnTo>
                    <a:pt x="33225" y="59891"/>
                  </a:lnTo>
                  <a:lnTo>
                    <a:pt x="56736" y="82412"/>
                  </a:lnTo>
                  <a:lnTo>
                    <a:pt x="762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246"/>
            <p:cNvSpPr/>
            <p:nvPr>
              <p:custDataLst>
                <p:tags r:id="rId106"/>
              </p:custDataLst>
            </p:nvPr>
          </p:nvSpPr>
          <p:spPr>
            <a:xfrm>
              <a:off x="2292350" y="2025650"/>
              <a:ext cx="63611" cy="196851"/>
            </a:xfrm>
            <a:custGeom>
              <a:avLst/>
              <a:gdLst/>
              <a:ahLst/>
              <a:cxnLst/>
              <a:rect l="0" t="0" r="0" b="0"/>
              <a:pathLst>
                <a:path w="63611" h="1968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4419" y="25693"/>
                  </a:lnTo>
                  <a:lnTo>
                    <a:pt x="37664" y="47403"/>
                  </a:lnTo>
                  <a:lnTo>
                    <a:pt x="49901" y="71162"/>
                  </a:lnTo>
                  <a:lnTo>
                    <a:pt x="60043" y="95833"/>
                  </a:lnTo>
                  <a:lnTo>
                    <a:pt x="63610" y="120909"/>
                  </a:lnTo>
                  <a:lnTo>
                    <a:pt x="62138" y="145460"/>
                  </a:lnTo>
                  <a:lnTo>
                    <a:pt x="53375" y="176292"/>
                  </a:lnTo>
                  <a:lnTo>
                    <a:pt x="3810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SMARTInkShape-Group42"/>
          <p:cNvGrpSpPr/>
          <p:nvPr/>
        </p:nvGrpSpPr>
        <p:grpSpPr>
          <a:xfrm>
            <a:off x="2686050" y="2044700"/>
            <a:ext cx="82551" cy="69851"/>
            <a:chOff x="2686050" y="2044700"/>
            <a:chExt cx="82551" cy="69851"/>
          </a:xfrm>
        </p:grpSpPr>
        <p:sp>
          <p:nvSpPr>
            <p:cNvPr id="64" name="SMARTInkShape-247"/>
            <p:cNvSpPr/>
            <p:nvPr>
              <p:custDataLst>
                <p:tags r:id="rId99"/>
              </p:custDataLst>
            </p:nvPr>
          </p:nvSpPr>
          <p:spPr>
            <a:xfrm>
              <a:off x="2686050" y="20447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9329"/>
                  </a:lnTo>
                  <a:lnTo>
                    <a:pt x="50901" y="386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248"/>
            <p:cNvSpPr/>
            <p:nvPr>
              <p:custDataLst>
                <p:tags r:id="rId100"/>
              </p:custDataLst>
            </p:nvPr>
          </p:nvSpPr>
          <p:spPr>
            <a:xfrm>
              <a:off x="2711450" y="21018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29511" y="579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43"/>
          <p:cNvGrpSpPr/>
          <p:nvPr/>
        </p:nvGrpSpPr>
        <p:grpSpPr>
          <a:xfrm>
            <a:off x="3022600" y="1923824"/>
            <a:ext cx="419101" cy="309121"/>
            <a:chOff x="3022600" y="1923824"/>
            <a:chExt cx="419101" cy="309121"/>
          </a:xfrm>
        </p:grpSpPr>
        <p:sp>
          <p:nvSpPr>
            <p:cNvPr id="67" name="SMARTInkShape-249"/>
            <p:cNvSpPr/>
            <p:nvPr>
              <p:custDataLst>
                <p:tags r:id="rId94"/>
              </p:custDataLst>
            </p:nvPr>
          </p:nvSpPr>
          <p:spPr>
            <a:xfrm>
              <a:off x="3048000" y="1923824"/>
              <a:ext cx="95251" cy="309121"/>
            </a:xfrm>
            <a:custGeom>
              <a:avLst/>
              <a:gdLst/>
              <a:ahLst/>
              <a:cxnLst/>
              <a:rect l="0" t="0" r="0" b="0"/>
              <a:pathLst>
                <a:path w="95251" h="309121">
                  <a:moveTo>
                    <a:pt x="95250" y="57376"/>
                  </a:moveTo>
                  <a:lnTo>
                    <a:pt x="95250" y="57376"/>
                  </a:lnTo>
                  <a:lnTo>
                    <a:pt x="95250" y="50634"/>
                  </a:lnTo>
                  <a:lnTo>
                    <a:pt x="85111" y="30644"/>
                  </a:lnTo>
                  <a:lnTo>
                    <a:pt x="72882" y="13237"/>
                  </a:lnTo>
                  <a:lnTo>
                    <a:pt x="62026" y="3422"/>
                  </a:lnTo>
                  <a:lnTo>
                    <a:pt x="57578" y="945"/>
                  </a:lnTo>
                  <a:lnTo>
                    <a:pt x="53908" y="0"/>
                  </a:lnTo>
                  <a:lnTo>
                    <a:pt x="50755" y="75"/>
                  </a:lnTo>
                  <a:lnTo>
                    <a:pt x="41608" y="7685"/>
                  </a:lnTo>
                  <a:lnTo>
                    <a:pt x="36205" y="13665"/>
                  </a:lnTo>
                  <a:lnTo>
                    <a:pt x="28321" y="37244"/>
                  </a:lnTo>
                  <a:lnTo>
                    <a:pt x="25230" y="52421"/>
                  </a:lnTo>
                  <a:lnTo>
                    <a:pt x="22465" y="69595"/>
                  </a:lnTo>
                  <a:lnTo>
                    <a:pt x="19915" y="88100"/>
                  </a:lnTo>
                  <a:lnTo>
                    <a:pt x="17510" y="107492"/>
                  </a:lnTo>
                  <a:lnTo>
                    <a:pt x="16612" y="126770"/>
                  </a:lnTo>
                  <a:lnTo>
                    <a:pt x="16719" y="145972"/>
                  </a:lnTo>
                  <a:lnTo>
                    <a:pt x="17496" y="165123"/>
                  </a:lnTo>
                  <a:lnTo>
                    <a:pt x="18720" y="183535"/>
                  </a:lnTo>
                  <a:lnTo>
                    <a:pt x="20241" y="201454"/>
                  </a:lnTo>
                  <a:lnTo>
                    <a:pt x="21961" y="219045"/>
                  </a:lnTo>
                  <a:lnTo>
                    <a:pt x="23871" y="247997"/>
                  </a:lnTo>
                  <a:lnTo>
                    <a:pt x="24721" y="271213"/>
                  </a:lnTo>
                  <a:lnTo>
                    <a:pt x="24493" y="294772"/>
                  </a:lnTo>
                  <a:lnTo>
                    <a:pt x="21940" y="303526"/>
                  </a:lnTo>
                  <a:lnTo>
                    <a:pt x="19565" y="306143"/>
                  </a:lnTo>
                  <a:lnTo>
                    <a:pt x="13164" y="309050"/>
                  </a:lnTo>
                  <a:lnTo>
                    <a:pt x="10187" y="309120"/>
                  </a:lnTo>
                  <a:lnTo>
                    <a:pt x="0" y="30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250"/>
            <p:cNvSpPr/>
            <p:nvPr>
              <p:custDataLst>
                <p:tags r:id="rId95"/>
              </p:custDataLst>
            </p:nvPr>
          </p:nvSpPr>
          <p:spPr>
            <a:xfrm>
              <a:off x="3022600" y="20955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6742" y="19050"/>
                  </a:lnTo>
                  <a:lnTo>
                    <a:pt x="36871" y="961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251"/>
            <p:cNvSpPr/>
            <p:nvPr>
              <p:custDataLst>
                <p:tags r:id="rId96"/>
              </p:custDataLst>
            </p:nvPr>
          </p:nvSpPr>
          <p:spPr>
            <a:xfrm>
              <a:off x="3265543" y="1924933"/>
              <a:ext cx="61858" cy="278518"/>
            </a:xfrm>
            <a:custGeom>
              <a:avLst/>
              <a:gdLst/>
              <a:ahLst/>
              <a:cxnLst/>
              <a:rect l="0" t="0" r="0" b="0"/>
              <a:pathLst>
                <a:path w="61858" h="278518">
                  <a:moveTo>
                    <a:pt x="61857" y="5467"/>
                  </a:moveTo>
                  <a:lnTo>
                    <a:pt x="61857" y="5467"/>
                  </a:lnTo>
                  <a:lnTo>
                    <a:pt x="55115" y="2096"/>
                  </a:lnTo>
                  <a:lnTo>
                    <a:pt x="40809" y="0"/>
                  </a:lnTo>
                  <a:lnTo>
                    <a:pt x="35831" y="1822"/>
                  </a:lnTo>
                  <a:lnTo>
                    <a:pt x="26536" y="9491"/>
                  </a:lnTo>
                  <a:lnTo>
                    <a:pt x="17702" y="31244"/>
                  </a:lnTo>
                  <a:lnTo>
                    <a:pt x="9777" y="62079"/>
                  </a:lnTo>
                  <a:lnTo>
                    <a:pt x="6676" y="79192"/>
                  </a:lnTo>
                  <a:lnTo>
                    <a:pt x="3903" y="96950"/>
                  </a:lnTo>
                  <a:lnTo>
                    <a:pt x="2054" y="115139"/>
                  </a:lnTo>
                  <a:lnTo>
                    <a:pt x="822" y="133615"/>
                  </a:lnTo>
                  <a:lnTo>
                    <a:pt x="0" y="152282"/>
                  </a:lnTo>
                  <a:lnTo>
                    <a:pt x="158" y="169666"/>
                  </a:lnTo>
                  <a:lnTo>
                    <a:pt x="968" y="186194"/>
                  </a:lnTo>
                  <a:lnTo>
                    <a:pt x="3751" y="216318"/>
                  </a:lnTo>
                  <a:lnTo>
                    <a:pt x="7339" y="241466"/>
                  </a:lnTo>
                  <a:lnTo>
                    <a:pt x="17407" y="278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252"/>
            <p:cNvSpPr/>
            <p:nvPr>
              <p:custDataLst>
                <p:tags r:id="rId97"/>
              </p:custDataLst>
            </p:nvPr>
          </p:nvSpPr>
          <p:spPr>
            <a:xfrm>
              <a:off x="3314700" y="2032000"/>
              <a:ext cx="127001" cy="127001"/>
            </a:xfrm>
            <a:custGeom>
              <a:avLst/>
              <a:gdLst/>
              <a:ahLst/>
              <a:cxnLst/>
              <a:rect l="0" t="0" r="0" b="0"/>
              <a:pathLst>
                <a:path w="127001" h="127001">
                  <a:moveTo>
                    <a:pt x="0" y="127000"/>
                  </a:moveTo>
                  <a:lnTo>
                    <a:pt x="0" y="127000"/>
                  </a:lnTo>
                  <a:lnTo>
                    <a:pt x="7186" y="110380"/>
                  </a:lnTo>
                  <a:lnTo>
                    <a:pt x="27451" y="84368"/>
                  </a:lnTo>
                  <a:lnTo>
                    <a:pt x="48184" y="64543"/>
                  </a:lnTo>
                  <a:lnTo>
                    <a:pt x="71510" y="43973"/>
                  </a:lnTo>
                  <a:lnTo>
                    <a:pt x="102797" y="18203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253"/>
            <p:cNvSpPr/>
            <p:nvPr>
              <p:custDataLst>
                <p:tags r:id="rId98"/>
              </p:custDataLst>
            </p:nvPr>
          </p:nvSpPr>
          <p:spPr>
            <a:xfrm>
              <a:off x="3352800" y="2063750"/>
              <a:ext cx="76201" cy="63501"/>
            </a:xfrm>
            <a:custGeom>
              <a:avLst/>
              <a:gdLst/>
              <a:ahLst/>
              <a:cxnLst/>
              <a:rect l="0" t="0" r="0" b="0"/>
              <a:pathLst>
                <a:path w="76201" h="63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5209" y="15901"/>
                  </a:lnTo>
                  <a:lnTo>
                    <a:pt x="44780" y="39497"/>
                  </a:lnTo>
                  <a:lnTo>
                    <a:pt x="762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44"/>
          <p:cNvGrpSpPr/>
          <p:nvPr/>
        </p:nvGrpSpPr>
        <p:grpSpPr>
          <a:xfrm>
            <a:off x="3635179" y="1930661"/>
            <a:ext cx="507689" cy="243890"/>
            <a:chOff x="3635179" y="1930661"/>
            <a:chExt cx="507689" cy="243890"/>
          </a:xfrm>
        </p:grpSpPr>
        <p:sp>
          <p:nvSpPr>
            <p:cNvPr id="73" name="SMARTInkShape-254"/>
            <p:cNvSpPr/>
            <p:nvPr>
              <p:custDataLst>
                <p:tags r:id="rId89"/>
              </p:custDataLst>
            </p:nvPr>
          </p:nvSpPr>
          <p:spPr>
            <a:xfrm>
              <a:off x="3658483" y="2032000"/>
              <a:ext cx="11818" cy="82551"/>
            </a:xfrm>
            <a:custGeom>
              <a:avLst/>
              <a:gdLst/>
              <a:ahLst/>
              <a:cxnLst/>
              <a:rect l="0" t="0" r="0" b="0"/>
              <a:pathLst>
                <a:path w="11818" h="8255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4259" y="44829"/>
                  </a:lnTo>
                  <a:lnTo>
                    <a:pt x="9672" y="74133"/>
                  </a:lnTo>
                  <a:lnTo>
                    <a:pt x="1181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255"/>
            <p:cNvSpPr/>
            <p:nvPr>
              <p:custDataLst>
                <p:tags r:id="rId90"/>
              </p:custDataLst>
            </p:nvPr>
          </p:nvSpPr>
          <p:spPr>
            <a:xfrm>
              <a:off x="3635179" y="2063750"/>
              <a:ext cx="104972" cy="25401"/>
            </a:xfrm>
            <a:custGeom>
              <a:avLst/>
              <a:gdLst/>
              <a:ahLst/>
              <a:cxnLst/>
              <a:rect l="0" t="0" r="0" b="0"/>
              <a:pathLst>
                <a:path w="104972" h="25401">
                  <a:moveTo>
                    <a:pt x="3371" y="25400"/>
                  </a:moveTo>
                  <a:lnTo>
                    <a:pt x="3371" y="25400"/>
                  </a:lnTo>
                  <a:lnTo>
                    <a:pt x="0" y="22029"/>
                  </a:lnTo>
                  <a:lnTo>
                    <a:pt x="418" y="20330"/>
                  </a:lnTo>
                  <a:lnTo>
                    <a:pt x="4646" y="16562"/>
                  </a:lnTo>
                  <a:lnTo>
                    <a:pt x="21701" y="7102"/>
                  </a:lnTo>
                  <a:lnTo>
                    <a:pt x="51371" y="2104"/>
                  </a:lnTo>
                  <a:lnTo>
                    <a:pt x="72917" y="935"/>
                  </a:lnTo>
                  <a:lnTo>
                    <a:pt x="104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256"/>
            <p:cNvSpPr/>
            <p:nvPr>
              <p:custDataLst>
                <p:tags r:id="rId91"/>
              </p:custDataLst>
            </p:nvPr>
          </p:nvSpPr>
          <p:spPr>
            <a:xfrm>
              <a:off x="3848100" y="2038350"/>
              <a:ext cx="120651" cy="101601"/>
            </a:xfrm>
            <a:custGeom>
              <a:avLst/>
              <a:gdLst/>
              <a:ahLst/>
              <a:cxnLst/>
              <a:rect l="0" t="0" r="0" b="0"/>
              <a:pathLst>
                <a:path w="120651" h="101601">
                  <a:moveTo>
                    <a:pt x="0" y="101600"/>
                  </a:moveTo>
                  <a:lnTo>
                    <a:pt x="0" y="101600"/>
                  </a:lnTo>
                  <a:lnTo>
                    <a:pt x="10113" y="98229"/>
                  </a:lnTo>
                  <a:lnTo>
                    <a:pt x="37563" y="75560"/>
                  </a:lnTo>
                  <a:lnTo>
                    <a:pt x="61851" y="52100"/>
                  </a:lnTo>
                  <a:lnTo>
                    <a:pt x="91580" y="2265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257"/>
            <p:cNvSpPr/>
            <p:nvPr>
              <p:custDataLst>
                <p:tags r:id="rId92"/>
              </p:custDataLst>
            </p:nvPr>
          </p:nvSpPr>
          <p:spPr>
            <a:xfrm>
              <a:off x="3892550" y="1952730"/>
              <a:ext cx="139701" cy="199921"/>
            </a:xfrm>
            <a:custGeom>
              <a:avLst/>
              <a:gdLst/>
              <a:ahLst/>
              <a:cxnLst/>
              <a:rect l="0" t="0" r="0" b="0"/>
              <a:pathLst>
                <a:path w="139701" h="199921">
                  <a:moveTo>
                    <a:pt x="0" y="9420"/>
                  </a:moveTo>
                  <a:lnTo>
                    <a:pt x="0" y="9420"/>
                  </a:lnTo>
                  <a:lnTo>
                    <a:pt x="0" y="0"/>
                  </a:lnTo>
                  <a:lnTo>
                    <a:pt x="0" y="1235"/>
                  </a:lnTo>
                  <a:lnTo>
                    <a:pt x="15697" y="29195"/>
                  </a:lnTo>
                  <a:lnTo>
                    <a:pt x="28143" y="51370"/>
                  </a:lnTo>
                  <a:lnTo>
                    <a:pt x="45434" y="77689"/>
                  </a:lnTo>
                  <a:lnTo>
                    <a:pt x="64878" y="105849"/>
                  </a:lnTo>
                  <a:lnTo>
                    <a:pt x="84574" y="132711"/>
                  </a:lnTo>
                  <a:lnTo>
                    <a:pt x="109412" y="162994"/>
                  </a:lnTo>
                  <a:lnTo>
                    <a:pt x="127080" y="188785"/>
                  </a:lnTo>
                  <a:lnTo>
                    <a:pt x="139700" y="199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258"/>
            <p:cNvSpPr/>
            <p:nvPr>
              <p:custDataLst>
                <p:tags r:id="rId93"/>
              </p:custDataLst>
            </p:nvPr>
          </p:nvSpPr>
          <p:spPr>
            <a:xfrm>
              <a:off x="4060930" y="1930661"/>
              <a:ext cx="81938" cy="243890"/>
            </a:xfrm>
            <a:custGeom>
              <a:avLst/>
              <a:gdLst/>
              <a:ahLst/>
              <a:cxnLst/>
              <a:rect l="0" t="0" r="0" b="0"/>
              <a:pathLst>
                <a:path w="81938" h="243890">
                  <a:moveTo>
                    <a:pt x="9420" y="6089"/>
                  </a:moveTo>
                  <a:lnTo>
                    <a:pt x="9420" y="6089"/>
                  </a:lnTo>
                  <a:lnTo>
                    <a:pt x="6049" y="2718"/>
                  </a:lnTo>
                  <a:lnTo>
                    <a:pt x="2513" y="1063"/>
                  </a:lnTo>
                  <a:lnTo>
                    <a:pt x="582" y="622"/>
                  </a:lnTo>
                  <a:lnTo>
                    <a:pt x="0" y="327"/>
                  </a:lnTo>
                  <a:lnTo>
                    <a:pt x="318" y="131"/>
                  </a:lnTo>
                  <a:lnTo>
                    <a:pt x="1235" y="0"/>
                  </a:lnTo>
                  <a:lnTo>
                    <a:pt x="9268" y="6558"/>
                  </a:lnTo>
                  <a:lnTo>
                    <a:pt x="34764" y="37331"/>
                  </a:lnTo>
                  <a:lnTo>
                    <a:pt x="50553" y="59485"/>
                  </a:lnTo>
                  <a:lnTo>
                    <a:pt x="65096" y="85324"/>
                  </a:lnTo>
                  <a:lnTo>
                    <a:pt x="76498" y="113271"/>
                  </a:lnTo>
                  <a:lnTo>
                    <a:pt x="81566" y="142155"/>
                  </a:lnTo>
                  <a:lnTo>
                    <a:pt x="81937" y="169574"/>
                  </a:lnTo>
                  <a:lnTo>
                    <a:pt x="78339" y="194460"/>
                  </a:lnTo>
                  <a:lnTo>
                    <a:pt x="65824" y="222926"/>
                  </a:lnTo>
                  <a:lnTo>
                    <a:pt x="55583" y="243889"/>
                  </a:lnTo>
                  <a:lnTo>
                    <a:pt x="57129" y="243644"/>
                  </a:lnTo>
                  <a:lnTo>
                    <a:pt x="72920" y="2346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" name="SMARTInkShape-Group45"/>
          <p:cNvGrpSpPr/>
          <p:nvPr/>
        </p:nvGrpSpPr>
        <p:grpSpPr>
          <a:xfrm>
            <a:off x="5568950" y="1907979"/>
            <a:ext cx="787401" cy="312685"/>
            <a:chOff x="5568950" y="1907979"/>
            <a:chExt cx="787401" cy="312685"/>
          </a:xfrm>
        </p:grpSpPr>
        <p:sp>
          <p:nvSpPr>
            <p:cNvPr id="79" name="SMARTInkShape-259"/>
            <p:cNvSpPr/>
            <p:nvPr>
              <p:custDataLst>
                <p:tags r:id="rId84"/>
              </p:custDataLst>
            </p:nvPr>
          </p:nvSpPr>
          <p:spPr>
            <a:xfrm>
              <a:off x="5568950" y="1967531"/>
              <a:ext cx="100603" cy="253133"/>
            </a:xfrm>
            <a:custGeom>
              <a:avLst/>
              <a:gdLst/>
              <a:ahLst/>
              <a:cxnLst/>
              <a:rect l="0" t="0" r="0" b="0"/>
              <a:pathLst>
                <a:path w="100603" h="253133">
                  <a:moveTo>
                    <a:pt x="0" y="115269"/>
                  </a:moveTo>
                  <a:lnTo>
                    <a:pt x="0" y="115269"/>
                  </a:lnTo>
                  <a:lnTo>
                    <a:pt x="0" y="109802"/>
                  </a:lnTo>
                  <a:lnTo>
                    <a:pt x="3371" y="119293"/>
                  </a:lnTo>
                  <a:lnTo>
                    <a:pt x="5027" y="141046"/>
                  </a:lnTo>
                  <a:lnTo>
                    <a:pt x="5762" y="170470"/>
                  </a:lnTo>
                  <a:lnTo>
                    <a:pt x="6089" y="200010"/>
                  </a:lnTo>
                  <a:lnTo>
                    <a:pt x="4352" y="223958"/>
                  </a:lnTo>
                  <a:lnTo>
                    <a:pt x="574" y="253132"/>
                  </a:lnTo>
                  <a:lnTo>
                    <a:pt x="876" y="240784"/>
                  </a:lnTo>
                  <a:lnTo>
                    <a:pt x="3446" y="217150"/>
                  </a:lnTo>
                  <a:lnTo>
                    <a:pt x="4414" y="200828"/>
                  </a:lnTo>
                  <a:lnTo>
                    <a:pt x="5059" y="182186"/>
                  </a:lnTo>
                  <a:lnTo>
                    <a:pt x="5490" y="161997"/>
                  </a:lnTo>
                  <a:lnTo>
                    <a:pt x="6482" y="140777"/>
                  </a:lnTo>
                  <a:lnTo>
                    <a:pt x="7849" y="118869"/>
                  </a:lnTo>
                  <a:lnTo>
                    <a:pt x="9466" y="96502"/>
                  </a:lnTo>
                  <a:lnTo>
                    <a:pt x="11250" y="77358"/>
                  </a:lnTo>
                  <a:lnTo>
                    <a:pt x="13144" y="60361"/>
                  </a:lnTo>
                  <a:lnTo>
                    <a:pt x="18542" y="32304"/>
                  </a:lnTo>
                  <a:lnTo>
                    <a:pt x="27996" y="12779"/>
                  </a:lnTo>
                  <a:lnTo>
                    <a:pt x="33481" y="6726"/>
                  </a:lnTo>
                  <a:lnTo>
                    <a:pt x="45220" y="0"/>
                  </a:lnTo>
                  <a:lnTo>
                    <a:pt x="63136" y="2655"/>
                  </a:lnTo>
                  <a:lnTo>
                    <a:pt x="73841" y="6326"/>
                  </a:lnTo>
                  <a:lnTo>
                    <a:pt x="89498" y="21694"/>
                  </a:lnTo>
                  <a:lnTo>
                    <a:pt x="95648" y="31719"/>
                  </a:lnTo>
                  <a:lnTo>
                    <a:pt x="100602" y="54147"/>
                  </a:lnTo>
                  <a:lnTo>
                    <a:pt x="99040" y="77520"/>
                  </a:lnTo>
                  <a:lnTo>
                    <a:pt x="86260" y="109101"/>
                  </a:lnTo>
                  <a:lnTo>
                    <a:pt x="75027" y="125228"/>
                  </a:lnTo>
                  <a:lnTo>
                    <a:pt x="62978" y="133806"/>
                  </a:lnTo>
                  <a:lnTo>
                    <a:pt x="56802" y="136094"/>
                  </a:lnTo>
                  <a:lnTo>
                    <a:pt x="51979" y="136208"/>
                  </a:lnTo>
                  <a:lnTo>
                    <a:pt x="48058" y="134872"/>
                  </a:lnTo>
                  <a:lnTo>
                    <a:pt x="41820" y="129626"/>
                  </a:lnTo>
                  <a:lnTo>
                    <a:pt x="31750" y="1152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260"/>
            <p:cNvSpPr/>
            <p:nvPr>
              <p:custDataLst>
                <p:tags r:id="rId85"/>
              </p:custDataLst>
            </p:nvPr>
          </p:nvSpPr>
          <p:spPr>
            <a:xfrm>
              <a:off x="5626100" y="1995886"/>
              <a:ext cx="219155" cy="107899"/>
            </a:xfrm>
            <a:custGeom>
              <a:avLst/>
              <a:gdLst/>
              <a:ahLst/>
              <a:cxnLst/>
              <a:rect l="0" t="0" r="0" b="0"/>
              <a:pathLst>
                <a:path w="219155" h="107899">
                  <a:moveTo>
                    <a:pt x="0" y="86914"/>
                  </a:moveTo>
                  <a:lnTo>
                    <a:pt x="0" y="86914"/>
                  </a:lnTo>
                  <a:lnTo>
                    <a:pt x="3371" y="86914"/>
                  </a:lnTo>
                  <a:lnTo>
                    <a:pt x="33588" y="73099"/>
                  </a:lnTo>
                  <a:lnTo>
                    <a:pt x="59576" y="59302"/>
                  </a:lnTo>
                  <a:lnTo>
                    <a:pt x="83974" y="41809"/>
                  </a:lnTo>
                  <a:lnTo>
                    <a:pt x="93766" y="29473"/>
                  </a:lnTo>
                  <a:lnTo>
                    <a:pt x="98118" y="16935"/>
                  </a:lnTo>
                  <a:lnTo>
                    <a:pt x="98171" y="8069"/>
                  </a:lnTo>
                  <a:lnTo>
                    <a:pt x="97197" y="4717"/>
                  </a:lnTo>
                  <a:lnTo>
                    <a:pt x="95137" y="2483"/>
                  </a:lnTo>
                  <a:lnTo>
                    <a:pt x="89085" y="0"/>
                  </a:lnTo>
                  <a:lnTo>
                    <a:pt x="85496" y="2160"/>
                  </a:lnTo>
                  <a:lnTo>
                    <a:pt x="77744" y="12086"/>
                  </a:lnTo>
                  <a:lnTo>
                    <a:pt x="65447" y="40284"/>
                  </a:lnTo>
                  <a:lnTo>
                    <a:pt x="64600" y="61486"/>
                  </a:lnTo>
                  <a:lnTo>
                    <a:pt x="69634" y="81257"/>
                  </a:lnTo>
                  <a:lnTo>
                    <a:pt x="78926" y="97100"/>
                  </a:lnTo>
                  <a:lnTo>
                    <a:pt x="90112" y="105552"/>
                  </a:lnTo>
                  <a:lnTo>
                    <a:pt x="96058" y="107806"/>
                  </a:lnTo>
                  <a:lnTo>
                    <a:pt x="102139" y="107898"/>
                  </a:lnTo>
                  <a:lnTo>
                    <a:pt x="114539" y="104236"/>
                  </a:lnTo>
                  <a:lnTo>
                    <a:pt x="125225" y="96024"/>
                  </a:lnTo>
                  <a:lnTo>
                    <a:pt x="134678" y="83907"/>
                  </a:lnTo>
                  <a:lnTo>
                    <a:pt x="146522" y="58663"/>
                  </a:lnTo>
                  <a:lnTo>
                    <a:pt x="149788" y="44019"/>
                  </a:lnTo>
                  <a:lnTo>
                    <a:pt x="149358" y="32337"/>
                  </a:lnTo>
                  <a:lnTo>
                    <a:pt x="146703" y="16710"/>
                  </a:lnTo>
                  <a:lnTo>
                    <a:pt x="147191" y="14711"/>
                  </a:lnTo>
                  <a:lnTo>
                    <a:pt x="148222" y="13379"/>
                  </a:lnTo>
                  <a:lnTo>
                    <a:pt x="158317" y="7869"/>
                  </a:lnTo>
                  <a:lnTo>
                    <a:pt x="173203" y="5403"/>
                  </a:lnTo>
                  <a:lnTo>
                    <a:pt x="194390" y="8042"/>
                  </a:lnTo>
                  <a:lnTo>
                    <a:pt x="206575" y="15171"/>
                  </a:lnTo>
                  <a:lnTo>
                    <a:pt x="211800" y="20036"/>
                  </a:lnTo>
                  <a:lnTo>
                    <a:pt x="217606" y="32966"/>
                  </a:lnTo>
                  <a:lnTo>
                    <a:pt x="219154" y="40365"/>
                  </a:lnTo>
                  <a:lnTo>
                    <a:pt x="215229" y="57994"/>
                  </a:lnTo>
                  <a:lnTo>
                    <a:pt x="202205" y="87943"/>
                  </a:lnTo>
                  <a:lnTo>
                    <a:pt x="198436" y="99527"/>
                  </a:lnTo>
                  <a:lnTo>
                    <a:pt x="197202" y="100967"/>
                  </a:lnTo>
                  <a:lnTo>
                    <a:pt x="195674" y="101222"/>
                  </a:lnTo>
                  <a:lnTo>
                    <a:pt x="190500" y="996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261"/>
            <p:cNvSpPr/>
            <p:nvPr>
              <p:custDataLst>
                <p:tags r:id="rId86"/>
              </p:custDataLst>
            </p:nvPr>
          </p:nvSpPr>
          <p:spPr>
            <a:xfrm>
              <a:off x="5835650" y="1910959"/>
              <a:ext cx="304801" cy="179612"/>
            </a:xfrm>
            <a:custGeom>
              <a:avLst/>
              <a:gdLst/>
              <a:ahLst/>
              <a:cxnLst/>
              <a:rect l="0" t="0" r="0" b="0"/>
              <a:pathLst>
                <a:path w="304801" h="179612">
                  <a:moveTo>
                    <a:pt x="0" y="82941"/>
                  </a:moveTo>
                  <a:lnTo>
                    <a:pt x="0" y="82941"/>
                  </a:lnTo>
                  <a:lnTo>
                    <a:pt x="3371" y="79570"/>
                  </a:lnTo>
                  <a:lnTo>
                    <a:pt x="12552" y="79796"/>
                  </a:lnTo>
                  <a:lnTo>
                    <a:pt x="38071" y="82320"/>
                  </a:lnTo>
                  <a:lnTo>
                    <a:pt x="66447" y="78454"/>
                  </a:lnTo>
                  <a:lnTo>
                    <a:pt x="74923" y="77419"/>
                  </a:lnTo>
                  <a:lnTo>
                    <a:pt x="76760" y="77849"/>
                  </a:lnTo>
                  <a:lnTo>
                    <a:pt x="77279" y="78841"/>
                  </a:lnTo>
                  <a:lnTo>
                    <a:pt x="76919" y="80207"/>
                  </a:lnTo>
                  <a:lnTo>
                    <a:pt x="58586" y="110490"/>
                  </a:lnTo>
                  <a:lnTo>
                    <a:pt x="49736" y="139238"/>
                  </a:lnTo>
                  <a:lnTo>
                    <a:pt x="50562" y="157821"/>
                  </a:lnTo>
                  <a:lnTo>
                    <a:pt x="55633" y="172666"/>
                  </a:lnTo>
                  <a:lnTo>
                    <a:pt x="58961" y="176624"/>
                  </a:lnTo>
                  <a:lnTo>
                    <a:pt x="62591" y="179263"/>
                  </a:lnTo>
                  <a:lnTo>
                    <a:pt x="67833" y="179611"/>
                  </a:lnTo>
                  <a:lnTo>
                    <a:pt x="81183" y="176235"/>
                  </a:lnTo>
                  <a:lnTo>
                    <a:pt x="94642" y="164386"/>
                  </a:lnTo>
                  <a:lnTo>
                    <a:pt x="105563" y="148067"/>
                  </a:lnTo>
                  <a:lnTo>
                    <a:pt x="110417" y="131406"/>
                  </a:lnTo>
                  <a:lnTo>
                    <a:pt x="109779" y="106160"/>
                  </a:lnTo>
                  <a:lnTo>
                    <a:pt x="106347" y="100537"/>
                  </a:lnTo>
                  <a:lnTo>
                    <a:pt x="101237" y="96788"/>
                  </a:lnTo>
                  <a:lnTo>
                    <a:pt x="89444" y="93329"/>
                  </a:lnTo>
                  <a:lnTo>
                    <a:pt x="79499" y="94143"/>
                  </a:lnTo>
                  <a:lnTo>
                    <a:pt x="76283" y="95348"/>
                  </a:lnTo>
                  <a:lnTo>
                    <a:pt x="74139" y="96856"/>
                  </a:lnTo>
                  <a:lnTo>
                    <a:pt x="72709" y="98568"/>
                  </a:lnTo>
                  <a:lnTo>
                    <a:pt x="74578" y="100415"/>
                  </a:lnTo>
                  <a:lnTo>
                    <a:pt x="84181" y="104348"/>
                  </a:lnTo>
                  <a:lnTo>
                    <a:pt x="99738" y="102803"/>
                  </a:lnTo>
                  <a:lnTo>
                    <a:pt x="126448" y="94000"/>
                  </a:lnTo>
                  <a:lnTo>
                    <a:pt x="152237" y="80573"/>
                  </a:lnTo>
                  <a:lnTo>
                    <a:pt x="178092" y="62429"/>
                  </a:lnTo>
                  <a:lnTo>
                    <a:pt x="178700" y="62211"/>
                  </a:lnTo>
                  <a:lnTo>
                    <a:pt x="178400" y="62771"/>
                  </a:lnTo>
                  <a:lnTo>
                    <a:pt x="151337" y="93679"/>
                  </a:lnTo>
                  <a:lnTo>
                    <a:pt x="144872" y="109350"/>
                  </a:lnTo>
                  <a:lnTo>
                    <a:pt x="142704" y="125017"/>
                  </a:lnTo>
                  <a:lnTo>
                    <a:pt x="144093" y="139036"/>
                  </a:lnTo>
                  <a:lnTo>
                    <a:pt x="146862" y="143621"/>
                  </a:lnTo>
                  <a:lnTo>
                    <a:pt x="150824" y="146678"/>
                  </a:lnTo>
                  <a:lnTo>
                    <a:pt x="155583" y="148715"/>
                  </a:lnTo>
                  <a:lnTo>
                    <a:pt x="160872" y="147957"/>
                  </a:lnTo>
                  <a:lnTo>
                    <a:pt x="172393" y="141470"/>
                  </a:lnTo>
                  <a:lnTo>
                    <a:pt x="194151" y="119176"/>
                  </a:lnTo>
                  <a:lnTo>
                    <a:pt x="206468" y="98340"/>
                  </a:lnTo>
                  <a:lnTo>
                    <a:pt x="215942" y="74263"/>
                  </a:lnTo>
                  <a:lnTo>
                    <a:pt x="222503" y="47099"/>
                  </a:lnTo>
                  <a:lnTo>
                    <a:pt x="225890" y="24207"/>
                  </a:lnTo>
                  <a:lnTo>
                    <a:pt x="225985" y="7448"/>
                  </a:lnTo>
                  <a:lnTo>
                    <a:pt x="224035" y="2979"/>
                  </a:lnTo>
                  <a:lnTo>
                    <a:pt x="221323" y="0"/>
                  </a:lnTo>
                  <a:lnTo>
                    <a:pt x="218105" y="130"/>
                  </a:lnTo>
                  <a:lnTo>
                    <a:pt x="210765" y="5920"/>
                  </a:lnTo>
                  <a:lnTo>
                    <a:pt x="198699" y="31192"/>
                  </a:lnTo>
                  <a:lnTo>
                    <a:pt x="194144" y="53591"/>
                  </a:lnTo>
                  <a:lnTo>
                    <a:pt x="192825" y="76952"/>
                  </a:lnTo>
                  <a:lnTo>
                    <a:pt x="196755" y="108526"/>
                  </a:lnTo>
                  <a:lnTo>
                    <a:pt x="202922" y="124651"/>
                  </a:lnTo>
                  <a:lnTo>
                    <a:pt x="207249" y="129092"/>
                  </a:lnTo>
                  <a:lnTo>
                    <a:pt x="212249" y="131347"/>
                  </a:lnTo>
                  <a:lnTo>
                    <a:pt x="217699" y="132145"/>
                  </a:lnTo>
                  <a:lnTo>
                    <a:pt x="231281" y="125506"/>
                  </a:lnTo>
                  <a:lnTo>
                    <a:pt x="252883" y="108361"/>
                  </a:lnTo>
                  <a:lnTo>
                    <a:pt x="255372" y="108354"/>
                  </a:lnTo>
                  <a:lnTo>
                    <a:pt x="257032" y="110466"/>
                  </a:lnTo>
                  <a:lnTo>
                    <a:pt x="263065" y="129065"/>
                  </a:lnTo>
                  <a:lnTo>
                    <a:pt x="266394" y="133446"/>
                  </a:lnTo>
                  <a:lnTo>
                    <a:pt x="275736" y="140195"/>
                  </a:lnTo>
                  <a:lnTo>
                    <a:pt x="286945" y="141784"/>
                  </a:lnTo>
                  <a:lnTo>
                    <a:pt x="304800" y="1400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262"/>
            <p:cNvSpPr/>
            <p:nvPr>
              <p:custDataLst>
                <p:tags r:id="rId87"/>
              </p:custDataLst>
            </p:nvPr>
          </p:nvSpPr>
          <p:spPr>
            <a:xfrm>
              <a:off x="6143980" y="1951654"/>
              <a:ext cx="95318" cy="137591"/>
            </a:xfrm>
            <a:custGeom>
              <a:avLst/>
              <a:gdLst/>
              <a:ahLst/>
              <a:cxnLst/>
              <a:rect l="0" t="0" r="0" b="0"/>
              <a:pathLst>
                <a:path w="95318" h="137591">
                  <a:moveTo>
                    <a:pt x="21870" y="10496"/>
                  </a:moveTo>
                  <a:lnTo>
                    <a:pt x="21870" y="10496"/>
                  </a:lnTo>
                  <a:lnTo>
                    <a:pt x="0" y="15963"/>
                  </a:lnTo>
                  <a:lnTo>
                    <a:pt x="234" y="16963"/>
                  </a:lnTo>
                  <a:lnTo>
                    <a:pt x="4258" y="19955"/>
                  </a:lnTo>
                  <a:lnTo>
                    <a:pt x="16394" y="17993"/>
                  </a:lnTo>
                  <a:lnTo>
                    <a:pt x="43061" y="8954"/>
                  </a:lnTo>
                  <a:lnTo>
                    <a:pt x="73563" y="0"/>
                  </a:lnTo>
                  <a:lnTo>
                    <a:pt x="76088" y="676"/>
                  </a:lnTo>
                  <a:lnTo>
                    <a:pt x="76360" y="2539"/>
                  </a:lnTo>
                  <a:lnTo>
                    <a:pt x="59915" y="29150"/>
                  </a:lnTo>
                  <a:lnTo>
                    <a:pt x="51016" y="52947"/>
                  </a:lnTo>
                  <a:lnTo>
                    <a:pt x="51884" y="59258"/>
                  </a:lnTo>
                  <a:lnTo>
                    <a:pt x="58493" y="70033"/>
                  </a:lnTo>
                  <a:lnTo>
                    <a:pt x="68486" y="75762"/>
                  </a:lnTo>
                  <a:lnTo>
                    <a:pt x="91875" y="80448"/>
                  </a:lnTo>
                  <a:lnTo>
                    <a:pt x="93940" y="81825"/>
                  </a:lnTo>
                  <a:lnTo>
                    <a:pt x="95317" y="83449"/>
                  </a:lnTo>
                  <a:lnTo>
                    <a:pt x="93083" y="92779"/>
                  </a:lnTo>
                  <a:lnTo>
                    <a:pt x="90512" y="99218"/>
                  </a:lnTo>
                  <a:lnTo>
                    <a:pt x="62180" y="129241"/>
                  </a:lnTo>
                  <a:lnTo>
                    <a:pt x="57210" y="134109"/>
                  </a:lnTo>
                  <a:lnTo>
                    <a:pt x="52486" y="136649"/>
                  </a:lnTo>
                  <a:lnTo>
                    <a:pt x="43474" y="137590"/>
                  </a:lnTo>
                  <a:lnTo>
                    <a:pt x="41211" y="135442"/>
                  </a:lnTo>
                  <a:lnTo>
                    <a:pt x="40409" y="131893"/>
                  </a:lnTo>
                  <a:lnTo>
                    <a:pt x="40920" y="118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63"/>
            <p:cNvSpPr/>
            <p:nvPr>
              <p:custDataLst>
                <p:tags r:id="rId88"/>
              </p:custDataLst>
            </p:nvPr>
          </p:nvSpPr>
          <p:spPr>
            <a:xfrm>
              <a:off x="6265890" y="1907979"/>
              <a:ext cx="90461" cy="133852"/>
            </a:xfrm>
            <a:custGeom>
              <a:avLst/>
              <a:gdLst/>
              <a:ahLst/>
              <a:cxnLst/>
              <a:rect l="0" t="0" r="0" b="0"/>
              <a:pathLst>
                <a:path w="90461" h="133852">
                  <a:moveTo>
                    <a:pt x="26960" y="3371"/>
                  </a:moveTo>
                  <a:lnTo>
                    <a:pt x="26960" y="3371"/>
                  </a:lnTo>
                  <a:lnTo>
                    <a:pt x="30331" y="0"/>
                  </a:lnTo>
                  <a:lnTo>
                    <a:pt x="31324" y="418"/>
                  </a:lnTo>
                  <a:lnTo>
                    <a:pt x="32427" y="4646"/>
                  </a:lnTo>
                  <a:lnTo>
                    <a:pt x="26306" y="28443"/>
                  </a:lnTo>
                  <a:lnTo>
                    <a:pt x="17497" y="50497"/>
                  </a:lnTo>
                  <a:lnTo>
                    <a:pt x="7938" y="72999"/>
                  </a:lnTo>
                  <a:lnTo>
                    <a:pt x="0" y="100123"/>
                  </a:lnTo>
                  <a:lnTo>
                    <a:pt x="397" y="112459"/>
                  </a:lnTo>
                  <a:lnTo>
                    <a:pt x="2901" y="114902"/>
                  </a:lnTo>
                  <a:lnTo>
                    <a:pt x="6687" y="115119"/>
                  </a:lnTo>
                  <a:lnTo>
                    <a:pt x="11328" y="113853"/>
                  </a:lnTo>
                  <a:lnTo>
                    <a:pt x="40110" y="92814"/>
                  </a:lnTo>
                  <a:lnTo>
                    <a:pt x="60625" y="77656"/>
                  </a:lnTo>
                  <a:lnTo>
                    <a:pt x="62103" y="77589"/>
                  </a:lnTo>
                  <a:lnTo>
                    <a:pt x="63088" y="78250"/>
                  </a:lnTo>
                  <a:lnTo>
                    <a:pt x="42815" y="105145"/>
                  </a:lnTo>
                  <a:lnTo>
                    <a:pt x="36126" y="122191"/>
                  </a:lnTo>
                  <a:lnTo>
                    <a:pt x="35187" y="127034"/>
                  </a:lnTo>
                  <a:lnTo>
                    <a:pt x="36678" y="130263"/>
                  </a:lnTo>
                  <a:lnTo>
                    <a:pt x="39789" y="132416"/>
                  </a:lnTo>
                  <a:lnTo>
                    <a:pt x="43979" y="133851"/>
                  </a:lnTo>
                  <a:lnTo>
                    <a:pt x="70103" y="132500"/>
                  </a:lnTo>
                  <a:lnTo>
                    <a:pt x="90460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46"/>
          <p:cNvGrpSpPr/>
          <p:nvPr/>
        </p:nvGrpSpPr>
        <p:grpSpPr>
          <a:xfrm>
            <a:off x="6512280" y="1924050"/>
            <a:ext cx="40921" cy="143702"/>
            <a:chOff x="6512280" y="1924050"/>
            <a:chExt cx="40921" cy="143702"/>
          </a:xfrm>
        </p:grpSpPr>
        <p:sp>
          <p:nvSpPr>
            <p:cNvPr id="85" name="SMARTInkShape-264"/>
            <p:cNvSpPr/>
            <p:nvPr>
              <p:custDataLst>
                <p:tags r:id="rId82"/>
              </p:custDataLst>
            </p:nvPr>
          </p:nvSpPr>
          <p:spPr>
            <a:xfrm>
              <a:off x="6512280" y="1981200"/>
              <a:ext cx="28221" cy="86552"/>
            </a:xfrm>
            <a:custGeom>
              <a:avLst/>
              <a:gdLst/>
              <a:ahLst/>
              <a:cxnLst/>
              <a:rect l="0" t="0" r="0" b="0"/>
              <a:pathLst>
                <a:path w="28221" h="86552">
                  <a:moveTo>
                    <a:pt x="21870" y="0"/>
                  </a:moveTo>
                  <a:lnTo>
                    <a:pt x="21870" y="0"/>
                  </a:lnTo>
                  <a:lnTo>
                    <a:pt x="8386" y="13484"/>
                  </a:lnTo>
                  <a:lnTo>
                    <a:pt x="1766" y="29511"/>
                  </a:lnTo>
                  <a:lnTo>
                    <a:pt x="0" y="38724"/>
                  </a:lnTo>
                  <a:lnTo>
                    <a:pt x="3684" y="56486"/>
                  </a:lnTo>
                  <a:lnTo>
                    <a:pt x="19924" y="84144"/>
                  </a:lnTo>
                  <a:lnTo>
                    <a:pt x="22689" y="86435"/>
                  </a:lnTo>
                  <a:lnTo>
                    <a:pt x="24533" y="86551"/>
                  </a:lnTo>
                  <a:lnTo>
                    <a:pt x="2822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65"/>
            <p:cNvSpPr/>
            <p:nvPr>
              <p:custDataLst>
                <p:tags r:id="rId83"/>
              </p:custDataLst>
            </p:nvPr>
          </p:nvSpPr>
          <p:spPr>
            <a:xfrm>
              <a:off x="6546850" y="19240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47"/>
          <p:cNvGrpSpPr/>
          <p:nvPr/>
        </p:nvGrpSpPr>
        <p:grpSpPr>
          <a:xfrm>
            <a:off x="6763010" y="1949450"/>
            <a:ext cx="399791" cy="95684"/>
            <a:chOff x="6763010" y="1949450"/>
            <a:chExt cx="399791" cy="95684"/>
          </a:xfrm>
        </p:grpSpPr>
        <p:sp>
          <p:nvSpPr>
            <p:cNvPr id="88" name="SMARTInkShape-266"/>
            <p:cNvSpPr/>
            <p:nvPr>
              <p:custDataLst>
                <p:tags r:id="rId80"/>
              </p:custDataLst>
            </p:nvPr>
          </p:nvSpPr>
          <p:spPr>
            <a:xfrm>
              <a:off x="6763010" y="1953601"/>
              <a:ext cx="186647" cy="91533"/>
            </a:xfrm>
            <a:custGeom>
              <a:avLst/>
              <a:gdLst/>
              <a:ahLst/>
              <a:cxnLst/>
              <a:rect l="0" t="0" r="0" b="0"/>
              <a:pathLst>
                <a:path w="186647" h="91533">
                  <a:moveTo>
                    <a:pt x="6090" y="21249"/>
                  </a:moveTo>
                  <a:lnTo>
                    <a:pt x="6090" y="21249"/>
                  </a:lnTo>
                  <a:lnTo>
                    <a:pt x="2431" y="21249"/>
                  </a:lnTo>
                  <a:lnTo>
                    <a:pt x="3993" y="21249"/>
                  </a:lnTo>
                  <a:lnTo>
                    <a:pt x="5813" y="48879"/>
                  </a:lnTo>
                  <a:lnTo>
                    <a:pt x="5347" y="79137"/>
                  </a:lnTo>
                  <a:lnTo>
                    <a:pt x="1715" y="90690"/>
                  </a:lnTo>
                  <a:lnTo>
                    <a:pt x="1057" y="91532"/>
                  </a:lnTo>
                  <a:lnTo>
                    <a:pt x="617" y="91388"/>
                  </a:lnTo>
                  <a:lnTo>
                    <a:pt x="0" y="81072"/>
                  </a:lnTo>
                  <a:lnTo>
                    <a:pt x="9930" y="57867"/>
                  </a:lnTo>
                  <a:lnTo>
                    <a:pt x="29648" y="32020"/>
                  </a:lnTo>
                  <a:lnTo>
                    <a:pt x="53365" y="9859"/>
                  </a:lnTo>
                  <a:lnTo>
                    <a:pt x="69905" y="2076"/>
                  </a:lnTo>
                  <a:lnTo>
                    <a:pt x="78267" y="0"/>
                  </a:lnTo>
                  <a:lnTo>
                    <a:pt x="93202" y="1457"/>
                  </a:lnTo>
                  <a:lnTo>
                    <a:pt x="100148" y="3821"/>
                  </a:lnTo>
                  <a:lnTo>
                    <a:pt x="104779" y="6808"/>
                  </a:lnTo>
                  <a:lnTo>
                    <a:pt x="107865" y="10211"/>
                  </a:lnTo>
                  <a:lnTo>
                    <a:pt x="109924" y="13890"/>
                  </a:lnTo>
                  <a:lnTo>
                    <a:pt x="109884" y="18460"/>
                  </a:lnTo>
                  <a:lnTo>
                    <a:pt x="97912" y="48242"/>
                  </a:lnTo>
                  <a:lnTo>
                    <a:pt x="96289" y="57000"/>
                  </a:lnTo>
                  <a:lnTo>
                    <a:pt x="97973" y="60605"/>
                  </a:lnTo>
                  <a:lnTo>
                    <a:pt x="105488" y="66492"/>
                  </a:lnTo>
                  <a:lnTo>
                    <a:pt x="117765" y="67698"/>
                  </a:lnTo>
                  <a:lnTo>
                    <a:pt x="142425" y="64410"/>
                  </a:lnTo>
                  <a:lnTo>
                    <a:pt x="168311" y="58967"/>
                  </a:lnTo>
                  <a:lnTo>
                    <a:pt x="175621" y="56978"/>
                  </a:lnTo>
                  <a:lnTo>
                    <a:pt x="180494" y="54240"/>
                  </a:lnTo>
                  <a:lnTo>
                    <a:pt x="183743" y="51004"/>
                  </a:lnTo>
                  <a:lnTo>
                    <a:pt x="185908" y="47436"/>
                  </a:lnTo>
                  <a:lnTo>
                    <a:pt x="186646" y="43646"/>
                  </a:lnTo>
                  <a:lnTo>
                    <a:pt x="185586" y="35672"/>
                  </a:lnTo>
                  <a:lnTo>
                    <a:pt x="182198" y="32275"/>
                  </a:lnTo>
                  <a:lnTo>
                    <a:pt x="165358" y="24830"/>
                  </a:lnTo>
                  <a:lnTo>
                    <a:pt x="139440" y="212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267"/>
            <p:cNvSpPr/>
            <p:nvPr>
              <p:custDataLst>
                <p:tags r:id="rId81"/>
              </p:custDataLst>
            </p:nvPr>
          </p:nvSpPr>
          <p:spPr>
            <a:xfrm>
              <a:off x="6985912" y="1949450"/>
              <a:ext cx="176889" cy="79870"/>
            </a:xfrm>
            <a:custGeom>
              <a:avLst/>
              <a:gdLst/>
              <a:ahLst/>
              <a:cxnLst/>
              <a:rect l="0" t="0" r="0" b="0"/>
              <a:pathLst>
                <a:path w="176889" h="79870">
                  <a:moveTo>
                    <a:pt x="18138" y="0"/>
                  </a:moveTo>
                  <a:lnTo>
                    <a:pt x="18138" y="0"/>
                  </a:lnTo>
                  <a:lnTo>
                    <a:pt x="9300" y="21048"/>
                  </a:lnTo>
                  <a:lnTo>
                    <a:pt x="6201" y="48503"/>
                  </a:lnTo>
                  <a:lnTo>
                    <a:pt x="3707" y="68978"/>
                  </a:lnTo>
                  <a:lnTo>
                    <a:pt x="0" y="79869"/>
                  </a:lnTo>
                  <a:lnTo>
                    <a:pt x="1107" y="79352"/>
                  </a:lnTo>
                  <a:lnTo>
                    <a:pt x="31761" y="51689"/>
                  </a:lnTo>
                  <a:lnTo>
                    <a:pt x="48206" y="39889"/>
                  </a:lnTo>
                  <a:lnTo>
                    <a:pt x="52198" y="38895"/>
                  </a:lnTo>
                  <a:lnTo>
                    <a:pt x="53544" y="40041"/>
                  </a:lnTo>
                  <a:lnTo>
                    <a:pt x="56145" y="46985"/>
                  </a:lnTo>
                  <a:lnTo>
                    <a:pt x="57588" y="48257"/>
                  </a:lnTo>
                  <a:lnTo>
                    <a:pt x="59255" y="49104"/>
                  </a:lnTo>
                  <a:lnTo>
                    <a:pt x="78455" y="46927"/>
                  </a:lnTo>
                  <a:lnTo>
                    <a:pt x="106486" y="35071"/>
                  </a:lnTo>
                  <a:lnTo>
                    <a:pt x="133764" y="28265"/>
                  </a:lnTo>
                  <a:lnTo>
                    <a:pt x="140377" y="28721"/>
                  </a:lnTo>
                  <a:lnTo>
                    <a:pt x="145492" y="30437"/>
                  </a:lnTo>
                  <a:lnTo>
                    <a:pt x="149607" y="32991"/>
                  </a:lnTo>
                  <a:lnTo>
                    <a:pt x="151645" y="37516"/>
                  </a:lnTo>
                  <a:lnTo>
                    <a:pt x="153259" y="55252"/>
                  </a:lnTo>
                  <a:lnTo>
                    <a:pt x="158390" y="62892"/>
                  </a:lnTo>
                  <a:lnTo>
                    <a:pt x="165374" y="66758"/>
                  </a:lnTo>
                  <a:lnTo>
                    <a:pt x="17688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48"/>
          <p:cNvGrpSpPr/>
          <p:nvPr/>
        </p:nvGrpSpPr>
        <p:grpSpPr>
          <a:xfrm>
            <a:off x="3988376" y="1686612"/>
            <a:ext cx="1161475" cy="317055"/>
            <a:chOff x="3988376" y="1686612"/>
            <a:chExt cx="1161475" cy="317055"/>
          </a:xfrm>
        </p:grpSpPr>
        <p:sp>
          <p:nvSpPr>
            <p:cNvPr id="91" name="SMARTInkShape-268"/>
            <p:cNvSpPr/>
            <p:nvPr>
              <p:custDataLst>
                <p:tags r:id="rId71"/>
              </p:custDataLst>
            </p:nvPr>
          </p:nvSpPr>
          <p:spPr>
            <a:xfrm>
              <a:off x="4032259" y="1749683"/>
              <a:ext cx="158742" cy="180718"/>
            </a:xfrm>
            <a:custGeom>
              <a:avLst/>
              <a:gdLst/>
              <a:ahLst/>
              <a:cxnLst/>
              <a:rect l="0" t="0" r="0" b="0"/>
              <a:pathLst>
                <a:path w="158742" h="180718">
                  <a:moveTo>
                    <a:pt x="158741" y="34667"/>
                  </a:moveTo>
                  <a:lnTo>
                    <a:pt x="158741" y="34667"/>
                  </a:lnTo>
                  <a:lnTo>
                    <a:pt x="158741" y="24554"/>
                  </a:lnTo>
                  <a:lnTo>
                    <a:pt x="151999" y="8152"/>
                  </a:lnTo>
                  <a:lnTo>
                    <a:pt x="147896" y="4290"/>
                  </a:lnTo>
                  <a:lnTo>
                    <a:pt x="137693" y="0"/>
                  </a:lnTo>
                  <a:lnTo>
                    <a:pt x="126103" y="1856"/>
                  </a:lnTo>
                  <a:lnTo>
                    <a:pt x="113191" y="8795"/>
                  </a:lnTo>
                  <a:lnTo>
                    <a:pt x="89349" y="29980"/>
                  </a:lnTo>
                  <a:lnTo>
                    <a:pt x="70280" y="50928"/>
                  </a:lnTo>
                  <a:lnTo>
                    <a:pt x="51927" y="74350"/>
                  </a:lnTo>
                  <a:lnTo>
                    <a:pt x="35068" y="98165"/>
                  </a:lnTo>
                  <a:lnTo>
                    <a:pt x="20520" y="120509"/>
                  </a:lnTo>
                  <a:lnTo>
                    <a:pt x="3800" y="146179"/>
                  </a:lnTo>
                  <a:lnTo>
                    <a:pt x="38" y="158547"/>
                  </a:lnTo>
                  <a:lnTo>
                    <a:pt x="0" y="174613"/>
                  </a:lnTo>
                  <a:lnTo>
                    <a:pt x="703" y="176647"/>
                  </a:lnTo>
                  <a:lnTo>
                    <a:pt x="1877" y="178004"/>
                  </a:lnTo>
                  <a:lnTo>
                    <a:pt x="6341" y="18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269"/>
            <p:cNvSpPr/>
            <p:nvPr>
              <p:custDataLst>
                <p:tags r:id="rId72"/>
              </p:custDataLst>
            </p:nvPr>
          </p:nvSpPr>
          <p:spPr>
            <a:xfrm>
              <a:off x="3988376" y="1879600"/>
              <a:ext cx="88325" cy="43338"/>
            </a:xfrm>
            <a:custGeom>
              <a:avLst/>
              <a:gdLst/>
              <a:ahLst/>
              <a:cxnLst/>
              <a:rect l="0" t="0" r="0" b="0"/>
              <a:pathLst>
                <a:path w="88325" h="43338">
                  <a:moveTo>
                    <a:pt x="31174" y="0"/>
                  </a:moveTo>
                  <a:lnTo>
                    <a:pt x="31174" y="0"/>
                  </a:lnTo>
                  <a:lnTo>
                    <a:pt x="18965" y="0"/>
                  </a:lnTo>
                  <a:lnTo>
                    <a:pt x="16685" y="705"/>
                  </a:lnTo>
                  <a:lnTo>
                    <a:pt x="15164" y="1881"/>
                  </a:lnTo>
                  <a:lnTo>
                    <a:pt x="3796" y="20265"/>
                  </a:lnTo>
                  <a:lnTo>
                    <a:pt x="0" y="35472"/>
                  </a:lnTo>
                  <a:lnTo>
                    <a:pt x="1561" y="38814"/>
                  </a:lnTo>
                  <a:lnTo>
                    <a:pt x="2966" y="40692"/>
                  </a:lnTo>
                  <a:lnTo>
                    <a:pt x="6407" y="42780"/>
                  </a:lnTo>
                  <a:lnTo>
                    <a:pt x="8313" y="43337"/>
                  </a:lnTo>
                  <a:lnTo>
                    <a:pt x="32355" y="33385"/>
                  </a:lnTo>
                  <a:lnTo>
                    <a:pt x="58884" y="19770"/>
                  </a:lnTo>
                  <a:lnTo>
                    <a:pt x="88324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270"/>
            <p:cNvSpPr/>
            <p:nvPr>
              <p:custDataLst>
                <p:tags r:id="rId73"/>
              </p:custDataLst>
            </p:nvPr>
          </p:nvSpPr>
          <p:spPr>
            <a:xfrm>
              <a:off x="4289840" y="1686612"/>
              <a:ext cx="53561" cy="173410"/>
            </a:xfrm>
            <a:custGeom>
              <a:avLst/>
              <a:gdLst/>
              <a:ahLst/>
              <a:cxnLst/>
              <a:rect l="0" t="0" r="0" b="0"/>
              <a:pathLst>
                <a:path w="53561" h="173410">
                  <a:moveTo>
                    <a:pt x="53560" y="8838"/>
                  </a:moveTo>
                  <a:lnTo>
                    <a:pt x="53560" y="8838"/>
                  </a:lnTo>
                  <a:lnTo>
                    <a:pt x="53560" y="5467"/>
                  </a:lnTo>
                  <a:lnTo>
                    <a:pt x="51678" y="1931"/>
                  </a:lnTo>
                  <a:lnTo>
                    <a:pt x="50189" y="0"/>
                  </a:lnTo>
                  <a:lnTo>
                    <a:pt x="48490" y="124"/>
                  </a:lnTo>
                  <a:lnTo>
                    <a:pt x="44722" y="4024"/>
                  </a:lnTo>
                  <a:lnTo>
                    <a:pt x="40212" y="29576"/>
                  </a:lnTo>
                  <a:lnTo>
                    <a:pt x="34457" y="50511"/>
                  </a:lnTo>
                  <a:lnTo>
                    <a:pt x="27196" y="73926"/>
                  </a:lnTo>
                  <a:lnTo>
                    <a:pt x="19971" y="97033"/>
                  </a:lnTo>
                  <a:lnTo>
                    <a:pt x="11936" y="125202"/>
                  </a:lnTo>
                  <a:lnTo>
                    <a:pt x="2900" y="152160"/>
                  </a:lnTo>
                  <a:lnTo>
                    <a:pt x="0" y="161437"/>
                  </a:lnTo>
                  <a:lnTo>
                    <a:pt x="2611" y="173409"/>
                  </a:lnTo>
                  <a:lnTo>
                    <a:pt x="2760" y="167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271"/>
            <p:cNvSpPr/>
            <p:nvPr>
              <p:custDataLst>
                <p:tags r:id="rId74"/>
              </p:custDataLst>
            </p:nvPr>
          </p:nvSpPr>
          <p:spPr>
            <a:xfrm>
              <a:off x="4286250" y="1779377"/>
              <a:ext cx="83608" cy="92148"/>
            </a:xfrm>
            <a:custGeom>
              <a:avLst/>
              <a:gdLst/>
              <a:ahLst/>
              <a:cxnLst/>
              <a:rect l="0" t="0" r="0" b="0"/>
              <a:pathLst>
                <a:path w="83608" h="92148">
                  <a:moveTo>
                    <a:pt x="0" y="30373"/>
                  </a:moveTo>
                  <a:lnTo>
                    <a:pt x="0" y="30373"/>
                  </a:lnTo>
                  <a:lnTo>
                    <a:pt x="705" y="16575"/>
                  </a:lnTo>
                  <a:lnTo>
                    <a:pt x="3371" y="10600"/>
                  </a:lnTo>
                  <a:lnTo>
                    <a:pt x="8789" y="5592"/>
                  </a:lnTo>
                  <a:lnTo>
                    <a:pt x="15901" y="1720"/>
                  </a:lnTo>
                  <a:lnTo>
                    <a:pt x="23765" y="0"/>
                  </a:lnTo>
                  <a:lnTo>
                    <a:pt x="33845" y="2998"/>
                  </a:lnTo>
                  <a:lnTo>
                    <a:pt x="63070" y="20366"/>
                  </a:lnTo>
                  <a:lnTo>
                    <a:pt x="76857" y="33366"/>
                  </a:lnTo>
                  <a:lnTo>
                    <a:pt x="83077" y="44403"/>
                  </a:lnTo>
                  <a:lnTo>
                    <a:pt x="83607" y="50310"/>
                  </a:lnTo>
                  <a:lnTo>
                    <a:pt x="80433" y="62517"/>
                  </a:lnTo>
                  <a:lnTo>
                    <a:pt x="72437" y="73117"/>
                  </a:lnTo>
                  <a:lnTo>
                    <a:pt x="61122" y="81826"/>
                  </a:lnTo>
                  <a:lnTo>
                    <a:pt x="39590" y="89990"/>
                  </a:lnTo>
                  <a:lnTo>
                    <a:pt x="26062" y="92147"/>
                  </a:lnTo>
                  <a:lnTo>
                    <a:pt x="14876" y="89343"/>
                  </a:lnTo>
                  <a:lnTo>
                    <a:pt x="6612" y="84098"/>
                  </a:lnTo>
                  <a:lnTo>
                    <a:pt x="0" y="748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272"/>
            <p:cNvSpPr/>
            <p:nvPr>
              <p:custDataLst>
                <p:tags r:id="rId75"/>
              </p:custDataLst>
            </p:nvPr>
          </p:nvSpPr>
          <p:spPr>
            <a:xfrm>
              <a:off x="4380192" y="1772948"/>
              <a:ext cx="70994" cy="113003"/>
            </a:xfrm>
            <a:custGeom>
              <a:avLst/>
              <a:gdLst/>
              <a:ahLst/>
              <a:cxnLst/>
              <a:rect l="0" t="0" r="0" b="0"/>
              <a:pathLst>
                <a:path w="70994" h="113003">
                  <a:moveTo>
                    <a:pt x="45758" y="17752"/>
                  </a:moveTo>
                  <a:lnTo>
                    <a:pt x="45758" y="17752"/>
                  </a:lnTo>
                  <a:lnTo>
                    <a:pt x="42387" y="17752"/>
                  </a:lnTo>
                  <a:lnTo>
                    <a:pt x="15251" y="47638"/>
                  </a:lnTo>
                  <a:lnTo>
                    <a:pt x="2068" y="68000"/>
                  </a:lnTo>
                  <a:lnTo>
                    <a:pt x="0" y="79125"/>
                  </a:lnTo>
                  <a:lnTo>
                    <a:pt x="1432" y="88068"/>
                  </a:lnTo>
                  <a:lnTo>
                    <a:pt x="4421" y="94394"/>
                  </a:lnTo>
                  <a:lnTo>
                    <a:pt x="6911" y="96363"/>
                  </a:lnTo>
                  <a:lnTo>
                    <a:pt x="13441" y="98551"/>
                  </a:lnTo>
                  <a:lnTo>
                    <a:pt x="21046" y="97642"/>
                  </a:lnTo>
                  <a:lnTo>
                    <a:pt x="25050" y="96412"/>
                  </a:lnTo>
                  <a:lnTo>
                    <a:pt x="33262" y="89401"/>
                  </a:lnTo>
                  <a:lnTo>
                    <a:pt x="53402" y="64282"/>
                  </a:lnTo>
                  <a:lnTo>
                    <a:pt x="66919" y="37918"/>
                  </a:lnTo>
                  <a:lnTo>
                    <a:pt x="70910" y="12149"/>
                  </a:lnTo>
                  <a:lnTo>
                    <a:pt x="70993" y="9783"/>
                  </a:lnTo>
                  <a:lnTo>
                    <a:pt x="69203" y="5273"/>
                  </a:lnTo>
                  <a:lnTo>
                    <a:pt x="67738" y="3083"/>
                  </a:lnTo>
                  <a:lnTo>
                    <a:pt x="66056" y="1622"/>
                  </a:lnTo>
                  <a:lnTo>
                    <a:pt x="62305" y="0"/>
                  </a:lnTo>
                  <a:lnTo>
                    <a:pt x="60317" y="978"/>
                  </a:lnTo>
                  <a:lnTo>
                    <a:pt x="56227" y="5829"/>
                  </a:lnTo>
                  <a:lnTo>
                    <a:pt x="40717" y="36416"/>
                  </a:lnTo>
                  <a:lnTo>
                    <a:pt x="35328" y="55738"/>
                  </a:lnTo>
                  <a:lnTo>
                    <a:pt x="34063" y="86881"/>
                  </a:lnTo>
                  <a:lnTo>
                    <a:pt x="38216" y="100872"/>
                  </a:lnTo>
                  <a:lnTo>
                    <a:pt x="41936" y="107141"/>
                  </a:lnTo>
                  <a:lnTo>
                    <a:pt x="45941" y="110397"/>
                  </a:lnTo>
                  <a:lnTo>
                    <a:pt x="52162" y="112230"/>
                  </a:lnTo>
                  <a:lnTo>
                    <a:pt x="58458" y="113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273"/>
            <p:cNvSpPr/>
            <p:nvPr>
              <p:custDataLst>
                <p:tags r:id="rId76"/>
              </p:custDataLst>
            </p:nvPr>
          </p:nvSpPr>
          <p:spPr>
            <a:xfrm>
              <a:off x="4486770" y="1738124"/>
              <a:ext cx="167781" cy="244900"/>
            </a:xfrm>
            <a:custGeom>
              <a:avLst/>
              <a:gdLst/>
              <a:ahLst/>
              <a:cxnLst/>
              <a:rect l="0" t="0" r="0" b="0"/>
              <a:pathLst>
                <a:path w="167781" h="244900">
                  <a:moveTo>
                    <a:pt x="28080" y="14476"/>
                  </a:moveTo>
                  <a:lnTo>
                    <a:pt x="28080" y="14476"/>
                  </a:lnTo>
                  <a:lnTo>
                    <a:pt x="28080" y="170"/>
                  </a:lnTo>
                  <a:lnTo>
                    <a:pt x="27375" y="0"/>
                  </a:lnTo>
                  <a:lnTo>
                    <a:pt x="24709" y="3574"/>
                  </a:lnTo>
                  <a:lnTo>
                    <a:pt x="24935" y="11747"/>
                  </a:lnTo>
                  <a:lnTo>
                    <a:pt x="25977" y="23141"/>
                  </a:lnTo>
                  <a:lnTo>
                    <a:pt x="21891" y="46128"/>
                  </a:lnTo>
                  <a:lnTo>
                    <a:pt x="12762" y="74262"/>
                  </a:lnTo>
                  <a:lnTo>
                    <a:pt x="5275" y="100081"/>
                  </a:lnTo>
                  <a:lnTo>
                    <a:pt x="0" y="120744"/>
                  </a:lnTo>
                  <a:lnTo>
                    <a:pt x="1018" y="131321"/>
                  </a:lnTo>
                  <a:lnTo>
                    <a:pt x="2983" y="134706"/>
                  </a:lnTo>
                  <a:lnTo>
                    <a:pt x="5705" y="136963"/>
                  </a:lnTo>
                  <a:lnTo>
                    <a:pt x="8930" y="138467"/>
                  </a:lnTo>
                  <a:lnTo>
                    <a:pt x="13196" y="137353"/>
                  </a:lnTo>
                  <a:lnTo>
                    <a:pt x="37134" y="118476"/>
                  </a:lnTo>
                  <a:lnTo>
                    <a:pt x="68831" y="87779"/>
                  </a:lnTo>
                  <a:lnTo>
                    <a:pt x="90013" y="66089"/>
                  </a:lnTo>
                  <a:lnTo>
                    <a:pt x="91241" y="63701"/>
                  </a:lnTo>
                  <a:lnTo>
                    <a:pt x="91354" y="62109"/>
                  </a:lnTo>
                  <a:lnTo>
                    <a:pt x="87717" y="65985"/>
                  </a:lnTo>
                  <a:lnTo>
                    <a:pt x="65841" y="97646"/>
                  </a:lnTo>
                  <a:lnTo>
                    <a:pt x="58974" y="110001"/>
                  </a:lnTo>
                  <a:lnTo>
                    <a:pt x="55922" y="122548"/>
                  </a:lnTo>
                  <a:lnTo>
                    <a:pt x="55814" y="126741"/>
                  </a:lnTo>
                  <a:lnTo>
                    <a:pt x="56447" y="129536"/>
                  </a:lnTo>
                  <a:lnTo>
                    <a:pt x="57575" y="131399"/>
                  </a:lnTo>
                  <a:lnTo>
                    <a:pt x="59738" y="131230"/>
                  </a:lnTo>
                  <a:lnTo>
                    <a:pt x="69524" y="124251"/>
                  </a:lnTo>
                  <a:lnTo>
                    <a:pt x="77309" y="117122"/>
                  </a:lnTo>
                  <a:lnTo>
                    <a:pt x="90002" y="88506"/>
                  </a:lnTo>
                  <a:lnTo>
                    <a:pt x="89822" y="87113"/>
                  </a:lnTo>
                  <a:lnTo>
                    <a:pt x="88997" y="86184"/>
                  </a:lnTo>
                  <a:lnTo>
                    <a:pt x="87741" y="85564"/>
                  </a:lnTo>
                  <a:lnTo>
                    <a:pt x="86346" y="92402"/>
                  </a:lnTo>
                  <a:lnTo>
                    <a:pt x="87442" y="112119"/>
                  </a:lnTo>
                  <a:lnTo>
                    <a:pt x="90354" y="137717"/>
                  </a:lnTo>
                  <a:lnTo>
                    <a:pt x="93099" y="163880"/>
                  </a:lnTo>
                  <a:lnTo>
                    <a:pt x="95077" y="178950"/>
                  </a:lnTo>
                  <a:lnTo>
                    <a:pt x="90598" y="209739"/>
                  </a:lnTo>
                  <a:lnTo>
                    <a:pt x="86290" y="233042"/>
                  </a:lnTo>
                  <a:lnTo>
                    <a:pt x="83115" y="237092"/>
                  </a:lnTo>
                  <a:lnTo>
                    <a:pt x="72060" y="243474"/>
                  </a:lnTo>
                  <a:lnTo>
                    <a:pt x="63384" y="244899"/>
                  </a:lnTo>
                  <a:lnTo>
                    <a:pt x="60083" y="244291"/>
                  </a:lnTo>
                  <a:lnTo>
                    <a:pt x="54533" y="239853"/>
                  </a:lnTo>
                  <a:lnTo>
                    <a:pt x="52065" y="236694"/>
                  </a:lnTo>
                  <a:lnTo>
                    <a:pt x="51205" y="225658"/>
                  </a:lnTo>
                  <a:lnTo>
                    <a:pt x="53880" y="212051"/>
                  </a:lnTo>
                  <a:lnTo>
                    <a:pt x="68977" y="184188"/>
                  </a:lnTo>
                  <a:lnTo>
                    <a:pt x="89822" y="160011"/>
                  </a:lnTo>
                  <a:lnTo>
                    <a:pt x="116459" y="134973"/>
                  </a:lnTo>
                  <a:lnTo>
                    <a:pt x="140344" y="109681"/>
                  </a:lnTo>
                  <a:lnTo>
                    <a:pt x="151353" y="94889"/>
                  </a:lnTo>
                  <a:lnTo>
                    <a:pt x="153301" y="89957"/>
                  </a:lnTo>
                  <a:lnTo>
                    <a:pt x="153894" y="85963"/>
                  </a:lnTo>
                  <a:lnTo>
                    <a:pt x="152878" y="83301"/>
                  </a:lnTo>
                  <a:lnTo>
                    <a:pt x="150790" y="81526"/>
                  </a:lnTo>
                  <a:lnTo>
                    <a:pt x="147987" y="80343"/>
                  </a:lnTo>
                  <a:lnTo>
                    <a:pt x="144707" y="80965"/>
                  </a:lnTo>
                  <a:lnTo>
                    <a:pt x="137299" y="85419"/>
                  </a:lnTo>
                  <a:lnTo>
                    <a:pt x="131185" y="93984"/>
                  </a:lnTo>
                  <a:lnTo>
                    <a:pt x="126821" y="105552"/>
                  </a:lnTo>
                  <a:lnTo>
                    <a:pt x="124882" y="120100"/>
                  </a:lnTo>
                  <a:lnTo>
                    <a:pt x="126481" y="126520"/>
                  </a:lnTo>
                  <a:lnTo>
                    <a:pt x="133903" y="137416"/>
                  </a:lnTo>
                  <a:lnTo>
                    <a:pt x="146139" y="145081"/>
                  </a:lnTo>
                  <a:lnTo>
                    <a:pt x="167780" y="154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274"/>
            <p:cNvSpPr/>
            <p:nvPr>
              <p:custDataLst>
                <p:tags r:id="rId77"/>
              </p:custDataLst>
            </p:nvPr>
          </p:nvSpPr>
          <p:spPr>
            <a:xfrm>
              <a:off x="4711700" y="1734433"/>
              <a:ext cx="69851" cy="170568"/>
            </a:xfrm>
            <a:custGeom>
              <a:avLst/>
              <a:gdLst/>
              <a:ahLst/>
              <a:cxnLst/>
              <a:rect l="0" t="0" r="0" b="0"/>
              <a:pathLst>
                <a:path w="69851" h="170568">
                  <a:moveTo>
                    <a:pt x="69850" y="5467"/>
                  </a:moveTo>
                  <a:lnTo>
                    <a:pt x="69850" y="5467"/>
                  </a:lnTo>
                  <a:lnTo>
                    <a:pt x="64382" y="0"/>
                  </a:lnTo>
                  <a:lnTo>
                    <a:pt x="57020" y="9491"/>
                  </a:lnTo>
                  <a:lnTo>
                    <a:pt x="49271" y="32451"/>
                  </a:lnTo>
                  <a:lnTo>
                    <a:pt x="42830" y="53443"/>
                  </a:lnTo>
                  <a:lnTo>
                    <a:pt x="36675" y="75473"/>
                  </a:lnTo>
                  <a:lnTo>
                    <a:pt x="31798" y="103742"/>
                  </a:lnTo>
                  <a:lnTo>
                    <a:pt x="22043" y="129287"/>
                  </a:lnTo>
                  <a:lnTo>
                    <a:pt x="5324" y="160427"/>
                  </a:lnTo>
                  <a:lnTo>
                    <a:pt x="0" y="170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275"/>
            <p:cNvSpPr/>
            <p:nvPr>
              <p:custDataLst>
                <p:tags r:id="rId78"/>
              </p:custDataLst>
            </p:nvPr>
          </p:nvSpPr>
          <p:spPr>
            <a:xfrm>
              <a:off x="4699000" y="1806015"/>
              <a:ext cx="277059" cy="197652"/>
            </a:xfrm>
            <a:custGeom>
              <a:avLst/>
              <a:gdLst/>
              <a:ahLst/>
              <a:cxnLst/>
              <a:rect l="0" t="0" r="0" b="0"/>
              <a:pathLst>
                <a:path w="277059" h="197652">
                  <a:moveTo>
                    <a:pt x="0" y="60885"/>
                  </a:moveTo>
                  <a:lnTo>
                    <a:pt x="0" y="60885"/>
                  </a:lnTo>
                  <a:lnTo>
                    <a:pt x="0" y="67627"/>
                  </a:lnTo>
                  <a:lnTo>
                    <a:pt x="1411" y="70319"/>
                  </a:lnTo>
                  <a:lnTo>
                    <a:pt x="6742" y="75191"/>
                  </a:lnTo>
                  <a:lnTo>
                    <a:pt x="13815" y="77826"/>
                  </a:lnTo>
                  <a:lnTo>
                    <a:pt x="17676" y="78529"/>
                  </a:lnTo>
                  <a:lnTo>
                    <a:pt x="43338" y="72777"/>
                  </a:lnTo>
                  <a:lnTo>
                    <a:pt x="71010" y="58764"/>
                  </a:lnTo>
                  <a:lnTo>
                    <a:pt x="97083" y="41206"/>
                  </a:lnTo>
                  <a:lnTo>
                    <a:pt x="123991" y="17016"/>
                  </a:lnTo>
                  <a:lnTo>
                    <a:pt x="129191" y="7051"/>
                  </a:lnTo>
                  <a:lnTo>
                    <a:pt x="129872" y="3829"/>
                  </a:lnTo>
                  <a:lnTo>
                    <a:pt x="129620" y="1681"/>
                  </a:lnTo>
                  <a:lnTo>
                    <a:pt x="128746" y="249"/>
                  </a:lnTo>
                  <a:lnTo>
                    <a:pt x="126753" y="0"/>
                  </a:lnTo>
                  <a:lnTo>
                    <a:pt x="120775" y="1605"/>
                  </a:lnTo>
                  <a:lnTo>
                    <a:pt x="106106" y="16588"/>
                  </a:lnTo>
                  <a:lnTo>
                    <a:pt x="91725" y="42272"/>
                  </a:lnTo>
                  <a:lnTo>
                    <a:pt x="78527" y="68854"/>
                  </a:lnTo>
                  <a:lnTo>
                    <a:pt x="75587" y="82301"/>
                  </a:lnTo>
                  <a:lnTo>
                    <a:pt x="75791" y="87862"/>
                  </a:lnTo>
                  <a:lnTo>
                    <a:pt x="78044" y="92275"/>
                  </a:lnTo>
                  <a:lnTo>
                    <a:pt x="86192" y="99060"/>
                  </a:lnTo>
                  <a:lnTo>
                    <a:pt x="91328" y="99741"/>
                  </a:lnTo>
                  <a:lnTo>
                    <a:pt x="102679" y="96734"/>
                  </a:lnTo>
                  <a:lnTo>
                    <a:pt x="120970" y="83737"/>
                  </a:lnTo>
                  <a:lnTo>
                    <a:pt x="141749" y="55312"/>
                  </a:lnTo>
                  <a:lnTo>
                    <a:pt x="164978" y="24255"/>
                  </a:lnTo>
                  <a:lnTo>
                    <a:pt x="166430" y="21648"/>
                  </a:lnTo>
                  <a:lnTo>
                    <a:pt x="166692" y="19910"/>
                  </a:lnTo>
                  <a:lnTo>
                    <a:pt x="166162" y="18752"/>
                  </a:lnTo>
                  <a:lnTo>
                    <a:pt x="165102" y="20096"/>
                  </a:lnTo>
                  <a:lnTo>
                    <a:pt x="154331" y="49064"/>
                  </a:lnTo>
                  <a:lnTo>
                    <a:pt x="140538" y="80051"/>
                  </a:lnTo>
                  <a:lnTo>
                    <a:pt x="138847" y="84246"/>
                  </a:lnTo>
                  <a:lnTo>
                    <a:pt x="138426" y="87042"/>
                  </a:lnTo>
                  <a:lnTo>
                    <a:pt x="138850" y="88906"/>
                  </a:lnTo>
                  <a:lnTo>
                    <a:pt x="140545" y="88738"/>
                  </a:lnTo>
                  <a:lnTo>
                    <a:pt x="146190" y="84788"/>
                  </a:lnTo>
                  <a:lnTo>
                    <a:pt x="172304" y="54825"/>
                  </a:lnTo>
                  <a:lnTo>
                    <a:pt x="196832" y="30009"/>
                  </a:lnTo>
                  <a:lnTo>
                    <a:pt x="198955" y="29013"/>
                  </a:lnTo>
                  <a:lnTo>
                    <a:pt x="200370" y="29053"/>
                  </a:lnTo>
                  <a:lnTo>
                    <a:pt x="200608" y="31197"/>
                  </a:lnTo>
                  <a:lnTo>
                    <a:pt x="192909" y="60918"/>
                  </a:lnTo>
                  <a:lnTo>
                    <a:pt x="191570" y="70542"/>
                  </a:lnTo>
                  <a:lnTo>
                    <a:pt x="192625" y="73673"/>
                  </a:lnTo>
                  <a:lnTo>
                    <a:pt x="194739" y="75760"/>
                  </a:lnTo>
                  <a:lnTo>
                    <a:pt x="197559" y="77152"/>
                  </a:lnTo>
                  <a:lnTo>
                    <a:pt x="208219" y="74935"/>
                  </a:lnTo>
                  <a:lnTo>
                    <a:pt x="238058" y="58643"/>
                  </a:lnTo>
                  <a:lnTo>
                    <a:pt x="268860" y="27577"/>
                  </a:lnTo>
                  <a:lnTo>
                    <a:pt x="272373" y="23863"/>
                  </a:lnTo>
                  <a:lnTo>
                    <a:pt x="273305" y="22092"/>
                  </a:lnTo>
                  <a:lnTo>
                    <a:pt x="272514" y="21618"/>
                  </a:lnTo>
                  <a:lnTo>
                    <a:pt x="270576" y="22007"/>
                  </a:lnTo>
                  <a:lnTo>
                    <a:pt x="261107" y="32667"/>
                  </a:lnTo>
                  <a:lnTo>
                    <a:pt x="243002" y="62613"/>
                  </a:lnTo>
                  <a:lnTo>
                    <a:pt x="240318" y="66270"/>
                  </a:lnTo>
                  <a:lnTo>
                    <a:pt x="239235" y="69414"/>
                  </a:lnTo>
                  <a:lnTo>
                    <a:pt x="239217" y="72216"/>
                  </a:lnTo>
                  <a:lnTo>
                    <a:pt x="239911" y="74789"/>
                  </a:lnTo>
                  <a:lnTo>
                    <a:pt x="241786" y="75093"/>
                  </a:lnTo>
                  <a:lnTo>
                    <a:pt x="247631" y="71668"/>
                  </a:lnTo>
                  <a:lnTo>
                    <a:pt x="277058" y="44143"/>
                  </a:lnTo>
                  <a:lnTo>
                    <a:pt x="275302" y="45918"/>
                  </a:lnTo>
                  <a:lnTo>
                    <a:pt x="269131" y="68015"/>
                  </a:lnTo>
                  <a:lnTo>
                    <a:pt x="268126" y="89965"/>
                  </a:lnTo>
                  <a:lnTo>
                    <a:pt x="270572" y="106739"/>
                  </a:lnTo>
                  <a:lnTo>
                    <a:pt x="267349" y="133899"/>
                  </a:lnTo>
                  <a:lnTo>
                    <a:pt x="260150" y="154093"/>
                  </a:lnTo>
                  <a:lnTo>
                    <a:pt x="242338" y="174580"/>
                  </a:lnTo>
                  <a:lnTo>
                    <a:pt x="212447" y="193985"/>
                  </a:lnTo>
                  <a:lnTo>
                    <a:pt x="201195" y="197651"/>
                  </a:lnTo>
                  <a:lnTo>
                    <a:pt x="198335" y="197218"/>
                  </a:lnTo>
                  <a:lnTo>
                    <a:pt x="197134" y="195518"/>
                  </a:lnTo>
                  <a:lnTo>
                    <a:pt x="197040" y="192974"/>
                  </a:lnTo>
                  <a:lnTo>
                    <a:pt x="215900" y="156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276"/>
            <p:cNvSpPr/>
            <p:nvPr>
              <p:custDataLst>
                <p:tags r:id="rId79"/>
              </p:custDataLst>
            </p:nvPr>
          </p:nvSpPr>
          <p:spPr>
            <a:xfrm>
              <a:off x="4995669" y="1769338"/>
              <a:ext cx="154182" cy="154894"/>
            </a:xfrm>
            <a:custGeom>
              <a:avLst/>
              <a:gdLst/>
              <a:ahLst/>
              <a:cxnLst/>
              <a:rect l="0" t="0" r="0" b="0"/>
              <a:pathLst>
                <a:path w="154182" h="154894">
                  <a:moveTo>
                    <a:pt x="65281" y="53112"/>
                  </a:moveTo>
                  <a:lnTo>
                    <a:pt x="65281" y="53112"/>
                  </a:lnTo>
                  <a:lnTo>
                    <a:pt x="36719" y="83555"/>
                  </a:lnTo>
                  <a:lnTo>
                    <a:pt x="17308" y="109875"/>
                  </a:lnTo>
                  <a:lnTo>
                    <a:pt x="1477" y="140681"/>
                  </a:lnTo>
                  <a:lnTo>
                    <a:pt x="0" y="150357"/>
                  </a:lnTo>
                  <a:lnTo>
                    <a:pt x="593" y="153926"/>
                  </a:lnTo>
                  <a:lnTo>
                    <a:pt x="1695" y="154893"/>
                  </a:lnTo>
                  <a:lnTo>
                    <a:pt x="3135" y="154127"/>
                  </a:lnTo>
                  <a:lnTo>
                    <a:pt x="25270" y="122501"/>
                  </a:lnTo>
                  <a:lnTo>
                    <a:pt x="40443" y="100179"/>
                  </a:lnTo>
                  <a:lnTo>
                    <a:pt x="58946" y="73796"/>
                  </a:lnTo>
                  <a:lnTo>
                    <a:pt x="73284" y="47488"/>
                  </a:lnTo>
                  <a:lnTo>
                    <a:pt x="87408" y="16403"/>
                  </a:lnTo>
                  <a:lnTo>
                    <a:pt x="95130" y="0"/>
                  </a:lnTo>
                  <a:lnTo>
                    <a:pt x="95058" y="65"/>
                  </a:lnTo>
                  <a:lnTo>
                    <a:pt x="91586" y="9015"/>
                  </a:lnTo>
                  <a:lnTo>
                    <a:pt x="85383" y="33775"/>
                  </a:lnTo>
                  <a:lnTo>
                    <a:pt x="78684" y="55806"/>
                  </a:lnTo>
                  <a:lnTo>
                    <a:pt x="72884" y="77828"/>
                  </a:lnTo>
                  <a:lnTo>
                    <a:pt x="67534" y="106296"/>
                  </a:lnTo>
                  <a:lnTo>
                    <a:pt x="66783" y="113968"/>
                  </a:lnTo>
                  <a:lnTo>
                    <a:pt x="67693" y="119788"/>
                  </a:lnTo>
                  <a:lnTo>
                    <a:pt x="72468" y="128136"/>
                  </a:lnTo>
                  <a:lnTo>
                    <a:pt x="76422" y="129939"/>
                  </a:lnTo>
                  <a:lnTo>
                    <a:pt x="86460" y="130061"/>
                  </a:lnTo>
                  <a:lnTo>
                    <a:pt x="91395" y="126989"/>
                  </a:lnTo>
                  <a:lnTo>
                    <a:pt x="113217" y="99899"/>
                  </a:lnTo>
                  <a:lnTo>
                    <a:pt x="132401" y="72854"/>
                  </a:lnTo>
                  <a:lnTo>
                    <a:pt x="144784" y="48545"/>
                  </a:lnTo>
                  <a:lnTo>
                    <a:pt x="145093" y="47245"/>
                  </a:lnTo>
                  <a:lnTo>
                    <a:pt x="123024" y="77759"/>
                  </a:lnTo>
                  <a:lnTo>
                    <a:pt x="109828" y="105649"/>
                  </a:lnTo>
                  <a:lnTo>
                    <a:pt x="106246" y="120912"/>
                  </a:lnTo>
                  <a:lnTo>
                    <a:pt x="108114" y="126534"/>
                  </a:lnTo>
                  <a:lnTo>
                    <a:pt x="112180" y="130987"/>
                  </a:lnTo>
                  <a:lnTo>
                    <a:pt x="117714" y="134662"/>
                  </a:lnTo>
                  <a:lnTo>
                    <a:pt x="131389" y="136864"/>
                  </a:lnTo>
                  <a:lnTo>
                    <a:pt x="154181" y="135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49"/>
          <p:cNvGrpSpPr/>
          <p:nvPr/>
        </p:nvGrpSpPr>
        <p:grpSpPr>
          <a:xfrm>
            <a:off x="806450" y="2753799"/>
            <a:ext cx="3297469" cy="1862652"/>
            <a:chOff x="806450" y="2753799"/>
            <a:chExt cx="3297469" cy="1862652"/>
          </a:xfrm>
        </p:grpSpPr>
        <p:sp>
          <p:nvSpPr>
            <p:cNvPr id="101" name="SMARTInkShape-277"/>
            <p:cNvSpPr/>
            <p:nvPr>
              <p:custDataLst>
                <p:tags r:id="rId68"/>
              </p:custDataLst>
            </p:nvPr>
          </p:nvSpPr>
          <p:spPr>
            <a:xfrm>
              <a:off x="939803" y="2762250"/>
              <a:ext cx="95248" cy="1847851"/>
            </a:xfrm>
            <a:custGeom>
              <a:avLst/>
              <a:gdLst/>
              <a:ahLst/>
              <a:cxnLst/>
              <a:rect l="0" t="0" r="0" b="0"/>
              <a:pathLst>
                <a:path w="95248" h="1847851">
                  <a:moveTo>
                    <a:pt x="95247" y="0"/>
                  </a:moveTo>
                  <a:lnTo>
                    <a:pt x="95247" y="0"/>
                  </a:lnTo>
                  <a:lnTo>
                    <a:pt x="93366" y="29511"/>
                  </a:lnTo>
                  <a:lnTo>
                    <a:pt x="90178" y="50510"/>
                  </a:lnTo>
                  <a:lnTo>
                    <a:pt x="86409" y="78658"/>
                  </a:lnTo>
                  <a:lnTo>
                    <a:pt x="83710" y="96183"/>
                  </a:lnTo>
                  <a:lnTo>
                    <a:pt x="80501" y="115627"/>
                  </a:lnTo>
                  <a:lnTo>
                    <a:pt x="76949" y="136352"/>
                  </a:lnTo>
                  <a:lnTo>
                    <a:pt x="74582" y="157929"/>
                  </a:lnTo>
                  <a:lnTo>
                    <a:pt x="73004" y="180075"/>
                  </a:lnTo>
                  <a:lnTo>
                    <a:pt x="71951" y="202600"/>
                  </a:lnTo>
                  <a:lnTo>
                    <a:pt x="70544" y="225378"/>
                  </a:lnTo>
                  <a:lnTo>
                    <a:pt x="68901" y="248324"/>
                  </a:lnTo>
                  <a:lnTo>
                    <a:pt x="67100" y="271383"/>
                  </a:lnTo>
                  <a:lnTo>
                    <a:pt x="65193" y="297338"/>
                  </a:lnTo>
                  <a:lnTo>
                    <a:pt x="63217" y="325225"/>
                  </a:lnTo>
                  <a:lnTo>
                    <a:pt x="61193" y="354400"/>
                  </a:lnTo>
                  <a:lnTo>
                    <a:pt x="58434" y="383728"/>
                  </a:lnTo>
                  <a:lnTo>
                    <a:pt x="55183" y="413157"/>
                  </a:lnTo>
                  <a:lnTo>
                    <a:pt x="51604" y="442655"/>
                  </a:lnTo>
                  <a:lnTo>
                    <a:pt x="48513" y="473609"/>
                  </a:lnTo>
                  <a:lnTo>
                    <a:pt x="45746" y="505533"/>
                  </a:lnTo>
                  <a:lnTo>
                    <a:pt x="43197" y="538106"/>
                  </a:lnTo>
                  <a:lnTo>
                    <a:pt x="40086" y="571109"/>
                  </a:lnTo>
                  <a:lnTo>
                    <a:pt x="36601" y="604401"/>
                  </a:lnTo>
                  <a:lnTo>
                    <a:pt x="32866" y="637884"/>
                  </a:lnTo>
                  <a:lnTo>
                    <a:pt x="28965" y="671495"/>
                  </a:lnTo>
                  <a:lnTo>
                    <a:pt x="24954" y="705191"/>
                  </a:lnTo>
                  <a:lnTo>
                    <a:pt x="20868" y="738944"/>
                  </a:lnTo>
                  <a:lnTo>
                    <a:pt x="17439" y="773440"/>
                  </a:lnTo>
                  <a:lnTo>
                    <a:pt x="14447" y="808433"/>
                  </a:lnTo>
                  <a:lnTo>
                    <a:pt x="11747" y="843755"/>
                  </a:lnTo>
                  <a:lnTo>
                    <a:pt x="9242" y="877887"/>
                  </a:lnTo>
                  <a:lnTo>
                    <a:pt x="6866" y="911225"/>
                  </a:lnTo>
                  <a:lnTo>
                    <a:pt x="4576" y="944033"/>
                  </a:lnTo>
                  <a:lnTo>
                    <a:pt x="3050" y="976488"/>
                  </a:lnTo>
                  <a:lnTo>
                    <a:pt x="2032" y="1008709"/>
                  </a:lnTo>
                  <a:lnTo>
                    <a:pt x="1354" y="1040773"/>
                  </a:lnTo>
                  <a:lnTo>
                    <a:pt x="902" y="1072026"/>
                  </a:lnTo>
                  <a:lnTo>
                    <a:pt x="600" y="1102739"/>
                  </a:lnTo>
                  <a:lnTo>
                    <a:pt x="399" y="1133093"/>
                  </a:lnTo>
                  <a:lnTo>
                    <a:pt x="265" y="1162501"/>
                  </a:lnTo>
                  <a:lnTo>
                    <a:pt x="176" y="1191278"/>
                  </a:lnTo>
                  <a:lnTo>
                    <a:pt x="116" y="1219636"/>
                  </a:lnTo>
                  <a:lnTo>
                    <a:pt x="76" y="1249124"/>
                  </a:lnTo>
                  <a:lnTo>
                    <a:pt x="50" y="1279366"/>
                  </a:lnTo>
                  <a:lnTo>
                    <a:pt x="32" y="1310110"/>
                  </a:lnTo>
                  <a:lnTo>
                    <a:pt x="21" y="1339073"/>
                  </a:lnTo>
                  <a:lnTo>
                    <a:pt x="13" y="1366849"/>
                  </a:lnTo>
                  <a:lnTo>
                    <a:pt x="8" y="1393833"/>
                  </a:lnTo>
                  <a:lnTo>
                    <a:pt x="4" y="1420289"/>
                  </a:lnTo>
                  <a:lnTo>
                    <a:pt x="2" y="1446392"/>
                  </a:lnTo>
                  <a:lnTo>
                    <a:pt x="0" y="1472261"/>
                  </a:lnTo>
                  <a:lnTo>
                    <a:pt x="705" y="1497269"/>
                  </a:lnTo>
                  <a:lnTo>
                    <a:pt x="1880" y="1521701"/>
                  </a:lnTo>
                  <a:lnTo>
                    <a:pt x="3369" y="1545751"/>
                  </a:lnTo>
                  <a:lnTo>
                    <a:pt x="4362" y="1568134"/>
                  </a:lnTo>
                  <a:lnTo>
                    <a:pt x="5023" y="1589406"/>
                  </a:lnTo>
                  <a:lnTo>
                    <a:pt x="5465" y="1609937"/>
                  </a:lnTo>
                  <a:lnTo>
                    <a:pt x="6464" y="1628564"/>
                  </a:lnTo>
                  <a:lnTo>
                    <a:pt x="7836" y="1645920"/>
                  </a:lnTo>
                  <a:lnTo>
                    <a:pt x="9457" y="1662430"/>
                  </a:lnTo>
                  <a:lnTo>
                    <a:pt x="10537" y="1679081"/>
                  </a:lnTo>
                  <a:lnTo>
                    <a:pt x="11257" y="1695826"/>
                  </a:lnTo>
                  <a:lnTo>
                    <a:pt x="11737" y="1712634"/>
                  </a:lnTo>
                  <a:lnTo>
                    <a:pt x="12270" y="1742598"/>
                  </a:lnTo>
                  <a:lnTo>
                    <a:pt x="12507" y="1769321"/>
                  </a:lnTo>
                  <a:lnTo>
                    <a:pt x="12613" y="1792957"/>
                  </a:lnTo>
                  <a:lnTo>
                    <a:pt x="9301" y="1822727"/>
                  </a:lnTo>
                  <a:lnTo>
                    <a:pt x="6347" y="1847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278"/>
            <p:cNvSpPr/>
            <p:nvPr>
              <p:custDataLst>
                <p:tags r:id="rId69"/>
              </p:custDataLst>
            </p:nvPr>
          </p:nvSpPr>
          <p:spPr>
            <a:xfrm>
              <a:off x="806450" y="4471286"/>
              <a:ext cx="3297469" cy="145165"/>
            </a:xfrm>
            <a:custGeom>
              <a:avLst/>
              <a:gdLst/>
              <a:ahLst/>
              <a:cxnLst/>
              <a:rect l="0" t="0" r="0" b="0"/>
              <a:pathLst>
                <a:path w="3297469" h="145165">
                  <a:moveTo>
                    <a:pt x="0" y="68964"/>
                  </a:moveTo>
                  <a:lnTo>
                    <a:pt x="0" y="68964"/>
                  </a:lnTo>
                  <a:lnTo>
                    <a:pt x="31123" y="63895"/>
                  </a:lnTo>
                  <a:lnTo>
                    <a:pt x="56401" y="60125"/>
                  </a:lnTo>
                  <a:lnTo>
                    <a:pt x="72173" y="57427"/>
                  </a:lnTo>
                  <a:lnTo>
                    <a:pt x="89743" y="54217"/>
                  </a:lnTo>
                  <a:lnTo>
                    <a:pt x="108512" y="50666"/>
                  </a:lnTo>
                  <a:lnTo>
                    <a:pt x="129491" y="46888"/>
                  </a:lnTo>
                  <a:lnTo>
                    <a:pt x="151944" y="42958"/>
                  </a:lnTo>
                  <a:lnTo>
                    <a:pt x="175380" y="38926"/>
                  </a:lnTo>
                  <a:lnTo>
                    <a:pt x="200175" y="35533"/>
                  </a:lnTo>
                  <a:lnTo>
                    <a:pt x="225878" y="32566"/>
                  </a:lnTo>
                  <a:lnTo>
                    <a:pt x="252185" y="29882"/>
                  </a:lnTo>
                  <a:lnTo>
                    <a:pt x="281012" y="27387"/>
                  </a:lnTo>
                  <a:lnTo>
                    <a:pt x="311519" y="25018"/>
                  </a:lnTo>
                  <a:lnTo>
                    <a:pt x="343146" y="22733"/>
                  </a:lnTo>
                  <a:lnTo>
                    <a:pt x="376225" y="20505"/>
                  </a:lnTo>
                  <a:lnTo>
                    <a:pt x="410273" y="18314"/>
                  </a:lnTo>
                  <a:lnTo>
                    <a:pt x="444965" y="16147"/>
                  </a:lnTo>
                  <a:lnTo>
                    <a:pt x="480793" y="13997"/>
                  </a:lnTo>
                  <a:lnTo>
                    <a:pt x="517379" y="11858"/>
                  </a:lnTo>
                  <a:lnTo>
                    <a:pt x="554469" y="9727"/>
                  </a:lnTo>
                  <a:lnTo>
                    <a:pt x="594013" y="8306"/>
                  </a:lnTo>
                  <a:lnTo>
                    <a:pt x="635192" y="7358"/>
                  </a:lnTo>
                  <a:lnTo>
                    <a:pt x="677461" y="6727"/>
                  </a:lnTo>
                  <a:lnTo>
                    <a:pt x="719752" y="6306"/>
                  </a:lnTo>
                  <a:lnTo>
                    <a:pt x="762057" y="6025"/>
                  </a:lnTo>
                  <a:lnTo>
                    <a:pt x="804371" y="5838"/>
                  </a:lnTo>
                  <a:lnTo>
                    <a:pt x="847398" y="5714"/>
                  </a:lnTo>
                  <a:lnTo>
                    <a:pt x="890898" y="5630"/>
                  </a:lnTo>
                  <a:lnTo>
                    <a:pt x="934715" y="5575"/>
                  </a:lnTo>
                  <a:lnTo>
                    <a:pt x="979449" y="5538"/>
                  </a:lnTo>
                  <a:lnTo>
                    <a:pt x="1024794" y="5513"/>
                  </a:lnTo>
                  <a:lnTo>
                    <a:pt x="1070546" y="5497"/>
                  </a:lnTo>
                  <a:lnTo>
                    <a:pt x="1117275" y="4780"/>
                  </a:lnTo>
                  <a:lnTo>
                    <a:pt x="1164656" y="3597"/>
                  </a:lnTo>
                  <a:lnTo>
                    <a:pt x="1212470" y="2103"/>
                  </a:lnTo>
                  <a:lnTo>
                    <a:pt x="1260575" y="1107"/>
                  </a:lnTo>
                  <a:lnTo>
                    <a:pt x="1308872" y="442"/>
                  </a:lnTo>
                  <a:lnTo>
                    <a:pt x="1357298" y="0"/>
                  </a:lnTo>
                  <a:lnTo>
                    <a:pt x="1406515" y="410"/>
                  </a:lnTo>
                  <a:lnTo>
                    <a:pt x="1456260" y="1389"/>
                  </a:lnTo>
                  <a:lnTo>
                    <a:pt x="1506357" y="2747"/>
                  </a:lnTo>
                  <a:lnTo>
                    <a:pt x="1555277" y="4358"/>
                  </a:lnTo>
                  <a:lnTo>
                    <a:pt x="1603412" y="6138"/>
                  </a:lnTo>
                  <a:lnTo>
                    <a:pt x="1651025" y="8030"/>
                  </a:lnTo>
                  <a:lnTo>
                    <a:pt x="1698289" y="10702"/>
                  </a:lnTo>
                  <a:lnTo>
                    <a:pt x="1745320" y="13895"/>
                  </a:lnTo>
                  <a:lnTo>
                    <a:pt x="1792197" y="17435"/>
                  </a:lnTo>
                  <a:lnTo>
                    <a:pt x="1838265" y="20500"/>
                  </a:lnTo>
                  <a:lnTo>
                    <a:pt x="1883793" y="23249"/>
                  </a:lnTo>
                  <a:lnTo>
                    <a:pt x="1928962" y="25788"/>
                  </a:lnTo>
                  <a:lnTo>
                    <a:pt x="1976008" y="27480"/>
                  </a:lnTo>
                  <a:lnTo>
                    <a:pt x="2024306" y="28608"/>
                  </a:lnTo>
                  <a:lnTo>
                    <a:pt x="2073437" y="29359"/>
                  </a:lnTo>
                  <a:lnTo>
                    <a:pt x="2121714" y="29861"/>
                  </a:lnTo>
                  <a:lnTo>
                    <a:pt x="2169420" y="30196"/>
                  </a:lnTo>
                  <a:lnTo>
                    <a:pt x="2216747" y="30418"/>
                  </a:lnTo>
                  <a:lnTo>
                    <a:pt x="2263114" y="30567"/>
                  </a:lnTo>
                  <a:lnTo>
                    <a:pt x="2308843" y="30666"/>
                  </a:lnTo>
                  <a:lnTo>
                    <a:pt x="2354145" y="30732"/>
                  </a:lnTo>
                  <a:lnTo>
                    <a:pt x="2399164" y="30776"/>
                  </a:lnTo>
                  <a:lnTo>
                    <a:pt x="2443993" y="30805"/>
                  </a:lnTo>
                  <a:lnTo>
                    <a:pt x="2488695" y="30825"/>
                  </a:lnTo>
                  <a:lnTo>
                    <a:pt x="2531902" y="31543"/>
                  </a:lnTo>
                  <a:lnTo>
                    <a:pt x="2574113" y="32728"/>
                  </a:lnTo>
                  <a:lnTo>
                    <a:pt x="2615659" y="34223"/>
                  </a:lnTo>
                  <a:lnTo>
                    <a:pt x="2655350" y="35220"/>
                  </a:lnTo>
                  <a:lnTo>
                    <a:pt x="2693805" y="35885"/>
                  </a:lnTo>
                  <a:lnTo>
                    <a:pt x="2731437" y="36328"/>
                  </a:lnTo>
                  <a:lnTo>
                    <a:pt x="2767814" y="36623"/>
                  </a:lnTo>
                  <a:lnTo>
                    <a:pt x="2803354" y="36820"/>
                  </a:lnTo>
                  <a:lnTo>
                    <a:pt x="2838336" y="36951"/>
                  </a:lnTo>
                  <a:lnTo>
                    <a:pt x="2872241" y="37039"/>
                  </a:lnTo>
                  <a:lnTo>
                    <a:pt x="2905427" y="37097"/>
                  </a:lnTo>
                  <a:lnTo>
                    <a:pt x="2938135" y="37136"/>
                  </a:lnTo>
                  <a:lnTo>
                    <a:pt x="2969112" y="37162"/>
                  </a:lnTo>
                  <a:lnTo>
                    <a:pt x="2998936" y="37180"/>
                  </a:lnTo>
                  <a:lnTo>
                    <a:pt x="3027990" y="37191"/>
                  </a:lnTo>
                  <a:lnTo>
                    <a:pt x="3053711" y="37904"/>
                  </a:lnTo>
                  <a:lnTo>
                    <a:pt x="3077207" y="39085"/>
                  </a:lnTo>
                  <a:lnTo>
                    <a:pt x="3099221" y="40578"/>
                  </a:lnTo>
                  <a:lnTo>
                    <a:pt x="3119542" y="42279"/>
                  </a:lnTo>
                  <a:lnTo>
                    <a:pt x="3138734" y="44118"/>
                  </a:lnTo>
                  <a:lnTo>
                    <a:pt x="3157172" y="46050"/>
                  </a:lnTo>
                  <a:lnTo>
                    <a:pt x="3173699" y="48749"/>
                  </a:lnTo>
                  <a:lnTo>
                    <a:pt x="3203349" y="55511"/>
                  </a:lnTo>
                  <a:lnTo>
                    <a:pt x="3233730" y="63880"/>
                  </a:lnTo>
                  <a:lnTo>
                    <a:pt x="3261547" y="67959"/>
                  </a:lnTo>
                  <a:lnTo>
                    <a:pt x="3271536" y="68766"/>
                  </a:lnTo>
                  <a:lnTo>
                    <a:pt x="3271107" y="68831"/>
                  </a:lnTo>
                  <a:lnTo>
                    <a:pt x="3245907" y="56743"/>
                  </a:lnTo>
                  <a:lnTo>
                    <a:pt x="3222742" y="48566"/>
                  </a:lnTo>
                  <a:lnTo>
                    <a:pt x="3194633" y="38304"/>
                  </a:lnTo>
                  <a:lnTo>
                    <a:pt x="3163962" y="26326"/>
                  </a:lnTo>
                  <a:lnTo>
                    <a:pt x="3132532" y="17211"/>
                  </a:lnTo>
                  <a:lnTo>
                    <a:pt x="3102336" y="12525"/>
                  </a:lnTo>
                  <a:lnTo>
                    <a:pt x="3099041" y="12288"/>
                  </a:lnTo>
                  <a:lnTo>
                    <a:pt x="3096844" y="11424"/>
                  </a:lnTo>
                  <a:lnTo>
                    <a:pt x="3095379" y="10143"/>
                  </a:lnTo>
                  <a:lnTo>
                    <a:pt x="3094403" y="8583"/>
                  </a:lnTo>
                  <a:lnTo>
                    <a:pt x="3096574" y="7544"/>
                  </a:lnTo>
                  <a:lnTo>
                    <a:pt x="3127975" y="5738"/>
                  </a:lnTo>
                  <a:lnTo>
                    <a:pt x="3158950" y="8916"/>
                  </a:lnTo>
                  <a:lnTo>
                    <a:pt x="3182683" y="14289"/>
                  </a:lnTo>
                  <a:lnTo>
                    <a:pt x="3206637" y="22086"/>
                  </a:lnTo>
                  <a:lnTo>
                    <a:pt x="3229042" y="32607"/>
                  </a:lnTo>
                  <a:lnTo>
                    <a:pt x="3250759" y="42457"/>
                  </a:lnTo>
                  <a:lnTo>
                    <a:pt x="3279056" y="57817"/>
                  </a:lnTo>
                  <a:lnTo>
                    <a:pt x="3291803" y="69655"/>
                  </a:lnTo>
                  <a:lnTo>
                    <a:pt x="3297468" y="81971"/>
                  </a:lnTo>
                  <a:lnTo>
                    <a:pt x="3296223" y="96382"/>
                  </a:lnTo>
                  <a:lnTo>
                    <a:pt x="3290966" y="110783"/>
                  </a:lnTo>
                  <a:lnTo>
                    <a:pt x="3279367" y="126824"/>
                  </a:lnTo>
                  <a:lnTo>
                    <a:pt x="3257550" y="1451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279"/>
            <p:cNvSpPr/>
            <p:nvPr>
              <p:custDataLst>
                <p:tags r:id="rId70"/>
              </p:custDataLst>
            </p:nvPr>
          </p:nvSpPr>
          <p:spPr>
            <a:xfrm>
              <a:off x="949430" y="2753799"/>
              <a:ext cx="136421" cy="111305"/>
            </a:xfrm>
            <a:custGeom>
              <a:avLst/>
              <a:gdLst/>
              <a:ahLst/>
              <a:cxnLst/>
              <a:rect l="0" t="0" r="0" b="0"/>
              <a:pathLst>
                <a:path w="136421" h="111305">
                  <a:moveTo>
                    <a:pt x="9420" y="78301"/>
                  </a:moveTo>
                  <a:lnTo>
                    <a:pt x="9420" y="78301"/>
                  </a:lnTo>
                  <a:lnTo>
                    <a:pt x="0" y="105019"/>
                  </a:lnTo>
                  <a:lnTo>
                    <a:pt x="1235" y="110872"/>
                  </a:lnTo>
                  <a:lnTo>
                    <a:pt x="3964" y="111304"/>
                  </a:lnTo>
                  <a:lnTo>
                    <a:pt x="12639" y="108021"/>
                  </a:lnTo>
                  <a:lnTo>
                    <a:pt x="39537" y="78013"/>
                  </a:lnTo>
                  <a:lnTo>
                    <a:pt x="60435" y="50891"/>
                  </a:lnTo>
                  <a:lnTo>
                    <a:pt x="80071" y="25902"/>
                  </a:lnTo>
                  <a:lnTo>
                    <a:pt x="106161" y="2125"/>
                  </a:lnTo>
                  <a:lnTo>
                    <a:pt x="109897" y="0"/>
                  </a:lnTo>
                  <a:lnTo>
                    <a:pt x="113094" y="2111"/>
                  </a:lnTo>
                  <a:lnTo>
                    <a:pt x="118527" y="13865"/>
                  </a:lnTo>
                  <a:lnTo>
                    <a:pt x="118810" y="43687"/>
                  </a:lnTo>
                  <a:lnTo>
                    <a:pt x="121168" y="69221"/>
                  </a:lnTo>
                  <a:lnTo>
                    <a:pt x="123430" y="74364"/>
                  </a:lnTo>
                  <a:lnTo>
                    <a:pt x="126349" y="77793"/>
                  </a:lnTo>
                  <a:lnTo>
                    <a:pt x="136420" y="84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5" name="SMARTInkShape-280"/>
          <p:cNvSpPr/>
          <p:nvPr>
            <p:custDataLst>
              <p:tags r:id="rId3"/>
            </p:custDataLst>
          </p:nvPr>
        </p:nvSpPr>
        <p:spPr>
          <a:xfrm>
            <a:off x="910742" y="3404621"/>
            <a:ext cx="4016859" cy="805430"/>
          </a:xfrm>
          <a:custGeom>
            <a:avLst/>
            <a:gdLst/>
            <a:ahLst/>
            <a:cxnLst/>
            <a:rect l="0" t="0" r="0" b="0"/>
            <a:pathLst>
              <a:path w="4016859" h="805430">
                <a:moveTo>
                  <a:pt x="3658" y="551429"/>
                </a:moveTo>
                <a:lnTo>
                  <a:pt x="3658" y="551429"/>
                </a:lnTo>
                <a:lnTo>
                  <a:pt x="0" y="555087"/>
                </a:lnTo>
                <a:lnTo>
                  <a:pt x="27893" y="527194"/>
                </a:lnTo>
                <a:lnTo>
                  <a:pt x="57876" y="500582"/>
                </a:lnTo>
                <a:lnTo>
                  <a:pt x="83259" y="478736"/>
                </a:lnTo>
                <a:lnTo>
                  <a:pt x="111708" y="453504"/>
                </a:lnTo>
                <a:lnTo>
                  <a:pt x="143168" y="423475"/>
                </a:lnTo>
                <a:lnTo>
                  <a:pt x="160164" y="407566"/>
                </a:lnTo>
                <a:lnTo>
                  <a:pt x="177846" y="391314"/>
                </a:lnTo>
                <a:lnTo>
                  <a:pt x="195983" y="374836"/>
                </a:lnTo>
                <a:lnTo>
                  <a:pt x="214425" y="357500"/>
                </a:lnTo>
                <a:lnTo>
                  <a:pt x="233069" y="339593"/>
                </a:lnTo>
                <a:lnTo>
                  <a:pt x="251849" y="321305"/>
                </a:lnTo>
                <a:lnTo>
                  <a:pt x="270719" y="302763"/>
                </a:lnTo>
                <a:lnTo>
                  <a:pt x="289648" y="284052"/>
                </a:lnTo>
                <a:lnTo>
                  <a:pt x="308618" y="265227"/>
                </a:lnTo>
                <a:lnTo>
                  <a:pt x="328320" y="246328"/>
                </a:lnTo>
                <a:lnTo>
                  <a:pt x="348511" y="227378"/>
                </a:lnTo>
                <a:lnTo>
                  <a:pt x="369027" y="208395"/>
                </a:lnTo>
                <a:lnTo>
                  <a:pt x="389054" y="189389"/>
                </a:lnTo>
                <a:lnTo>
                  <a:pt x="408755" y="170369"/>
                </a:lnTo>
                <a:lnTo>
                  <a:pt x="428239" y="151339"/>
                </a:lnTo>
                <a:lnTo>
                  <a:pt x="446873" y="133713"/>
                </a:lnTo>
                <a:lnTo>
                  <a:pt x="464941" y="117024"/>
                </a:lnTo>
                <a:lnTo>
                  <a:pt x="482630" y="100959"/>
                </a:lnTo>
                <a:lnTo>
                  <a:pt x="513573" y="73702"/>
                </a:lnTo>
                <a:lnTo>
                  <a:pt x="540026" y="50534"/>
                </a:lnTo>
                <a:lnTo>
                  <a:pt x="570079" y="23035"/>
                </a:lnTo>
                <a:lnTo>
                  <a:pt x="591998" y="6734"/>
                </a:lnTo>
                <a:lnTo>
                  <a:pt x="610522" y="511"/>
                </a:lnTo>
                <a:lnTo>
                  <a:pt x="613551" y="0"/>
                </a:lnTo>
                <a:lnTo>
                  <a:pt x="616275" y="365"/>
                </a:lnTo>
                <a:lnTo>
                  <a:pt x="621184" y="2652"/>
                </a:lnTo>
                <a:lnTo>
                  <a:pt x="625718" y="9784"/>
                </a:lnTo>
                <a:lnTo>
                  <a:pt x="634377" y="34980"/>
                </a:lnTo>
                <a:lnTo>
                  <a:pt x="644132" y="65620"/>
                </a:lnTo>
                <a:lnTo>
                  <a:pt x="651909" y="93038"/>
                </a:lnTo>
                <a:lnTo>
                  <a:pt x="661481" y="124038"/>
                </a:lnTo>
                <a:lnTo>
                  <a:pt x="667985" y="140208"/>
                </a:lnTo>
                <a:lnTo>
                  <a:pt x="675142" y="156631"/>
                </a:lnTo>
                <a:lnTo>
                  <a:pt x="682737" y="173225"/>
                </a:lnTo>
                <a:lnTo>
                  <a:pt x="690621" y="189932"/>
                </a:lnTo>
                <a:lnTo>
                  <a:pt x="698700" y="206714"/>
                </a:lnTo>
                <a:lnTo>
                  <a:pt x="706908" y="225664"/>
                </a:lnTo>
                <a:lnTo>
                  <a:pt x="715203" y="246058"/>
                </a:lnTo>
                <a:lnTo>
                  <a:pt x="723555" y="267415"/>
                </a:lnTo>
                <a:lnTo>
                  <a:pt x="731945" y="288708"/>
                </a:lnTo>
                <a:lnTo>
                  <a:pt x="740360" y="309960"/>
                </a:lnTo>
                <a:lnTo>
                  <a:pt x="748793" y="331183"/>
                </a:lnTo>
                <a:lnTo>
                  <a:pt x="757237" y="352387"/>
                </a:lnTo>
                <a:lnTo>
                  <a:pt x="765688" y="373579"/>
                </a:lnTo>
                <a:lnTo>
                  <a:pt x="774145" y="394762"/>
                </a:lnTo>
                <a:lnTo>
                  <a:pt x="781899" y="415940"/>
                </a:lnTo>
                <a:lnTo>
                  <a:pt x="789186" y="437114"/>
                </a:lnTo>
                <a:lnTo>
                  <a:pt x="796160" y="458286"/>
                </a:lnTo>
                <a:lnTo>
                  <a:pt x="804337" y="478045"/>
                </a:lnTo>
                <a:lnTo>
                  <a:pt x="813316" y="496862"/>
                </a:lnTo>
                <a:lnTo>
                  <a:pt x="822830" y="515051"/>
                </a:lnTo>
                <a:lnTo>
                  <a:pt x="831289" y="532116"/>
                </a:lnTo>
                <a:lnTo>
                  <a:pt x="839046" y="548432"/>
                </a:lnTo>
                <a:lnTo>
                  <a:pt x="853308" y="578319"/>
                </a:lnTo>
                <a:lnTo>
                  <a:pt x="866703" y="603361"/>
                </a:lnTo>
                <a:lnTo>
                  <a:pt x="879711" y="626251"/>
                </a:lnTo>
                <a:lnTo>
                  <a:pt x="898935" y="653326"/>
                </a:lnTo>
                <a:lnTo>
                  <a:pt x="911676" y="663744"/>
                </a:lnTo>
                <a:lnTo>
                  <a:pt x="924394" y="668375"/>
                </a:lnTo>
                <a:lnTo>
                  <a:pt x="938983" y="666670"/>
                </a:lnTo>
                <a:lnTo>
                  <a:pt x="954169" y="660503"/>
                </a:lnTo>
                <a:lnTo>
                  <a:pt x="983047" y="637415"/>
                </a:lnTo>
                <a:lnTo>
                  <a:pt x="1011162" y="610303"/>
                </a:lnTo>
                <a:lnTo>
                  <a:pt x="1035638" y="585356"/>
                </a:lnTo>
                <a:lnTo>
                  <a:pt x="1050067" y="569814"/>
                </a:lnTo>
                <a:lnTo>
                  <a:pt x="1065330" y="553102"/>
                </a:lnTo>
                <a:lnTo>
                  <a:pt x="1081151" y="535611"/>
                </a:lnTo>
                <a:lnTo>
                  <a:pt x="1097342" y="517600"/>
                </a:lnTo>
                <a:lnTo>
                  <a:pt x="1113781" y="499243"/>
                </a:lnTo>
                <a:lnTo>
                  <a:pt x="1130384" y="480655"/>
                </a:lnTo>
                <a:lnTo>
                  <a:pt x="1147098" y="461913"/>
                </a:lnTo>
                <a:lnTo>
                  <a:pt x="1163884" y="443068"/>
                </a:lnTo>
                <a:lnTo>
                  <a:pt x="1180720" y="424861"/>
                </a:lnTo>
                <a:lnTo>
                  <a:pt x="1197588" y="407078"/>
                </a:lnTo>
                <a:lnTo>
                  <a:pt x="1214478" y="389578"/>
                </a:lnTo>
                <a:lnTo>
                  <a:pt x="1231383" y="372267"/>
                </a:lnTo>
                <a:lnTo>
                  <a:pt x="1248297" y="355082"/>
                </a:lnTo>
                <a:lnTo>
                  <a:pt x="1265217" y="337981"/>
                </a:lnTo>
                <a:lnTo>
                  <a:pt x="1282142" y="320936"/>
                </a:lnTo>
                <a:lnTo>
                  <a:pt x="1299069" y="303928"/>
                </a:lnTo>
                <a:lnTo>
                  <a:pt x="1315999" y="286945"/>
                </a:lnTo>
                <a:lnTo>
                  <a:pt x="1333635" y="270684"/>
                </a:lnTo>
                <a:lnTo>
                  <a:pt x="1351743" y="254905"/>
                </a:lnTo>
                <a:lnTo>
                  <a:pt x="1370165" y="239446"/>
                </a:lnTo>
                <a:lnTo>
                  <a:pt x="1387385" y="224907"/>
                </a:lnTo>
                <a:lnTo>
                  <a:pt x="1403804" y="210981"/>
                </a:lnTo>
                <a:lnTo>
                  <a:pt x="1433806" y="184924"/>
                </a:lnTo>
                <a:lnTo>
                  <a:pt x="1458900" y="161584"/>
                </a:lnTo>
                <a:lnTo>
                  <a:pt x="1489490" y="135353"/>
                </a:lnTo>
                <a:lnTo>
                  <a:pt x="1515676" y="116960"/>
                </a:lnTo>
                <a:lnTo>
                  <a:pt x="1533515" y="106060"/>
                </a:lnTo>
                <a:lnTo>
                  <a:pt x="1553577" y="101301"/>
                </a:lnTo>
                <a:lnTo>
                  <a:pt x="1558698" y="102782"/>
                </a:lnTo>
                <a:lnTo>
                  <a:pt x="1561051" y="104164"/>
                </a:lnTo>
                <a:lnTo>
                  <a:pt x="1562620" y="106496"/>
                </a:lnTo>
                <a:lnTo>
                  <a:pt x="1564364" y="112852"/>
                </a:lnTo>
                <a:lnTo>
                  <a:pt x="1568901" y="118498"/>
                </a:lnTo>
                <a:lnTo>
                  <a:pt x="1583312" y="131243"/>
                </a:lnTo>
                <a:lnTo>
                  <a:pt x="1599042" y="157488"/>
                </a:lnTo>
                <a:lnTo>
                  <a:pt x="1608703" y="182979"/>
                </a:lnTo>
                <a:lnTo>
                  <a:pt x="1618711" y="204935"/>
                </a:lnTo>
                <a:lnTo>
                  <a:pt x="1630215" y="230685"/>
                </a:lnTo>
                <a:lnTo>
                  <a:pt x="1643089" y="259298"/>
                </a:lnTo>
                <a:lnTo>
                  <a:pt x="1658218" y="290830"/>
                </a:lnTo>
                <a:lnTo>
                  <a:pt x="1666909" y="309258"/>
                </a:lnTo>
                <a:lnTo>
                  <a:pt x="1676231" y="329304"/>
                </a:lnTo>
                <a:lnTo>
                  <a:pt x="1685973" y="350428"/>
                </a:lnTo>
                <a:lnTo>
                  <a:pt x="1695996" y="371568"/>
                </a:lnTo>
                <a:lnTo>
                  <a:pt x="1706206" y="392716"/>
                </a:lnTo>
                <a:lnTo>
                  <a:pt x="1716540" y="413870"/>
                </a:lnTo>
                <a:lnTo>
                  <a:pt x="1726957" y="434323"/>
                </a:lnTo>
                <a:lnTo>
                  <a:pt x="1737429" y="454308"/>
                </a:lnTo>
                <a:lnTo>
                  <a:pt x="1747939" y="473982"/>
                </a:lnTo>
                <a:lnTo>
                  <a:pt x="1758473" y="493447"/>
                </a:lnTo>
                <a:lnTo>
                  <a:pt x="1769024" y="512774"/>
                </a:lnTo>
                <a:lnTo>
                  <a:pt x="1779585" y="532009"/>
                </a:lnTo>
                <a:lnTo>
                  <a:pt x="1789448" y="550477"/>
                </a:lnTo>
                <a:lnTo>
                  <a:pt x="1798846" y="568433"/>
                </a:lnTo>
                <a:lnTo>
                  <a:pt x="1807933" y="586049"/>
                </a:lnTo>
                <a:lnTo>
                  <a:pt x="1816814" y="602731"/>
                </a:lnTo>
                <a:lnTo>
                  <a:pt x="1834207" y="634437"/>
                </a:lnTo>
                <a:lnTo>
                  <a:pt x="1849463" y="663111"/>
                </a:lnTo>
                <a:lnTo>
                  <a:pt x="1863299" y="688554"/>
                </a:lnTo>
                <a:lnTo>
                  <a:pt x="1882283" y="717334"/>
                </a:lnTo>
                <a:lnTo>
                  <a:pt x="1897864" y="734720"/>
                </a:lnTo>
                <a:lnTo>
                  <a:pt x="1909505" y="741782"/>
                </a:lnTo>
                <a:lnTo>
                  <a:pt x="1919853" y="743510"/>
                </a:lnTo>
                <a:lnTo>
                  <a:pt x="1933612" y="740516"/>
                </a:lnTo>
                <a:lnTo>
                  <a:pt x="1937994" y="738870"/>
                </a:lnTo>
                <a:lnTo>
                  <a:pt x="1946626" y="729516"/>
                </a:lnTo>
                <a:lnTo>
                  <a:pt x="1963182" y="706501"/>
                </a:lnTo>
                <a:lnTo>
                  <a:pt x="1987843" y="675457"/>
                </a:lnTo>
                <a:lnTo>
                  <a:pt x="2007351" y="651003"/>
                </a:lnTo>
                <a:lnTo>
                  <a:pt x="2027781" y="623671"/>
                </a:lnTo>
                <a:lnTo>
                  <a:pt x="2050502" y="593179"/>
                </a:lnTo>
                <a:lnTo>
                  <a:pt x="2062487" y="577146"/>
                </a:lnTo>
                <a:lnTo>
                  <a:pt x="2075416" y="559401"/>
                </a:lnTo>
                <a:lnTo>
                  <a:pt x="2088975" y="540516"/>
                </a:lnTo>
                <a:lnTo>
                  <a:pt x="2102953" y="520870"/>
                </a:lnTo>
                <a:lnTo>
                  <a:pt x="2117210" y="500718"/>
                </a:lnTo>
                <a:lnTo>
                  <a:pt x="2131654" y="480227"/>
                </a:lnTo>
                <a:lnTo>
                  <a:pt x="2146222" y="459511"/>
                </a:lnTo>
                <a:lnTo>
                  <a:pt x="2162284" y="437939"/>
                </a:lnTo>
                <a:lnTo>
                  <a:pt x="2179342" y="415797"/>
                </a:lnTo>
                <a:lnTo>
                  <a:pt x="2197064" y="393274"/>
                </a:lnTo>
                <a:lnTo>
                  <a:pt x="2214523" y="371204"/>
                </a:lnTo>
                <a:lnTo>
                  <a:pt x="2231807" y="349434"/>
                </a:lnTo>
                <a:lnTo>
                  <a:pt x="2248974" y="327866"/>
                </a:lnTo>
                <a:lnTo>
                  <a:pt x="2265358" y="307137"/>
                </a:lnTo>
                <a:lnTo>
                  <a:pt x="2281219" y="286968"/>
                </a:lnTo>
                <a:lnTo>
                  <a:pt x="2296732" y="267172"/>
                </a:lnTo>
                <a:lnTo>
                  <a:pt x="2312013" y="249035"/>
                </a:lnTo>
                <a:lnTo>
                  <a:pt x="2327139" y="232005"/>
                </a:lnTo>
                <a:lnTo>
                  <a:pt x="2355000" y="200618"/>
                </a:lnTo>
                <a:lnTo>
                  <a:pt x="2376790" y="172558"/>
                </a:lnTo>
                <a:lnTo>
                  <a:pt x="2395881" y="147856"/>
                </a:lnTo>
                <a:lnTo>
                  <a:pt x="2418733" y="117879"/>
                </a:lnTo>
                <a:lnTo>
                  <a:pt x="2441125" y="86253"/>
                </a:lnTo>
                <a:lnTo>
                  <a:pt x="2448397" y="81536"/>
                </a:lnTo>
                <a:lnTo>
                  <a:pt x="2476349" y="106099"/>
                </a:lnTo>
                <a:lnTo>
                  <a:pt x="2499710" y="128480"/>
                </a:lnTo>
                <a:lnTo>
                  <a:pt x="2519818" y="157608"/>
                </a:lnTo>
                <a:lnTo>
                  <a:pt x="2537766" y="185662"/>
                </a:lnTo>
                <a:lnTo>
                  <a:pt x="2547491" y="202457"/>
                </a:lnTo>
                <a:lnTo>
                  <a:pt x="2557502" y="220708"/>
                </a:lnTo>
                <a:lnTo>
                  <a:pt x="2567704" y="239932"/>
                </a:lnTo>
                <a:lnTo>
                  <a:pt x="2578033" y="259803"/>
                </a:lnTo>
                <a:lnTo>
                  <a:pt x="2588447" y="280106"/>
                </a:lnTo>
                <a:lnTo>
                  <a:pt x="2598917" y="300697"/>
                </a:lnTo>
                <a:lnTo>
                  <a:pt x="2610131" y="322186"/>
                </a:lnTo>
                <a:lnTo>
                  <a:pt x="2621840" y="344272"/>
                </a:lnTo>
                <a:lnTo>
                  <a:pt x="2633880" y="366758"/>
                </a:lnTo>
                <a:lnTo>
                  <a:pt x="2644728" y="389509"/>
                </a:lnTo>
                <a:lnTo>
                  <a:pt x="2654782" y="412438"/>
                </a:lnTo>
                <a:lnTo>
                  <a:pt x="2664308" y="435485"/>
                </a:lnTo>
                <a:lnTo>
                  <a:pt x="2674891" y="457200"/>
                </a:lnTo>
                <a:lnTo>
                  <a:pt x="2686180" y="478026"/>
                </a:lnTo>
                <a:lnTo>
                  <a:pt x="2697939" y="498260"/>
                </a:lnTo>
                <a:lnTo>
                  <a:pt x="2710012" y="517394"/>
                </a:lnTo>
                <a:lnTo>
                  <a:pt x="2722294" y="535795"/>
                </a:lnTo>
                <a:lnTo>
                  <a:pt x="2734715" y="553706"/>
                </a:lnTo>
                <a:lnTo>
                  <a:pt x="2747935" y="570586"/>
                </a:lnTo>
                <a:lnTo>
                  <a:pt x="2761687" y="586778"/>
                </a:lnTo>
                <a:lnTo>
                  <a:pt x="2788021" y="616529"/>
                </a:lnTo>
                <a:lnTo>
                  <a:pt x="2809132" y="641510"/>
                </a:lnTo>
                <a:lnTo>
                  <a:pt x="2827922" y="664372"/>
                </a:lnTo>
                <a:lnTo>
                  <a:pt x="2852486" y="693314"/>
                </a:lnTo>
                <a:lnTo>
                  <a:pt x="2876379" y="722056"/>
                </a:lnTo>
                <a:lnTo>
                  <a:pt x="2893275" y="743047"/>
                </a:lnTo>
                <a:lnTo>
                  <a:pt x="2898191" y="755038"/>
                </a:lnTo>
                <a:lnTo>
                  <a:pt x="2899958" y="757019"/>
                </a:lnTo>
                <a:lnTo>
                  <a:pt x="2905579" y="760958"/>
                </a:lnTo>
                <a:lnTo>
                  <a:pt x="2908971" y="754231"/>
                </a:lnTo>
                <a:lnTo>
                  <a:pt x="2934840" y="724383"/>
                </a:lnTo>
                <a:lnTo>
                  <a:pt x="2957935" y="697532"/>
                </a:lnTo>
                <a:lnTo>
                  <a:pt x="2978959" y="673749"/>
                </a:lnTo>
                <a:lnTo>
                  <a:pt x="3003119" y="646010"/>
                </a:lnTo>
                <a:lnTo>
                  <a:pt x="3030321" y="614867"/>
                </a:lnTo>
                <a:lnTo>
                  <a:pt x="3045899" y="597249"/>
                </a:lnTo>
                <a:lnTo>
                  <a:pt x="3062636" y="578448"/>
                </a:lnTo>
                <a:lnTo>
                  <a:pt x="3080143" y="558858"/>
                </a:lnTo>
                <a:lnTo>
                  <a:pt x="3098870" y="538743"/>
                </a:lnTo>
                <a:lnTo>
                  <a:pt x="3118411" y="518277"/>
                </a:lnTo>
                <a:lnTo>
                  <a:pt x="3138493" y="497578"/>
                </a:lnTo>
                <a:lnTo>
                  <a:pt x="3158231" y="476723"/>
                </a:lnTo>
                <a:lnTo>
                  <a:pt x="3177740" y="455764"/>
                </a:lnTo>
                <a:lnTo>
                  <a:pt x="3197096" y="434735"/>
                </a:lnTo>
                <a:lnTo>
                  <a:pt x="3217056" y="412955"/>
                </a:lnTo>
                <a:lnTo>
                  <a:pt x="3237418" y="390674"/>
                </a:lnTo>
                <a:lnTo>
                  <a:pt x="3258048" y="368059"/>
                </a:lnTo>
                <a:lnTo>
                  <a:pt x="3278857" y="345927"/>
                </a:lnTo>
                <a:lnTo>
                  <a:pt x="3299785" y="324116"/>
                </a:lnTo>
                <a:lnTo>
                  <a:pt x="3320792" y="302521"/>
                </a:lnTo>
                <a:lnTo>
                  <a:pt x="3341148" y="281773"/>
                </a:lnTo>
                <a:lnTo>
                  <a:pt x="3361068" y="261592"/>
                </a:lnTo>
                <a:lnTo>
                  <a:pt x="3380698" y="241787"/>
                </a:lnTo>
                <a:lnTo>
                  <a:pt x="3398724" y="224351"/>
                </a:lnTo>
                <a:lnTo>
                  <a:pt x="3415679" y="208494"/>
                </a:lnTo>
                <a:lnTo>
                  <a:pt x="3446984" y="180291"/>
                </a:lnTo>
                <a:lnTo>
                  <a:pt x="3475008" y="155997"/>
                </a:lnTo>
                <a:lnTo>
                  <a:pt x="3504473" y="125858"/>
                </a:lnTo>
                <a:lnTo>
                  <a:pt x="3531981" y="101234"/>
                </a:lnTo>
                <a:lnTo>
                  <a:pt x="3546773" y="88046"/>
                </a:lnTo>
                <a:lnTo>
                  <a:pt x="3552409" y="93361"/>
                </a:lnTo>
                <a:lnTo>
                  <a:pt x="3559373" y="94207"/>
                </a:lnTo>
                <a:lnTo>
                  <a:pt x="3562945" y="94222"/>
                </a:lnTo>
                <a:lnTo>
                  <a:pt x="3576248" y="100003"/>
                </a:lnTo>
                <a:lnTo>
                  <a:pt x="3586787" y="106438"/>
                </a:lnTo>
                <a:lnTo>
                  <a:pt x="3604620" y="128107"/>
                </a:lnTo>
                <a:lnTo>
                  <a:pt x="3620799" y="150679"/>
                </a:lnTo>
                <a:lnTo>
                  <a:pt x="3639748" y="177879"/>
                </a:lnTo>
                <a:lnTo>
                  <a:pt x="3659929" y="208782"/>
                </a:lnTo>
                <a:lnTo>
                  <a:pt x="3670250" y="227043"/>
                </a:lnTo>
                <a:lnTo>
                  <a:pt x="3680658" y="246977"/>
                </a:lnTo>
                <a:lnTo>
                  <a:pt x="3691125" y="268028"/>
                </a:lnTo>
                <a:lnTo>
                  <a:pt x="3703041" y="289117"/>
                </a:lnTo>
                <a:lnTo>
                  <a:pt x="3715925" y="310232"/>
                </a:lnTo>
                <a:lnTo>
                  <a:pt x="3729452" y="331364"/>
                </a:lnTo>
                <a:lnTo>
                  <a:pt x="3741999" y="352508"/>
                </a:lnTo>
                <a:lnTo>
                  <a:pt x="3753890" y="373659"/>
                </a:lnTo>
                <a:lnTo>
                  <a:pt x="3765346" y="394816"/>
                </a:lnTo>
                <a:lnTo>
                  <a:pt x="3776511" y="416681"/>
                </a:lnTo>
                <a:lnTo>
                  <a:pt x="3787482" y="439020"/>
                </a:lnTo>
                <a:lnTo>
                  <a:pt x="3798324" y="461672"/>
                </a:lnTo>
                <a:lnTo>
                  <a:pt x="3809080" y="483125"/>
                </a:lnTo>
                <a:lnTo>
                  <a:pt x="3819778" y="503776"/>
                </a:lnTo>
                <a:lnTo>
                  <a:pt x="3830438" y="523893"/>
                </a:lnTo>
                <a:lnTo>
                  <a:pt x="3840367" y="542950"/>
                </a:lnTo>
                <a:lnTo>
                  <a:pt x="3849808" y="561298"/>
                </a:lnTo>
                <a:lnTo>
                  <a:pt x="3858925" y="579175"/>
                </a:lnTo>
                <a:lnTo>
                  <a:pt x="3876580" y="610327"/>
                </a:lnTo>
                <a:lnTo>
                  <a:pt x="3894540" y="638284"/>
                </a:lnTo>
                <a:lnTo>
                  <a:pt x="3914281" y="664820"/>
                </a:lnTo>
                <a:lnTo>
                  <a:pt x="3931052" y="688843"/>
                </a:lnTo>
                <a:lnTo>
                  <a:pt x="3954274" y="720320"/>
                </a:lnTo>
                <a:lnTo>
                  <a:pt x="3975267" y="745639"/>
                </a:lnTo>
                <a:lnTo>
                  <a:pt x="3984262" y="759100"/>
                </a:lnTo>
                <a:lnTo>
                  <a:pt x="3995896" y="786734"/>
                </a:lnTo>
                <a:lnTo>
                  <a:pt x="4004050" y="792659"/>
                </a:lnTo>
                <a:lnTo>
                  <a:pt x="4004126" y="796079"/>
                </a:lnTo>
                <a:lnTo>
                  <a:pt x="4004842" y="797079"/>
                </a:lnTo>
                <a:lnTo>
                  <a:pt x="4016858" y="80542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6" name="SMARTInkShape-281"/>
          <p:cNvSpPr/>
          <p:nvPr>
            <p:custDataLst>
              <p:tags r:id="rId4"/>
            </p:custDataLst>
          </p:nvPr>
        </p:nvSpPr>
        <p:spPr>
          <a:xfrm>
            <a:off x="2432080" y="3448050"/>
            <a:ext cx="12671" cy="96973"/>
          </a:xfrm>
          <a:custGeom>
            <a:avLst/>
            <a:gdLst/>
            <a:ahLst/>
            <a:cxnLst/>
            <a:rect l="0" t="0" r="0" b="0"/>
            <a:pathLst>
              <a:path w="12671" h="96973">
                <a:moveTo>
                  <a:pt x="12670" y="0"/>
                </a:moveTo>
                <a:lnTo>
                  <a:pt x="12670" y="0"/>
                </a:lnTo>
                <a:lnTo>
                  <a:pt x="11964" y="27851"/>
                </a:lnTo>
                <a:lnTo>
                  <a:pt x="5763" y="58052"/>
                </a:lnTo>
                <a:lnTo>
                  <a:pt x="733" y="88757"/>
                </a:lnTo>
                <a:lnTo>
                  <a:pt x="196" y="96775"/>
                </a:lnTo>
                <a:lnTo>
                  <a:pt x="121" y="96972"/>
                </a:lnTo>
                <a:lnTo>
                  <a:pt x="0" y="88848"/>
                </a:lnTo>
                <a:lnTo>
                  <a:pt x="5000" y="57631"/>
                </a:lnTo>
                <a:lnTo>
                  <a:pt x="6059" y="41958"/>
                </a:lnTo>
                <a:lnTo>
                  <a:pt x="5441" y="40672"/>
                </a:lnTo>
                <a:lnTo>
                  <a:pt x="4323" y="39815"/>
                </a:lnTo>
                <a:lnTo>
                  <a:pt x="2872" y="39243"/>
                </a:lnTo>
                <a:lnTo>
                  <a:pt x="1905" y="40273"/>
                </a:lnTo>
                <a:lnTo>
                  <a:pt x="830" y="45180"/>
                </a:lnTo>
                <a:lnTo>
                  <a:pt x="6320" y="635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1" name="SMARTInkShape-Group52"/>
          <p:cNvGrpSpPr/>
          <p:nvPr/>
        </p:nvGrpSpPr>
        <p:grpSpPr>
          <a:xfrm>
            <a:off x="2501900" y="3162300"/>
            <a:ext cx="863601" cy="397907"/>
            <a:chOff x="2501900" y="3162300"/>
            <a:chExt cx="863601" cy="397907"/>
          </a:xfrm>
        </p:grpSpPr>
        <p:sp>
          <p:nvSpPr>
            <p:cNvPr id="107" name="SMARTInkShape-282"/>
            <p:cNvSpPr/>
            <p:nvPr>
              <p:custDataLst>
                <p:tags r:id="rId64"/>
              </p:custDataLst>
            </p:nvPr>
          </p:nvSpPr>
          <p:spPr>
            <a:xfrm>
              <a:off x="3340410" y="3443106"/>
              <a:ext cx="25091" cy="117101"/>
            </a:xfrm>
            <a:custGeom>
              <a:avLst/>
              <a:gdLst/>
              <a:ahLst/>
              <a:cxnLst/>
              <a:rect l="0" t="0" r="0" b="0"/>
              <a:pathLst>
                <a:path w="25091" h="117101">
                  <a:moveTo>
                    <a:pt x="25090" y="17644"/>
                  </a:moveTo>
                  <a:lnTo>
                    <a:pt x="25090" y="17644"/>
                  </a:lnTo>
                  <a:lnTo>
                    <a:pt x="25090" y="0"/>
                  </a:lnTo>
                  <a:lnTo>
                    <a:pt x="24385" y="237"/>
                  </a:lnTo>
                  <a:lnTo>
                    <a:pt x="21719" y="2381"/>
                  </a:lnTo>
                  <a:lnTo>
                    <a:pt x="17917" y="26127"/>
                  </a:lnTo>
                  <a:lnTo>
                    <a:pt x="10186" y="56846"/>
                  </a:lnTo>
                  <a:lnTo>
                    <a:pt x="6563" y="83744"/>
                  </a:lnTo>
                  <a:lnTo>
                    <a:pt x="386" y="114420"/>
                  </a:lnTo>
                  <a:lnTo>
                    <a:pt x="0" y="117100"/>
                  </a:lnTo>
                  <a:lnTo>
                    <a:pt x="3153" y="111867"/>
                  </a:lnTo>
                  <a:lnTo>
                    <a:pt x="6881" y="81542"/>
                  </a:lnTo>
                  <a:lnTo>
                    <a:pt x="12529" y="59448"/>
                  </a:lnTo>
                  <a:lnTo>
                    <a:pt x="16900" y="29952"/>
                  </a:lnTo>
                  <a:lnTo>
                    <a:pt x="18195" y="16822"/>
                  </a:lnTo>
                  <a:lnTo>
                    <a:pt x="17671" y="16391"/>
                  </a:lnTo>
                  <a:lnTo>
                    <a:pt x="15208" y="19674"/>
                  </a:lnTo>
                  <a:lnTo>
                    <a:pt x="5854" y="51055"/>
                  </a:lnTo>
                  <a:lnTo>
                    <a:pt x="908" y="80218"/>
                  </a:lnTo>
                  <a:lnTo>
                    <a:pt x="2113" y="89669"/>
                  </a:lnTo>
                  <a:lnTo>
                    <a:pt x="6040" y="100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283"/>
            <p:cNvSpPr/>
            <p:nvPr>
              <p:custDataLst>
                <p:tags r:id="rId65"/>
              </p:custDataLst>
            </p:nvPr>
          </p:nvSpPr>
          <p:spPr>
            <a:xfrm>
              <a:off x="2501900" y="3414627"/>
              <a:ext cx="717067" cy="33424"/>
            </a:xfrm>
            <a:custGeom>
              <a:avLst/>
              <a:gdLst/>
              <a:ahLst/>
              <a:cxnLst/>
              <a:rect l="0" t="0" r="0" b="0"/>
              <a:pathLst>
                <a:path w="717067" h="33424">
                  <a:moveTo>
                    <a:pt x="0" y="8023"/>
                  </a:moveTo>
                  <a:lnTo>
                    <a:pt x="0" y="8023"/>
                  </a:lnTo>
                  <a:lnTo>
                    <a:pt x="3371" y="1281"/>
                  </a:lnTo>
                  <a:lnTo>
                    <a:pt x="6481" y="0"/>
                  </a:lnTo>
                  <a:lnTo>
                    <a:pt x="15580" y="459"/>
                  </a:lnTo>
                  <a:lnTo>
                    <a:pt x="44829" y="8421"/>
                  </a:lnTo>
                  <a:lnTo>
                    <a:pt x="67375" y="16372"/>
                  </a:lnTo>
                  <a:lnTo>
                    <a:pt x="88506" y="22317"/>
                  </a:lnTo>
                  <a:lnTo>
                    <a:pt x="116712" y="24959"/>
                  </a:lnTo>
                  <a:lnTo>
                    <a:pt x="132841" y="25664"/>
                  </a:lnTo>
                  <a:lnTo>
                    <a:pt x="149944" y="26134"/>
                  </a:lnTo>
                  <a:lnTo>
                    <a:pt x="167696" y="26447"/>
                  </a:lnTo>
                  <a:lnTo>
                    <a:pt x="186586" y="26655"/>
                  </a:lnTo>
                  <a:lnTo>
                    <a:pt x="206235" y="26795"/>
                  </a:lnTo>
                  <a:lnTo>
                    <a:pt x="226390" y="26887"/>
                  </a:lnTo>
                  <a:lnTo>
                    <a:pt x="246177" y="26949"/>
                  </a:lnTo>
                  <a:lnTo>
                    <a:pt x="265718" y="26990"/>
                  </a:lnTo>
                  <a:lnTo>
                    <a:pt x="285095" y="27018"/>
                  </a:lnTo>
                  <a:lnTo>
                    <a:pt x="304364" y="27036"/>
                  </a:lnTo>
                  <a:lnTo>
                    <a:pt x="323559" y="27048"/>
                  </a:lnTo>
                  <a:lnTo>
                    <a:pt x="342706" y="27057"/>
                  </a:lnTo>
                  <a:lnTo>
                    <a:pt x="361821" y="27768"/>
                  </a:lnTo>
                  <a:lnTo>
                    <a:pt x="380914" y="28947"/>
                  </a:lnTo>
                  <a:lnTo>
                    <a:pt x="399993" y="30439"/>
                  </a:lnTo>
                  <a:lnTo>
                    <a:pt x="419062" y="31434"/>
                  </a:lnTo>
                  <a:lnTo>
                    <a:pt x="438125" y="32097"/>
                  </a:lnTo>
                  <a:lnTo>
                    <a:pt x="457183" y="32539"/>
                  </a:lnTo>
                  <a:lnTo>
                    <a:pt x="476239" y="32834"/>
                  </a:lnTo>
                  <a:lnTo>
                    <a:pt x="495292" y="33030"/>
                  </a:lnTo>
                  <a:lnTo>
                    <a:pt x="514345" y="33161"/>
                  </a:lnTo>
                  <a:lnTo>
                    <a:pt x="533397" y="32543"/>
                  </a:lnTo>
                  <a:lnTo>
                    <a:pt x="552448" y="31425"/>
                  </a:lnTo>
                  <a:lnTo>
                    <a:pt x="571498" y="29974"/>
                  </a:lnTo>
                  <a:lnTo>
                    <a:pt x="588432" y="29007"/>
                  </a:lnTo>
                  <a:lnTo>
                    <a:pt x="618537" y="27933"/>
                  </a:lnTo>
                  <a:lnTo>
                    <a:pt x="644146" y="27455"/>
                  </a:lnTo>
                  <a:lnTo>
                    <a:pt x="666582" y="27243"/>
                  </a:lnTo>
                  <a:lnTo>
                    <a:pt x="692963" y="27829"/>
                  </a:lnTo>
                  <a:lnTo>
                    <a:pt x="717066" y="33346"/>
                  </a:lnTo>
                  <a:lnTo>
                    <a:pt x="711200" y="334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284"/>
            <p:cNvSpPr/>
            <p:nvPr>
              <p:custDataLst>
                <p:tags r:id="rId66"/>
              </p:custDataLst>
            </p:nvPr>
          </p:nvSpPr>
          <p:spPr>
            <a:xfrm>
              <a:off x="2852294" y="3244850"/>
              <a:ext cx="113157" cy="114039"/>
            </a:xfrm>
            <a:custGeom>
              <a:avLst/>
              <a:gdLst/>
              <a:ahLst/>
              <a:cxnLst/>
              <a:rect l="0" t="0" r="0" b="0"/>
              <a:pathLst>
                <a:path w="113157" h="114039">
                  <a:moveTo>
                    <a:pt x="11556" y="107950"/>
                  </a:moveTo>
                  <a:lnTo>
                    <a:pt x="11556" y="107950"/>
                  </a:lnTo>
                  <a:lnTo>
                    <a:pt x="8185" y="111321"/>
                  </a:lnTo>
                  <a:lnTo>
                    <a:pt x="4649" y="112976"/>
                  </a:lnTo>
                  <a:lnTo>
                    <a:pt x="0" y="114038"/>
                  </a:lnTo>
                  <a:lnTo>
                    <a:pt x="15702" y="93970"/>
                  </a:lnTo>
                  <a:lnTo>
                    <a:pt x="40850" y="70960"/>
                  </a:lnTo>
                  <a:lnTo>
                    <a:pt x="66489" y="46268"/>
                  </a:lnTo>
                  <a:lnTo>
                    <a:pt x="96673" y="16404"/>
                  </a:lnTo>
                  <a:lnTo>
                    <a:pt x="1131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285"/>
            <p:cNvSpPr/>
            <p:nvPr>
              <p:custDataLst>
                <p:tags r:id="rId67"/>
              </p:custDataLst>
            </p:nvPr>
          </p:nvSpPr>
          <p:spPr>
            <a:xfrm>
              <a:off x="2894633" y="3162300"/>
              <a:ext cx="102568" cy="196851"/>
            </a:xfrm>
            <a:custGeom>
              <a:avLst/>
              <a:gdLst/>
              <a:ahLst/>
              <a:cxnLst/>
              <a:rect l="0" t="0" r="0" b="0"/>
              <a:pathLst>
                <a:path w="102568" h="196851">
                  <a:moveTo>
                    <a:pt x="7317" y="0"/>
                  </a:moveTo>
                  <a:lnTo>
                    <a:pt x="7317" y="0"/>
                  </a:lnTo>
                  <a:lnTo>
                    <a:pt x="575" y="6742"/>
                  </a:lnTo>
                  <a:lnTo>
                    <a:pt x="0" y="10845"/>
                  </a:lnTo>
                  <a:lnTo>
                    <a:pt x="9217" y="36401"/>
                  </a:lnTo>
                  <a:lnTo>
                    <a:pt x="22461" y="64878"/>
                  </a:lnTo>
                  <a:lnTo>
                    <a:pt x="39791" y="93777"/>
                  </a:lnTo>
                  <a:lnTo>
                    <a:pt x="56450" y="120213"/>
                  </a:lnTo>
                  <a:lnTo>
                    <a:pt x="78092" y="151059"/>
                  </a:lnTo>
                  <a:lnTo>
                    <a:pt x="95224" y="182092"/>
                  </a:lnTo>
                  <a:lnTo>
                    <a:pt x="102567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SMARTInkShape-Group53"/>
          <p:cNvGrpSpPr/>
          <p:nvPr/>
        </p:nvGrpSpPr>
        <p:grpSpPr>
          <a:xfrm>
            <a:off x="3905250" y="4654550"/>
            <a:ext cx="177801" cy="133351"/>
            <a:chOff x="3905250" y="4654550"/>
            <a:chExt cx="177801" cy="133351"/>
          </a:xfrm>
        </p:grpSpPr>
        <p:sp>
          <p:nvSpPr>
            <p:cNvPr id="112" name="SMARTInkShape-286"/>
            <p:cNvSpPr/>
            <p:nvPr>
              <p:custDataLst>
                <p:tags r:id="rId62"/>
              </p:custDataLst>
            </p:nvPr>
          </p:nvSpPr>
          <p:spPr>
            <a:xfrm>
              <a:off x="3905250" y="4654550"/>
              <a:ext cx="177801" cy="133351"/>
            </a:xfrm>
            <a:custGeom>
              <a:avLst/>
              <a:gdLst/>
              <a:ahLst/>
              <a:cxnLst/>
              <a:rect l="0" t="0" r="0" b="0"/>
              <a:pathLst>
                <a:path w="177801" h="133351">
                  <a:moveTo>
                    <a:pt x="0" y="133350"/>
                  </a:moveTo>
                  <a:lnTo>
                    <a:pt x="0" y="133350"/>
                  </a:lnTo>
                  <a:lnTo>
                    <a:pt x="26053" y="112366"/>
                  </a:lnTo>
                  <a:lnTo>
                    <a:pt x="47563" y="94626"/>
                  </a:lnTo>
                  <a:lnTo>
                    <a:pt x="74996" y="73100"/>
                  </a:lnTo>
                  <a:lnTo>
                    <a:pt x="103887" y="51539"/>
                  </a:lnTo>
                  <a:lnTo>
                    <a:pt x="128487" y="34900"/>
                  </a:lnTo>
                  <a:lnTo>
                    <a:pt x="158799" y="13633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287"/>
            <p:cNvSpPr/>
            <p:nvPr>
              <p:custDataLst>
                <p:tags r:id="rId63"/>
              </p:custDataLst>
            </p:nvPr>
          </p:nvSpPr>
          <p:spPr>
            <a:xfrm>
              <a:off x="3917950" y="4718050"/>
              <a:ext cx="101601" cy="63501"/>
            </a:xfrm>
            <a:custGeom>
              <a:avLst/>
              <a:gdLst/>
              <a:ahLst/>
              <a:cxnLst/>
              <a:rect l="0" t="0" r="0" b="0"/>
              <a:pathLst>
                <a:path w="101601" h="63501">
                  <a:moveTo>
                    <a:pt x="0" y="0"/>
                  </a:moveTo>
                  <a:lnTo>
                    <a:pt x="0" y="0"/>
                  </a:lnTo>
                  <a:lnTo>
                    <a:pt x="29511" y="22604"/>
                  </a:lnTo>
                  <a:lnTo>
                    <a:pt x="49805" y="36857"/>
                  </a:lnTo>
                  <a:lnTo>
                    <a:pt x="75288" y="50248"/>
                  </a:lnTo>
                  <a:lnTo>
                    <a:pt x="1016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SMARTInkShape-Group54"/>
          <p:cNvGrpSpPr/>
          <p:nvPr/>
        </p:nvGrpSpPr>
        <p:grpSpPr>
          <a:xfrm>
            <a:off x="348967" y="2901950"/>
            <a:ext cx="335062" cy="264270"/>
            <a:chOff x="348967" y="2901950"/>
            <a:chExt cx="335062" cy="264270"/>
          </a:xfrm>
        </p:grpSpPr>
        <p:sp>
          <p:nvSpPr>
            <p:cNvPr id="115" name="SMARTInkShape-288"/>
            <p:cNvSpPr/>
            <p:nvPr>
              <p:custDataLst>
                <p:tags r:id="rId57"/>
              </p:custDataLst>
            </p:nvPr>
          </p:nvSpPr>
          <p:spPr>
            <a:xfrm>
              <a:off x="348967" y="2914650"/>
              <a:ext cx="116401" cy="251570"/>
            </a:xfrm>
            <a:custGeom>
              <a:avLst/>
              <a:gdLst/>
              <a:ahLst/>
              <a:cxnLst/>
              <a:rect l="0" t="0" r="0" b="0"/>
              <a:pathLst>
                <a:path w="116401" h="251570">
                  <a:moveTo>
                    <a:pt x="70133" y="0"/>
                  </a:moveTo>
                  <a:lnTo>
                    <a:pt x="70133" y="0"/>
                  </a:lnTo>
                  <a:lnTo>
                    <a:pt x="56649" y="3371"/>
                  </a:lnTo>
                  <a:lnTo>
                    <a:pt x="34780" y="22322"/>
                  </a:lnTo>
                  <a:lnTo>
                    <a:pt x="13797" y="53651"/>
                  </a:lnTo>
                  <a:lnTo>
                    <a:pt x="4408" y="77467"/>
                  </a:lnTo>
                  <a:lnTo>
                    <a:pt x="0" y="99341"/>
                  </a:lnTo>
                  <a:lnTo>
                    <a:pt x="2744" y="113766"/>
                  </a:lnTo>
                  <a:lnTo>
                    <a:pt x="6157" y="118177"/>
                  </a:lnTo>
                  <a:lnTo>
                    <a:pt x="15594" y="123079"/>
                  </a:lnTo>
                  <a:lnTo>
                    <a:pt x="21779" y="122269"/>
                  </a:lnTo>
                  <a:lnTo>
                    <a:pt x="36178" y="115725"/>
                  </a:lnTo>
                  <a:lnTo>
                    <a:pt x="63522" y="90028"/>
                  </a:lnTo>
                  <a:lnTo>
                    <a:pt x="83853" y="58974"/>
                  </a:lnTo>
                  <a:lnTo>
                    <a:pt x="88461" y="43614"/>
                  </a:lnTo>
                  <a:lnTo>
                    <a:pt x="89040" y="25627"/>
                  </a:lnTo>
                  <a:lnTo>
                    <a:pt x="88382" y="23435"/>
                  </a:lnTo>
                  <a:lnTo>
                    <a:pt x="87238" y="21973"/>
                  </a:lnTo>
                  <a:lnTo>
                    <a:pt x="85770" y="20999"/>
                  </a:lnTo>
                  <a:lnTo>
                    <a:pt x="84791" y="21055"/>
                  </a:lnTo>
                  <a:lnTo>
                    <a:pt x="84138" y="21798"/>
                  </a:lnTo>
                  <a:lnTo>
                    <a:pt x="83703" y="22998"/>
                  </a:lnTo>
                  <a:lnTo>
                    <a:pt x="93144" y="50273"/>
                  </a:lnTo>
                  <a:lnTo>
                    <a:pt x="103841" y="79415"/>
                  </a:lnTo>
                  <a:lnTo>
                    <a:pt x="111792" y="111097"/>
                  </a:lnTo>
                  <a:lnTo>
                    <a:pt x="116400" y="134749"/>
                  </a:lnTo>
                  <a:lnTo>
                    <a:pt x="115156" y="159372"/>
                  </a:lnTo>
                  <a:lnTo>
                    <a:pt x="109193" y="183015"/>
                  </a:lnTo>
                  <a:lnTo>
                    <a:pt x="93231" y="212192"/>
                  </a:lnTo>
                  <a:lnTo>
                    <a:pt x="70940" y="236595"/>
                  </a:lnTo>
                  <a:lnTo>
                    <a:pt x="47873" y="248529"/>
                  </a:lnTo>
                  <a:lnTo>
                    <a:pt x="36486" y="251569"/>
                  </a:lnTo>
                  <a:lnTo>
                    <a:pt x="31474" y="249557"/>
                  </a:lnTo>
                  <a:lnTo>
                    <a:pt x="12983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289"/>
            <p:cNvSpPr/>
            <p:nvPr>
              <p:custDataLst>
                <p:tags r:id="rId58"/>
              </p:custDataLst>
            </p:nvPr>
          </p:nvSpPr>
          <p:spPr>
            <a:xfrm>
              <a:off x="490379" y="2901950"/>
              <a:ext cx="81122" cy="168402"/>
            </a:xfrm>
            <a:custGeom>
              <a:avLst/>
              <a:gdLst/>
              <a:ahLst/>
              <a:cxnLst/>
              <a:rect l="0" t="0" r="0" b="0"/>
              <a:pathLst>
                <a:path w="81122" h="168402">
                  <a:moveTo>
                    <a:pt x="23971" y="0"/>
                  </a:moveTo>
                  <a:lnTo>
                    <a:pt x="23971" y="0"/>
                  </a:lnTo>
                  <a:lnTo>
                    <a:pt x="20600" y="3371"/>
                  </a:lnTo>
                  <a:lnTo>
                    <a:pt x="16798" y="31815"/>
                  </a:lnTo>
                  <a:lnTo>
                    <a:pt x="11141" y="53651"/>
                  </a:lnTo>
                  <a:lnTo>
                    <a:pt x="5804" y="77467"/>
                  </a:lnTo>
                  <a:lnTo>
                    <a:pt x="1786" y="100752"/>
                  </a:lnTo>
                  <a:lnTo>
                    <a:pt x="0" y="120508"/>
                  </a:lnTo>
                  <a:lnTo>
                    <a:pt x="4851" y="136815"/>
                  </a:lnTo>
                  <a:lnTo>
                    <a:pt x="14062" y="150412"/>
                  </a:lnTo>
                  <a:lnTo>
                    <a:pt x="25211" y="161159"/>
                  </a:lnTo>
                  <a:lnTo>
                    <a:pt x="37222" y="166876"/>
                  </a:lnTo>
                  <a:lnTo>
                    <a:pt x="43389" y="168401"/>
                  </a:lnTo>
                  <a:lnTo>
                    <a:pt x="55884" y="166332"/>
                  </a:lnTo>
                  <a:lnTo>
                    <a:pt x="67083" y="160709"/>
                  </a:lnTo>
                  <a:lnTo>
                    <a:pt x="81121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290"/>
            <p:cNvSpPr/>
            <p:nvPr>
              <p:custDataLst>
                <p:tags r:id="rId59"/>
              </p:custDataLst>
            </p:nvPr>
          </p:nvSpPr>
          <p:spPr>
            <a:xfrm>
              <a:off x="501650" y="2959100"/>
              <a:ext cx="114301" cy="107951"/>
            </a:xfrm>
            <a:custGeom>
              <a:avLst/>
              <a:gdLst/>
              <a:ahLst/>
              <a:cxnLst/>
              <a:rect l="0" t="0" r="0" b="0"/>
              <a:pathLst>
                <a:path w="114301" h="107951">
                  <a:moveTo>
                    <a:pt x="0" y="107950"/>
                  </a:moveTo>
                  <a:lnTo>
                    <a:pt x="0" y="107950"/>
                  </a:lnTo>
                  <a:lnTo>
                    <a:pt x="26367" y="88491"/>
                  </a:lnTo>
                  <a:lnTo>
                    <a:pt x="57437" y="63379"/>
                  </a:lnTo>
                  <a:lnTo>
                    <a:pt x="85222" y="38064"/>
                  </a:lnTo>
                  <a:lnTo>
                    <a:pt x="109321" y="731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291"/>
            <p:cNvSpPr/>
            <p:nvPr>
              <p:custDataLst>
                <p:tags r:id="rId60"/>
              </p:custDataLst>
            </p:nvPr>
          </p:nvSpPr>
          <p:spPr>
            <a:xfrm>
              <a:off x="561779" y="2971800"/>
              <a:ext cx="54172" cy="63501"/>
            </a:xfrm>
            <a:custGeom>
              <a:avLst/>
              <a:gdLst/>
              <a:ahLst/>
              <a:cxnLst/>
              <a:rect l="0" t="0" r="0" b="0"/>
              <a:pathLst>
                <a:path w="54172" h="635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418" y="10845"/>
                  </a:lnTo>
                  <a:lnTo>
                    <a:pt x="11588" y="35321"/>
                  </a:lnTo>
                  <a:lnTo>
                    <a:pt x="24856" y="48487"/>
                  </a:lnTo>
                  <a:lnTo>
                    <a:pt x="5417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292"/>
            <p:cNvSpPr/>
            <p:nvPr>
              <p:custDataLst>
                <p:tags r:id="rId61"/>
              </p:custDataLst>
            </p:nvPr>
          </p:nvSpPr>
          <p:spPr>
            <a:xfrm>
              <a:off x="622300" y="2908300"/>
              <a:ext cx="61729" cy="152401"/>
            </a:xfrm>
            <a:custGeom>
              <a:avLst/>
              <a:gdLst/>
              <a:ahLst/>
              <a:cxnLst/>
              <a:rect l="0" t="0" r="0" b="0"/>
              <a:pathLst>
                <a:path w="61729" h="152401">
                  <a:moveTo>
                    <a:pt x="0" y="0"/>
                  </a:moveTo>
                  <a:lnTo>
                    <a:pt x="0" y="0"/>
                  </a:lnTo>
                  <a:lnTo>
                    <a:pt x="11550" y="7186"/>
                  </a:lnTo>
                  <a:lnTo>
                    <a:pt x="37664" y="33587"/>
                  </a:lnTo>
                  <a:lnTo>
                    <a:pt x="55139" y="59576"/>
                  </a:lnTo>
                  <a:lnTo>
                    <a:pt x="60043" y="69350"/>
                  </a:lnTo>
                  <a:lnTo>
                    <a:pt x="61728" y="91500"/>
                  </a:lnTo>
                  <a:lnTo>
                    <a:pt x="57774" y="114045"/>
                  </a:lnTo>
                  <a:lnTo>
                    <a:pt x="444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1" name="SMARTInkShape-293"/>
          <p:cNvSpPr/>
          <p:nvPr>
            <p:custDataLst>
              <p:tags r:id="rId5"/>
            </p:custDataLst>
          </p:nvPr>
        </p:nvSpPr>
        <p:spPr>
          <a:xfrm>
            <a:off x="3302000" y="3396821"/>
            <a:ext cx="116449" cy="175231"/>
          </a:xfrm>
          <a:custGeom>
            <a:avLst/>
            <a:gdLst/>
            <a:ahLst/>
            <a:cxnLst/>
            <a:rect l="0" t="0" r="0" b="0"/>
            <a:pathLst>
              <a:path w="116449" h="175231">
                <a:moveTo>
                  <a:pt x="82550" y="51229"/>
                </a:moveTo>
                <a:lnTo>
                  <a:pt x="82550" y="51229"/>
                </a:lnTo>
                <a:lnTo>
                  <a:pt x="82550" y="47858"/>
                </a:lnTo>
                <a:lnTo>
                  <a:pt x="80669" y="44322"/>
                </a:lnTo>
                <a:lnTo>
                  <a:pt x="79179" y="42391"/>
                </a:lnTo>
                <a:lnTo>
                  <a:pt x="73090" y="15724"/>
                </a:lnTo>
                <a:lnTo>
                  <a:pt x="65646" y="6991"/>
                </a:lnTo>
                <a:lnTo>
                  <a:pt x="60697" y="2687"/>
                </a:lnTo>
                <a:lnTo>
                  <a:pt x="55987" y="524"/>
                </a:lnTo>
                <a:lnTo>
                  <a:pt x="46990" y="0"/>
                </a:lnTo>
                <a:lnTo>
                  <a:pt x="38288" y="4001"/>
                </a:lnTo>
                <a:lnTo>
                  <a:pt x="33992" y="7044"/>
                </a:lnTo>
                <a:lnTo>
                  <a:pt x="21204" y="31552"/>
                </a:lnTo>
                <a:lnTo>
                  <a:pt x="10835" y="59417"/>
                </a:lnTo>
                <a:lnTo>
                  <a:pt x="1993" y="90851"/>
                </a:lnTo>
                <a:lnTo>
                  <a:pt x="415" y="118933"/>
                </a:lnTo>
                <a:lnTo>
                  <a:pt x="3948" y="141762"/>
                </a:lnTo>
                <a:lnTo>
                  <a:pt x="6865" y="151801"/>
                </a:lnTo>
                <a:lnTo>
                  <a:pt x="17633" y="166718"/>
                </a:lnTo>
                <a:lnTo>
                  <a:pt x="24455" y="172672"/>
                </a:lnTo>
                <a:lnTo>
                  <a:pt x="33237" y="175230"/>
                </a:lnTo>
                <a:lnTo>
                  <a:pt x="54283" y="174309"/>
                </a:lnTo>
                <a:lnTo>
                  <a:pt x="75867" y="161670"/>
                </a:lnTo>
                <a:lnTo>
                  <a:pt x="104088" y="130754"/>
                </a:lnTo>
                <a:lnTo>
                  <a:pt x="111726" y="119062"/>
                </a:lnTo>
                <a:lnTo>
                  <a:pt x="116448" y="94783"/>
                </a:lnTo>
                <a:lnTo>
                  <a:pt x="115732" y="82381"/>
                </a:lnTo>
                <a:lnTo>
                  <a:pt x="103648" y="61076"/>
                </a:lnTo>
                <a:lnTo>
                  <a:pt x="94498" y="51444"/>
                </a:lnTo>
                <a:lnTo>
                  <a:pt x="71162" y="40741"/>
                </a:lnTo>
                <a:lnTo>
                  <a:pt x="45739" y="37395"/>
                </a:lnTo>
                <a:lnTo>
                  <a:pt x="22680" y="40612"/>
                </a:lnTo>
                <a:lnTo>
                  <a:pt x="10080" y="46746"/>
                </a:lnTo>
                <a:lnTo>
                  <a:pt x="0" y="5757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2" name="SMARTInkShape-294"/>
          <p:cNvSpPr/>
          <p:nvPr>
            <p:custDataLst>
              <p:tags r:id="rId6"/>
            </p:custDataLst>
          </p:nvPr>
        </p:nvSpPr>
        <p:spPr>
          <a:xfrm>
            <a:off x="2412100" y="3389556"/>
            <a:ext cx="117812" cy="162528"/>
          </a:xfrm>
          <a:custGeom>
            <a:avLst/>
            <a:gdLst/>
            <a:ahLst/>
            <a:cxnLst/>
            <a:rect l="0" t="0" r="0" b="0"/>
            <a:pathLst>
              <a:path w="117812" h="162528">
                <a:moveTo>
                  <a:pt x="51700" y="20394"/>
                </a:moveTo>
                <a:lnTo>
                  <a:pt x="51700" y="20394"/>
                </a:lnTo>
                <a:lnTo>
                  <a:pt x="48329" y="17023"/>
                </a:lnTo>
                <a:lnTo>
                  <a:pt x="46674" y="11605"/>
                </a:lnTo>
                <a:lnTo>
                  <a:pt x="45233" y="5199"/>
                </a:lnTo>
                <a:lnTo>
                  <a:pt x="42240" y="0"/>
                </a:lnTo>
                <a:lnTo>
                  <a:pt x="39749" y="448"/>
                </a:lnTo>
                <a:lnTo>
                  <a:pt x="33218" y="6590"/>
                </a:lnTo>
                <a:lnTo>
                  <a:pt x="21849" y="27664"/>
                </a:lnTo>
                <a:lnTo>
                  <a:pt x="9505" y="57492"/>
                </a:lnTo>
                <a:lnTo>
                  <a:pt x="5226" y="73348"/>
                </a:lnTo>
                <a:lnTo>
                  <a:pt x="0" y="103901"/>
                </a:lnTo>
                <a:lnTo>
                  <a:pt x="30" y="129240"/>
                </a:lnTo>
                <a:lnTo>
                  <a:pt x="6158" y="146616"/>
                </a:lnTo>
                <a:lnTo>
                  <a:pt x="10755" y="153225"/>
                </a:lnTo>
                <a:lnTo>
                  <a:pt x="17348" y="157631"/>
                </a:lnTo>
                <a:lnTo>
                  <a:pt x="34080" y="162527"/>
                </a:lnTo>
                <a:lnTo>
                  <a:pt x="43482" y="160305"/>
                </a:lnTo>
                <a:lnTo>
                  <a:pt x="63334" y="148429"/>
                </a:lnTo>
                <a:lnTo>
                  <a:pt x="82036" y="127628"/>
                </a:lnTo>
                <a:lnTo>
                  <a:pt x="99049" y="101214"/>
                </a:lnTo>
                <a:lnTo>
                  <a:pt x="113666" y="70660"/>
                </a:lnTo>
                <a:lnTo>
                  <a:pt x="117811" y="42029"/>
                </a:lnTo>
                <a:lnTo>
                  <a:pt x="116941" y="28467"/>
                </a:lnTo>
                <a:lnTo>
                  <a:pt x="111422" y="18720"/>
                </a:lnTo>
                <a:lnTo>
                  <a:pt x="92119" y="6010"/>
                </a:lnTo>
                <a:lnTo>
                  <a:pt x="79351" y="5865"/>
                </a:lnTo>
                <a:lnTo>
                  <a:pt x="50114" y="15113"/>
                </a:lnTo>
                <a:lnTo>
                  <a:pt x="19950" y="26744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3" name="SMARTInkShape-295"/>
          <p:cNvSpPr/>
          <p:nvPr>
            <p:custDataLst>
              <p:tags r:id="rId7"/>
            </p:custDataLst>
          </p:nvPr>
        </p:nvSpPr>
        <p:spPr>
          <a:xfrm>
            <a:off x="4441771" y="3398656"/>
            <a:ext cx="28630" cy="129975"/>
          </a:xfrm>
          <a:custGeom>
            <a:avLst/>
            <a:gdLst/>
            <a:ahLst/>
            <a:cxnLst/>
            <a:rect l="0" t="0" r="0" b="0"/>
            <a:pathLst>
              <a:path w="28630" h="129975">
                <a:moveTo>
                  <a:pt x="9579" y="17644"/>
                </a:moveTo>
                <a:lnTo>
                  <a:pt x="9579" y="17644"/>
                </a:lnTo>
                <a:lnTo>
                  <a:pt x="9579" y="10902"/>
                </a:lnTo>
                <a:lnTo>
                  <a:pt x="7697" y="5710"/>
                </a:lnTo>
                <a:lnTo>
                  <a:pt x="4112" y="0"/>
                </a:lnTo>
                <a:lnTo>
                  <a:pt x="7062" y="26336"/>
                </a:lnTo>
                <a:lnTo>
                  <a:pt x="5403" y="53022"/>
                </a:lnTo>
                <a:lnTo>
                  <a:pt x="2313" y="79934"/>
                </a:lnTo>
                <a:lnTo>
                  <a:pt x="0" y="103890"/>
                </a:lnTo>
                <a:lnTo>
                  <a:pt x="1324" y="121592"/>
                </a:lnTo>
                <a:lnTo>
                  <a:pt x="3370" y="126454"/>
                </a:lnTo>
                <a:lnTo>
                  <a:pt x="6145" y="128990"/>
                </a:lnTo>
                <a:lnTo>
                  <a:pt x="9407" y="129974"/>
                </a:lnTo>
                <a:lnTo>
                  <a:pt x="12992" y="127103"/>
                </a:lnTo>
                <a:lnTo>
                  <a:pt x="28629" y="10019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8" name="SMARTInkShape-Group58"/>
          <p:cNvGrpSpPr/>
          <p:nvPr/>
        </p:nvGrpSpPr>
        <p:grpSpPr>
          <a:xfrm>
            <a:off x="3352800" y="3131956"/>
            <a:ext cx="868623" cy="360545"/>
            <a:chOff x="3352800" y="3131956"/>
            <a:chExt cx="868623" cy="360545"/>
          </a:xfrm>
        </p:grpSpPr>
        <p:sp>
          <p:nvSpPr>
            <p:cNvPr id="124" name="SMARTInkShape-296"/>
            <p:cNvSpPr/>
            <p:nvPr>
              <p:custDataLst>
                <p:tags r:id="rId53"/>
              </p:custDataLst>
            </p:nvPr>
          </p:nvSpPr>
          <p:spPr>
            <a:xfrm>
              <a:off x="3352800" y="3371850"/>
              <a:ext cx="19051" cy="120651"/>
            </a:xfrm>
            <a:custGeom>
              <a:avLst/>
              <a:gdLst/>
              <a:ahLst/>
              <a:cxnLst/>
              <a:rect l="0" t="0" r="0" b="0"/>
              <a:pathLst>
                <a:path w="19051" h="120651">
                  <a:moveTo>
                    <a:pt x="0" y="0"/>
                  </a:moveTo>
                  <a:lnTo>
                    <a:pt x="0" y="0"/>
                  </a:lnTo>
                  <a:lnTo>
                    <a:pt x="3371" y="25693"/>
                  </a:lnTo>
                  <a:lnTo>
                    <a:pt x="6907" y="47403"/>
                  </a:lnTo>
                  <a:lnTo>
                    <a:pt x="10126" y="69751"/>
                  </a:lnTo>
                  <a:lnTo>
                    <a:pt x="11937" y="96789"/>
                  </a:lnTo>
                  <a:lnTo>
                    <a:pt x="13180" y="112953"/>
                  </a:lnTo>
                  <a:lnTo>
                    <a:pt x="14431" y="115519"/>
                  </a:lnTo>
                  <a:lnTo>
                    <a:pt x="190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297"/>
            <p:cNvSpPr/>
            <p:nvPr>
              <p:custDataLst>
                <p:tags r:id="rId54"/>
              </p:custDataLst>
            </p:nvPr>
          </p:nvSpPr>
          <p:spPr>
            <a:xfrm>
              <a:off x="3429852" y="3409950"/>
              <a:ext cx="791571" cy="56266"/>
            </a:xfrm>
            <a:custGeom>
              <a:avLst/>
              <a:gdLst/>
              <a:ahLst/>
              <a:cxnLst/>
              <a:rect l="0" t="0" r="0" b="0"/>
              <a:pathLst>
                <a:path w="791571" h="56266">
                  <a:moveTo>
                    <a:pt x="75348" y="38100"/>
                  </a:moveTo>
                  <a:lnTo>
                    <a:pt x="75348" y="38100"/>
                  </a:lnTo>
                  <a:lnTo>
                    <a:pt x="49600" y="39981"/>
                  </a:lnTo>
                  <a:lnTo>
                    <a:pt x="18858" y="48226"/>
                  </a:lnTo>
                  <a:lnTo>
                    <a:pt x="0" y="50700"/>
                  </a:lnTo>
                  <a:lnTo>
                    <a:pt x="30383" y="54162"/>
                  </a:lnTo>
                  <a:lnTo>
                    <a:pt x="60067" y="55822"/>
                  </a:lnTo>
                  <a:lnTo>
                    <a:pt x="77861" y="56265"/>
                  </a:lnTo>
                  <a:lnTo>
                    <a:pt x="99601" y="55854"/>
                  </a:lnTo>
                  <a:lnTo>
                    <a:pt x="123972" y="54875"/>
                  </a:lnTo>
                  <a:lnTo>
                    <a:pt x="150098" y="53517"/>
                  </a:lnTo>
                  <a:lnTo>
                    <a:pt x="179509" y="51905"/>
                  </a:lnTo>
                  <a:lnTo>
                    <a:pt x="211111" y="50126"/>
                  </a:lnTo>
                  <a:lnTo>
                    <a:pt x="244173" y="48233"/>
                  </a:lnTo>
                  <a:lnTo>
                    <a:pt x="277504" y="46972"/>
                  </a:lnTo>
                  <a:lnTo>
                    <a:pt x="311013" y="46131"/>
                  </a:lnTo>
                  <a:lnTo>
                    <a:pt x="344641" y="45571"/>
                  </a:lnTo>
                  <a:lnTo>
                    <a:pt x="378349" y="44492"/>
                  </a:lnTo>
                  <a:lnTo>
                    <a:pt x="412110" y="43066"/>
                  </a:lnTo>
                  <a:lnTo>
                    <a:pt x="445906" y="41411"/>
                  </a:lnTo>
                  <a:lnTo>
                    <a:pt x="478314" y="39602"/>
                  </a:lnTo>
                  <a:lnTo>
                    <a:pt x="509798" y="37690"/>
                  </a:lnTo>
                  <a:lnTo>
                    <a:pt x="540665" y="35710"/>
                  </a:lnTo>
                  <a:lnTo>
                    <a:pt x="569709" y="32979"/>
                  </a:lnTo>
                  <a:lnTo>
                    <a:pt x="597539" y="29747"/>
                  </a:lnTo>
                  <a:lnTo>
                    <a:pt x="624558" y="26181"/>
                  </a:lnTo>
                  <a:lnTo>
                    <a:pt x="648922" y="23099"/>
                  </a:lnTo>
                  <a:lnTo>
                    <a:pt x="671514" y="20338"/>
                  </a:lnTo>
                  <a:lnTo>
                    <a:pt x="692925" y="17792"/>
                  </a:lnTo>
                  <a:lnTo>
                    <a:pt x="710727" y="16095"/>
                  </a:lnTo>
                  <a:lnTo>
                    <a:pt x="739915" y="14209"/>
                  </a:lnTo>
                  <a:lnTo>
                    <a:pt x="769438" y="13147"/>
                  </a:lnTo>
                  <a:lnTo>
                    <a:pt x="791570" y="12712"/>
                  </a:lnTo>
                  <a:lnTo>
                    <a:pt x="789134" y="12703"/>
                  </a:lnTo>
                  <a:lnTo>
                    <a:pt x="785815" y="8938"/>
                  </a:lnTo>
                  <a:lnTo>
                    <a:pt x="78019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298"/>
            <p:cNvSpPr/>
            <p:nvPr>
              <p:custDataLst>
                <p:tags r:id="rId55"/>
              </p:custDataLst>
            </p:nvPr>
          </p:nvSpPr>
          <p:spPr>
            <a:xfrm>
              <a:off x="3843515" y="3251200"/>
              <a:ext cx="93486" cy="127001"/>
            </a:xfrm>
            <a:custGeom>
              <a:avLst/>
              <a:gdLst/>
              <a:ahLst/>
              <a:cxnLst/>
              <a:rect l="0" t="0" r="0" b="0"/>
              <a:pathLst>
                <a:path w="93486" h="127001">
                  <a:moveTo>
                    <a:pt x="10935" y="127000"/>
                  </a:moveTo>
                  <a:lnTo>
                    <a:pt x="10935" y="127000"/>
                  </a:lnTo>
                  <a:lnTo>
                    <a:pt x="4193" y="127000"/>
                  </a:lnTo>
                  <a:lnTo>
                    <a:pt x="2207" y="125588"/>
                  </a:lnTo>
                  <a:lnTo>
                    <a:pt x="883" y="123237"/>
                  </a:lnTo>
                  <a:lnTo>
                    <a:pt x="0" y="120258"/>
                  </a:lnTo>
                  <a:lnTo>
                    <a:pt x="2129" y="102581"/>
                  </a:lnTo>
                  <a:lnTo>
                    <a:pt x="20712" y="76098"/>
                  </a:lnTo>
                  <a:lnTo>
                    <a:pt x="45190" y="45910"/>
                  </a:lnTo>
                  <a:lnTo>
                    <a:pt x="72970" y="15654"/>
                  </a:lnTo>
                  <a:lnTo>
                    <a:pt x="934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299"/>
            <p:cNvSpPr/>
            <p:nvPr>
              <p:custDataLst>
                <p:tags r:id="rId56"/>
              </p:custDataLst>
            </p:nvPr>
          </p:nvSpPr>
          <p:spPr>
            <a:xfrm>
              <a:off x="3875788" y="3131956"/>
              <a:ext cx="156463" cy="239895"/>
            </a:xfrm>
            <a:custGeom>
              <a:avLst/>
              <a:gdLst/>
              <a:ahLst/>
              <a:cxnLst/>
              <a:rect l="0" t="0" r="0" b="0"/>
              <a:pathLst>
                <a:path w="156463" h="239895">
                  <a:moveTo>
                    <a:pt x="23112" y="17644"/>
                  </a:moveTo>
                  <a:lnTo>
                    <a:pt x="23112" y="17644"/>
                  </a:lnTo>
                  <a:lnTo>
                    <a:pt x="9297" y="5710"/>
                  </a:lnTo>
                  <a:lnTo>
                    <a:pt x="0" y="0"/>
                  </a:lnTo>
                  <a:lnTo>
                    <a:pt x="13710" y="28909"/>
                  </a:lnTo>
                  <a:lnTo>
                    <a:pt x="25989" y="57223"/>
                  </a:lnTo>
                  <a:lnTo>
                    <a:pt x="34202" y="73663"/>
                  </a:lnTo>
                  <a:lnTo>
                    <a:pt x="43205" y="90973"/>
                  </a:lnTo>
                  <a:lnTo>
                    <a:pt x="52030" y="108158"/>
                  </a:lnTo>
                  <a:lnTo>
                    <a:pt x="60735" y="125259"/>
                  </a:lnTo>
                  <a:lnTo>
                    <a:pt x="69361" y="142304"/>
                  </a:lnTo>
                  <a:lnTo>
                    <a:pt x="86471" y="170650"/>
                  </a:lnTo>
                  <a:lnTo>
                    <a:pt x="102777" y="193597"/>
                  </a:lnTo>
                  <a:lnTo>
                    <a:pt x="130492" y="223693"/>
                  </a:lnTo>
                  <a:lnTo>
                    <a:pt x="146180" y="235094"/>
                  </a:lnTo>
                  <a:lnTo>
                    <a:pt x="156462" y="239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SMARTInkShape-Group59"/>
          <p:cNvGrpSpPr/>
          <p:nvPr/>
        </p:nvGrpSpPr>
        <p:grpSpPr>
          <a:xfrm>
            <a:off x="5473700" y="2629783"/>
            <a:ext cx="3420208" cy="1897768"/>
            <a:chOff x="5473700" y="2629783"/>
            <a:chExt cx="3420208" cy="1897768"/>
          </a:xfrm>
        </p:grpSpPr>
        <p:sp>
          <p:nvSpPr>
            <p:cNvPr id="129" name="SMARTInkShape-300"/>
            <p:cNvSpPr/>
            <p:nvPr>
              <p:custDataLst>
                <p:tags r:id="rId50"/>
              </p:custDataLst>
            </p:nvPr>
          </p:nvSpPr>
          <p:spPr>
            <a:xfrm>
              <a:off x="5511800" y="2647950"/>
              <a:ext cx="152401" cy="1850813"/>
            </a:xfrm>
            <a:custGeom>
              <a:avLst/>
              <a:gdLst/>
              <a:ahLst/>
              <a:cxnLst/>
              <a:rect l="0" t="0" r="0" b="0"/>
              <a:pathLst>
                <a:path w="152401" h="1850813">
                  <a:moveTo>
                    <a:pt x="152400" y="0"/>
                  </a:moveTo>
                  <a:lnTo>
                    <a:pt x="152400" y="0"/>
                  </a:lnTo>
                  <a:lnTo>
                    <a:pt x="152400" y="3371"/>
                  </a:lnTo>
                  <a:lnTo>
                    <a:pt x="150518" y="6907"/>
                  </a:lnTo>
                  <a:lnTo>
                    <a:pt x="147330" y="12242"/>
                  </a:lnTo>
                  <a:lnTo>
                    <a:pt x="139535" y="38558"/>
                  </a:lnTo>
                  <a:lnTo>
                    <a:pt x="136099" y="60882"/>
                  </a:lnTo>
                  <a:lnTo>
                    <a:pt x="134572" y="87266"/>
                  </a:lnTo>
                  <a:lnTo>
                    <a:pt x="132754" y="102627"/>
                  </a:lnTo>
                  <a:lnTo>
                    <a:pt x="130130" y="119218"/>
                  </a:lnTo>
                  <a:lnTo>
                    <a:pt x="126971" y="136629"/>
                  </a:lnTo>
                  <a:lnTo>
                    <a:pt x="124158" y="153880"/>
                  </a:lnTo>
                  <a:lnTo>
                    <a:pt x="121578" y="171026"/>
                  </a:lnTo>
                  <a:lnTo>
                    <a:pt x="119152" y="188101"/>
                  </a:lnTo>
                  <a:lnTo>
                    <a:pt x="116829" y="205834"/>
                  </a:lnTo>
                  <a:lnTo>
                    <a:pt x="114575" y="224006"/>
                  </a:lnTo>
                  <a:lnTo>
                    <a:pt x="112367" y="242470"/>
                  </a:lnTo>
                  <a:lnTo>
                    <a:pt x="110189" y="262541"/>
                  </a:lnTo>
                  <a:lnTo>
                    <a:pt x="108031" y="283683"/>
                  </a:lnTo>
                  <a:lnTo>
                    <a:pt x="105887" y="305539"/>
                  </a:lnTo>
                  <a:lnTo>
                    <a:pt x="103753" y="328576"/>
                  </a:lnTo>
                  <a:lnTo>
                    <a:pt x="101624" y="352401"/>
                  </a:lnTo>
                  <a:lnTo>
                    <a:pt x="99499" y="376750"/>
                  </a:lnTo>
                  <a:lnTo>
                    <a:pt x="97377" y="402861"/>
                  </a:lnTo>
                  <a:lnTo>
                    <a:pt x="95257" y="430146"/>
                  </a:lnTo>
                  <a:lnTo>
                    <a:pt x="93138" y="458214"/>
                  </a:lnTo>
                  <a:lnTo>
                    <a:pt x="91020" y="486098"/>
                  </a:lnTo>
                  <a:lnTo>
                    <a:pt x="88902" y="513860"/>
                  </a:lnTo>
                  <a:lnTo>
                    <a:pt x="86785" y="541540"/>
                  </a:lnTo>
                  <a:lnTo>
                    <a:pt x="84668" y="568460"/>
                  </a:lnTo>
                  <a:lnTo>
                    <a:pt x="82550" y="594873"/>
                  </a:lnTo>
                  <a:lnTo>
                    <a:pt x="80434" y="620949"/>
                  </a:lnTo>
                  <a:lnTo>
                    <a:pt x="79023" y="648210"/>
                  </a:lnTo>
                  <a:lnTo>
                    <a:pt x="78081" y="676263"/>
                  </a:lnTo>
                  <a:lnTo>
                    <a:pt x="77454" y="704841"/>
                  </a:lnTo>
                  <a:lnTo>
                    <a:pt x="76331" y="734478"/>
                  </a:lnTo>
                  <a:lnTo>
                    <a:pt x="74876" y="764818"/>
                  </a:lnTo>
                  <a:lnTo>
                    <a:pt x="73201" y="795629"/>
                  </a:lnTo>
                  <a:lnTo>
                    <a:pt x="72084" y="826753"/>
                  </a:lnTo>
                  <a:lnTo>
                    <a:pt x="71339" y="858085"/>
                  </a:lnTo>
                  <a:lnTo>
                    <a:pt x="70842" y="889557"/>
                  </a:lnTo>
                  <a:lnTo>
                    <a:pt x="69807" y="921121"/>
                  </a:lnTo>
                  <a:lnTo>
                    <a:pt x="68410" y="952747"/>
                  </a:lnTo>
                  <a:lnTo>
                    <a:pt x="66773" y="984415"/>
                  </a:lnTo>
                  <a:lnTo>
                    <a:pt x="64977" y="1015404"/>
                  </a:lnTo>
                  <a:lnTo>
                    <a:pt x="63074" y="1045942"/>
                  </a:lnTo>
                  <a:lnTo>
                    <a:pt x="61099" y="1076178"/>
                  </a:lnTo>
                  <a:lnTo>
                    <a:pt x="58372" y="1105507"/>
                  </a:lnTo>
                  <a:lnTo>
                    <a:pt x="55142" y="1134232"/>
                  </a:lnTo>
                  <a:lnTo>
                    <a:pt x="51578" y="1162555"/>
                  </a:lnTo>
                  <a:lnTo>
                    <a:pt x="49202" y="1191314"/>
                  </a:lnTo>
                  <a:lnTo>
                    <a:pt x="47618" y="1220365"/>
                  </a:lnTo>
                  <a:lnTo>
                    <a:pt x="46562" y="1249610"/>
                  </a:lnTo>
                  <a:lnTo>
                    <a:pt x="45153" y="1278279"/>
                  </a:lnTo>
                  <a:lnTo>
                    <a:pt x="43507" y="1306564"/>
                  </a:lnTo>
                  <a:lnTo>
                    <a:pt x="41705" y="1334592"/>
                  </a:lnTo>
                  <a:lnTo>
                    <a:pt x="40504" y="1361745"/>
                  </a:lnTo>
                  <a:lnTo>
                    <a:pt x="39702" y="1388313"/>
                  </a:lnTo>
                  <a:lnTo>
                    <a:pt x="39168" y="1414492"/>
                  </a:lnTo>
                  <a:lnTo>
                    <a:pt x="38107" y="1440411"/>
                  </a:lnTo>
                  <a:lnTo>
                    <a:pt x="36693" y="1466157"/>
                  </a:lnTo>
                  <a:lnTo>
                    <a:pt x="35045" y="1491788"/>
                  </a:lnTo>
                  <a:lnTo>
                    <a:pt x="33241" y="1516636"/>
                  </a:lnTo>
                  <a:lnTo>
                    <a:pt x="31333" y="1540963"/>
                  </a:lnTo>
                  <a:lnTo>
                    <a:pt x="29356" y="1564942"/>
                  </a:lnTo>
                  <a:lnTo>
                    <a:pt x="27331" y="1587278"/>
                  </a:lnTo>
                  <a:lnTo>
                    <a:pt x="25277" y="1608519"/>
                  </a:lnTo>
                  <a:lnTo>
                    <a:pt x="23201" y="1629029"/>
                  </a:lnTo>
                  <a:lnTo>
                    <a:pt x="21112" y="1649053"/>
                  </a:lnTo>
                  <a:lnTo>
                    <a:pt x="19014" y="1668752"/>
                  </a:lnTo>
                  <a:lnTo>
                    <a:pt x="16909" y="1688235"/>
                  </a:lnTo>
                  <a:lnTo>
                    <a:pt x="14801" y="1706162"/>
                  </a:lnTo>
                  <a:lnTo>
                    <a:pt x="12689" y="1723052"/>
                  </a:lnTo>
                  <a:lnTo>
                    <a:pt x="9167" y="1754284"/>
                  </a:lnTo>
                  <a:lnTo>
                    <a:pt x="7602" y="1782276"/>
                  </a:lnTo>
                  <a:lnTo>
                    <a:pt x="6907" y="1805065"/>
                  </a:lnTo>
                  <a:lnTo>
                    <a:pt x="6460" y="1835949"/>
                  </a:lnTo>
                  <a:lnTo>
                    <a:pt x="6360" y="1850176"/>
                  </a:lnTo>
                  <a:lnTo>
                    <a:pt x="5651" y="1850812"/>
                  </a:lnTo>
                  <a:lnTo>
                    <a:pt x="4473" y="1850530"/>
                  </a:lnTo>
                  <a:lnTo>
                    <a:pt x="0" y="1847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301"/>
            <p:cNvSpPr/>
            <p:nvPr>
              <p:custDataLst>
                <p:tags r:id="rId51"/>
              </p:custDataLst>
            </p:nvPr>
          </p:nvSpPr>
          <p:spPr>
            <a:xfrm>
              <a:off x="5473700" y="4376536"/>
              <a:ext cx="3420208" cy="151015"/>
            </a:xfrm>
            <a:custGeom>
              <a:avLst/>
              <a:gdLst/>
              <a:ahLst/>
              <a:cxnLst/>
              <a:rect l="0" t="0" r="0" b="0"/>
              <a:pathLst>
                <a:path w="3420208" h="151015">
                  <a:moveTo>
                    <a:pt x="0" y="87514"/>
                  </a:moveTo>
                  <a:lnTo>
                    <a:pt x="0" y="87514"/>
                  </a:lnTo>
                  <a:lnTo>
                    <a:pt x="3371" y="90885"/>
                  </a:lnTo>
                  <a:lnTo>
                    <a:pt x="6907" y="92540"/>
                  </a:lnTo>
                  <a:lnTo>
                    <a:pt x="33409" y="93786"/>
                  </a:lnTo>
                  <a:lnTo>
                    <a:pt x="58183" y="93848"/>
                  </a:lnTo>
                  <a:lnTo>
                    <a:pt x="82778" y="93154"/>
                  </a:lnTo>
                  <a:lnTo>
                    <a:pt x="104523" y="90491"/>
                  </a:lnTo>
                  <a:lnTo>
                    <a:pt x="130180" y="86956"/>
                  </a:lnTo>
                  <a:lnTo>
                    <a:pt x="158752" y="83032"/>
                  </a:lnTo>
                  <a:lnTo>
                    <a:pt x="190266" y="78937"/>
                  </a:lnTo>
                  <a:lnTo>
                    <a:pt x="207277" y="77563"/>
                  </a:lnTo>
                  <a:lnTo>
                    <a:pt x="224968" y="76646"/>
                  </a:lnTo>
                  <a:lnTo>
                    <a:pt x="243112" y="76036"/>
                  </a:lnTo>
                  <a:lnTo>
                    <a:pt x="262969" y="74923"/>
                  </a:lnTo>
                  <a:lnTo>
                    <a:pt x="283968" y="73475"/>
                  </a:lnTo>
                  <a:lnTo>
                    <a:pt x="305729" y="71805"/>
                  </a:lnTo>
                  <a:lnTo>
                    <a:pt x="327997" y="69986"/>
                  </a:lnTo>
                  <a:lnTo>
                    <a:pt x="350603" y="68068"/>
                  </a:lnTo>
                  <a:lnTo>
                    <a:pt x="373435" y="66083"/>
                  </a:lnTo>
                  <a:lnTo>
                    <a:pt x="397829" y="64760"/>
                  </a:lnTo>
                  <a:lnTo>
                    <a:pt x="423264" y="63878"/>
                  </a:lnTo>
                  <a:lnTo>
                    <a:pt x="449393" y="63290"/>
                  </a:lnTo>
                  <a:lnTo>
                    <a:pt x="475984" y="62898"/>
                  </a:lnTo>
                  <a:lnTo>
                    <a:pt x="502884" y="62636"/>
                  </a:lnTo>
                  <a:lnTo>
                    <a:pt x="529989" y="62462"/>
                  </a:lnTo>
                  <a:lnTo>
                    <a:pt x="557232" y="62346"/>
                  </a:lnTo>
                  <a:lnTo>
                    <a:pt x="584566" y="62269"/>
                  </a:lnTo>
                  <a:lnTo>
                    <a:pt x="611960" y="62217"/>
                  </a:lnTo>
                  <a:lnTo>
                    <a:pt x="641513" y="62183"/>
                  </a:lnTo>
                  <a:lnTo>
                    <a:pt x="672503" y="62160"/>
                  </a:lnTo>
                  <a:lnTo>
                    <a:pt x="704452" y="62145"/>
                  </a:lnTo>
                  <a:lnTo>
                    <a:pt x="736334" y="62134"/>
                  </a:lnTo>
                  <a:lnTo>
                    <a:pt x="768173" y="62127"/>
                  </a:lnTo>
                  <a:lnTo>
                    <a:pt x="799982" y="62123"/>
                  </a:lnTo>
                  <a:lnTo>
                    <a:pt x="833182" y="62120"/>
                  </a:lnTo>
                  <a:lnTo>
                    <a:pt x="867310" y="62118"/>
                  </a:lnTo>
                  <a:lnTo>
                    <a:pt x="902057" y="62117"/>
                  </a:lnTo>
                  <a:lnTo>
                    <a:pt x="938626" y="62116"/>
                  </a:lnTo>
                  <a:lnTo>
                    <a:pt x="976412" y="62115"/>
                  </a:lnTo>
                  <a:lnTo>
                    <a:pt x="1015008" y="62115"/>
                  </a:lnTo>
                  <a:lnTo>
                    <a:pt x="1054145" y="61409"/>
                  </a:lnTo>
                  <a:lnTo>
                    <a:pt x="1093640" y="60233"/>
                  </a:lnTo>
                  <a:lnTo>
                    <a:pt x="1133377" y="58743"/>
                  </a:lnTo>
                  <a:lnTo>
                    <a:pt x="1173273" y="57750"/>
                  </a:lnTo>
                  <a:lnTo>
                    <a:pt x="1213277" y="57088"/>
                  </a:lnTo>
                  <a:lnTo>
                    <a:pt x="1253351" y="56647"/>
                  </a:lnTo>
                  <a:lnTo>
                    <a:pt x="1294178" y="55647"/>
                  </a:lnTo>
                  <a:lnTo>
                    <a:pt x="1335508" y="54275"/>
                  </a:lnTo>
                  <a:lnTo>
                    <a:pt x="1377172" y="52655"/>
                  </a:lnTo>
                  <a:lnTo>
                    <a:pt x="1420470" y="51574"/>
                  </a:lnTo>
                  <a:lnTo>
                    <a:pt x="1464858" y="50854"/>
                  </a:lnTo>
                  <a:lnTo>
                    <a:pt x="1509972" y="50374"/>
                  </a:lnTo>
                  <a:lnTo>
                    <a:pt x="1554159" y="50054"/>
                  </a:lnTo>
                  <a:lnTo>
                    <a:pt x="1597728" y="49841"/>
                  </a:lnTo>
                  <a:lnTo>
                    <a:pt x="1640886" y="49698"/>
                  </a:lnTo>
                  <a:lnTo>
                    <a:pt x="1684474" y="48898"/>
                  </a:lnTo>
                  <a:lnTo>
                    <a:pt x="1728350" y="47659"/>
                  </a:lnTo>
                  <a:lnTo>
                    <a:pt x="1772416" y="46127"/>
                  </a:lnTo>
                  <a:lnTo>
                    <a:pt x="1817316" y="45106"/>
                  </a:lnTo>
                  <a:lnTo>
                    <a:pt x="1862772" y="44425"/>
                  </a:lnTo>
                  <a:lnTo>
                    <a:pt x="1908598" y="43972"/>
                  </a:lnTo>
                  <a:lnTo>
                    <a:pt x="1953965" y="43669"/>
                  </a:lnTo>
                  <a:lnTo>
                    <a:pt x="1999027" y="43467"/>
                  </a:lnTo>
                  <a:lnTo>
                    <a:pt x="2043885" y="43333"/>
                  </a:lnTo>
                  <a:lnTo>
                    <a:pt x="2087195" y="43949"/>
                  </a:lnTo>
                  <a:lnTo>
                    <a:pt x="2129475" y="45065"/>
                  </a:lnTo>
                  <a:lnTo>
                    <a:pt x="2171067" y="46514"/>
                  </a:lnTo>
                  <a:lnTo>
                    <a:pt x="2212200" y="47481"/>
                  </a:lnTo>
                  <a:lnTo>
                    <a:pt x="2253028" y="48125"/>
                  </a:lnTo>
                  <a:lnTo>
                    <a:pt x="2293651" y="48555"/>
                  </a:lnTo>
                  <a:lnTo>
                    <a:pt x="2333434" y="49547"/>
                  </a:lnTo>
                  <a:lnTo>
                    <a:pt x="2372657" y="50914"/>
                  </a:lnTo>
                  <a:lnTo>
                    <a:pt x="2411504" y="52530"/>
                  </a:lnTo>
                  <a:lnTo>
                    <a:pt x="2450103" y="53608"/>
                  </a:lnTo>
                  <a:lnTo>
                    <a:pt x="2488535" y="54327"/>
                  </a:lnTo>
                  <a:lnTo>
                    <a:pt x="2526857" y="54806"/>
                  </a:lnTo>
                  <a:lnTo>
                    <a:pt x="2565105" y="55125"/>
                  </a:lnTo>
                  <a:lnTo>
                    <a:pt x="2603303" y="55338"/>
                  </a:lnTo>
                  <a:lnTo>
                    <a:pt x="2641468" y="55480"/>
                  </a:lnTo>
                  <a:lnTo>
                    <a:pt x="2678201" y="55574"/>
                  </a:lnTo>
                  <a:lnTo>
                    <a:pt x="2713979" y="55638"/>
                  </a:lnTo>
                  <a:lnTo>
                    <a:pt x="2749119" y="55680"/>
                  </a:lnTo>
                  <a:lnTo>
                    <a:pt x="2782424" y="56414"/>
                  </a:lnTo>
                  <a:lnTo>
                    <a:pt x="2814504" y="57608"/>
                  </a:lnTo>
                  <a:lnTo>
                    <a:pt x="2845770" y="59110"/>
                  </a:lnTo>
                  <a:lnTo>
                    <a:pt x="2876491" y="60817"/>
                  </a:lnTo>
                  <a:lnTo>
                    <a:pt x="2906850" y="62660"/>
                  </a:lnTo>
                  <a:lnTo>
                    <a:pt x="2936966" y="64594"/>
                  </a:lnTo>
                  <a:lnTo>
                    <a:pt x="2966216" y="65884"/>
                  </a:lnTo>
                  <a:lnTo>
                    <a:pt x="2994889" y="66745"/>
                  </a:lnTo>
                  <a:lnTo>
                    <a:pt x="3023176" y="67318"/>
                  </a:lnTo>
                  <a:lnTo>
                    <a:pt x="3051206" y="67700"/>
                  </a:lnTo>
                  <a:lnTo>
                    <a:pt x="3079065" y="67954"/>
                  </a:lnTo>
                  <a:lnTo>
                    <a:pt x="3106810" y="68124"/>
                  </a:lnTo>
                  <a:lnTo>
                    <a:pt x="3134478" y="68943"/>
                  </a:lnTo>
                  <a:lnTo>
                    <a:pt x="3162097" y="70194"/>
                  </a:lnTo>
                  <a:lnTo>
                    <a:pt x="3189681" y="71734"/>
                  </a:lnTo>
                  <a:lnTo>
                    <a:pt x="3215126" y="73466"/>
                  </a:lnTo>
                  <a:lnTo>
                    <a:pt x="3239146" y="75326"/>
                  </a:lnTo>
                  <a:lnTo>
                    <a:pt x="3262214" y="77272"/>
                  </a:lnTo>
                  <a:lnTo>
                    <a:pt x="3283237" y="78570"/>
                  </a:lnTo>
                  <a:lnTo>
                    <a:pt x="3302897" y="79435"/>
                  </a:lnTo>
                  <a:lnTo>
                    <a:pt x="3321648" y="80011"/>
                  </a:lnTo>
                  <a:lnTo>
                    <a:pt x="3351890" y="80652"/>
                  </a:lnTo>
                  <a:lnTo>
                    <a:pt x="3376385" y="80936"/>
                  </a:lnTo>
                  <a:lnTo>
                    <a:pt x="3403924" y="81096"/>
                  </a:lnTo>
                  <a:lnTo>
                    <a:pt x="3413857" y="81134"/>
                  </a:lnTo>
                  <a:lnTo>
                    <a:pt x="3416788" y="80438"/>
                  </a:lnTo>
                  <a:lnTo>
                    <a:pt x="3418742" y="79269"/>
                  </a:lnTo>
                  <a:lnTo>
                    <a:pt x="3420044" y="77784"/>
                  </a:lnTo>
                  <a:lnTo>
                    <a:pt x="3420207" y="76088"/>
                  </a:lnTo>
                  <a:lnTo>
                    <a:pt x="3418508" y="72323"/>
                  </a:lnTo>
                  <a:lnTo>
                    <a:pt x="3405891" y="59087"/>
                  </a:lnTo>
                  <a:lnTo>
                    <a:pt x="3374294" y="35340"/>
                  </a:lnTo>
                  <a:lnTo>
                    <a:pt x="3344185" y="13572"/>
                  </a:lnTo>
                  <a:lnTo>
                    <a:pt x="3332440" y="3293"/>
                  </a:lnTo>
                  <a:lnTo>
                    <a:pt x="3331466" y="1733"/>
                  </a:lnTo>
                  <a:lnTo>
                    <a:pt x="3331522" y="694"/>
                  </a:lnTo>
                  <a:lnTo>
                    <a:pt x="3332264" y="0"/>
                  </a:lnTo>
                  <a:lnTo>
                    <a:pt x="3332759" y="244"/>
                  </a:lnTo>
                  <a:lnTo>
                    <a:pt x="3333310" y="2396"/>
                  </a:lnTo>
                  <a:lnTo>
                    <a:pt x="3340361" y="10945"/>
                  </a:lnTo>
                  <a:lnTo>
                    <a:pt x="3368252" y="32475"/>
                  </a:lnTo>
                  <a:lnTo>
                    <a:pt x="3375801" y="38122"/>
                  </a:lnTo>
                  <a:lnTo>
                    <a:pt x="3380834" y="46119"/>
                  </a:lnTo>
                  <a:lnTo>
                    <a:pt x="3386426" y="66294"/>
                  </a:lnTo>
                  <a:lnTo>
                    <a:pt x="3381386" y="89372"/>
                  </a:lnTo>
                  <a:lnTo>
                    <a:pt x="3369739" y="111623"/>
                  </a:lnTo>
                  <a:lnTo>
                    <a:pt x="3344560" y="143266"/>
                  </a:lnTo>
                  <a:lnTo>
                    <a:pt x="3343779" y="145848"/>
                  </a:lnTo>
                  <a:lnTo>
                    <a:pt x="3343964" y="147570"/>
                  </a:lnTo>
                  <a:lnTo>
                    <a:pt x="3346450" y="1510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302"/>
            <p:cNvSpPr/>
            <p:nvPr>
              <p:custDataLst>
                <p:tags r:id="rId52"/>
              </p:custDataLst>
            </p:nvPr>
          </p:nvSpPr>
          <p:spPr>
            <a:xfrm>
              <a:off x="5570207" y="2629783"/>
              <a:ext cx="144794" cy="125354"/>
            </a:xfrm>
            <a:custGeom>
              <a:avLst/>
              <a:gdLst/>
              <a:ahLst/>
              <a:cxnLst/>
              <a:rect l="0" t="0" r="0" b="0"/>
              <a:pathLst>
                <a:path w="144794" h="125354">
                  <a:moveTo>
                    <a:pt x="93993" y="5467"/>
                  </a:moveTo>
                  <a:lnTo>
                    <a:pt x="93993" y="5467"/>
                  </a:lnTo>
                  <a:lnTo>
                    <a:pt x="90622" y="2096"/>
                  </a:lnTo>
                  <a:lnTo>
                    <a:pt x="87086" y="441"/>
                  </a:lnTo>
                  <a:lnTo>
                    <a:pt x="85155" y="0"/>
                  </a:lnTo>
                  <a:lnTo>
                    <a:pt x="79247" y="3272"/>
                  </a:lnTo>
                  <a:lnTo>
                    <a:pt x="71211" y="11547"/>
                  </a:lnTo>
                  <a:lnTo>
                    <a:pt x="53376" y="37451"/>
                  </a:lnTo>
                  <a:lnTo>
                    <a:pt x="35959" y="62250"/>
                  </a:lnTo>
                  <a:lnTo>
                    <a:pt x="20223" y="85973"/>
                  </a:lnTo>
                  <a:lnTo>
                    <a:pt x="5107" y="113517"/>
                  </a:lnTo>
                  <a:lnTo>
                    <a:pt x="629" y="124971"/>
                  </a:lnTo>
                  <a:lnTo>
                    <a:pt x="0" y="125353"/>
                  </a:lnTo>
                  <a:lnTo>
                    <a:pt x="14200" y="96254"/>
                  </a:lnTo>
                  <a:lnTo>
                    <a:pt x="30605" y="66155"/>
                  </a:lnTo>
                  <a:lnTo>
                    <a:pt x="45421" y="37011"/>
                  </a:lnTo>
                  <a:lnTo>
                    <a:pt x="56883" y="23955"/>
                  </a:lnTo>
                  <a:lnTo>
                    <a:pt x="62903" y="20615"/>
                  </a:lnTo>
                  <a:lnTo>
                    <a:pt x="75237" y="18784"/>
                  </a:lnTo>
                  <a:lnTo>
                    <a:pt x="80783" y="20695"/>
                  </a:lnTo>
                  <a:lnTo>
                    <a:pt x="90709" y="28463"/>
                  </a:lnTo>
                  <a:lnTo>
                    <a:pt x="117174" y="59592"/>
                  </a:lnTo>
                  <a:lnTo>
                    <a:pt x="133484" y="75843"/>
                  </a:lnTo>
                  <a:lnTo>
                    <a:pt x="144793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3" name="SMARTInkShape-303"/>
          <p:cNvSpPr/>
          <p:nvPr>
            <p:custDataLst>
              <p:tags r:id="rId8"/>
            </p:custDataLst>
          </p:nvPr>
        </p:nvSpPr>
        <p:spPr>
          <a:xfrm>
            <a:off x="5662590" y="3287698"/>
            <a:ext cx="3424261" cy="649889"/>
          </a:xfrm>
          <a:custGeom>
            <a:avLst/>
            <a:gdLst/>
            <a:ahLst/>
            <a:cxnLst/>
            <a:rect l="0" t="0" r="0" b="0"/>
            <a:pathLst>
              <a:path w="3424261" h="649889">
                <a:moveTo>
                  <a:pt x="46060" y="509602"/>
                </a:moveTo>
                <a:lnTo>
                  <a:pt x="46060" y="509602"/>
                </a:lnTo>
                <a:lnTo>
                  <a:pt x="17167" y="526561"/>
                </a:lnTo>
                <a:lnTo>
                  <a:pt x="7819" y="530545"/>
                </a:lnTo>
                <a:lnTo>
                  <a:pt x="4338" y="530619"/>
                </a:lnTo>
                <a:lnTo>
                  <a:pt x="1312" y="529964"/>
                </a:lnTo>
                <a:lnTo>
                  <a:pt x="0" y="527409"/>
                </a:lnTo>
                <a:lnTo>
                  <a:pt x="424" y="518927"/>
                </a:lnTo>
                <a:lnTo>
                  <a:pt x="14743" y="488768"/>
                </a:lnTo>
                <a:lnTo>
                  <a:pt x="29084" y="460596"/>
                </a:lnTo>
                <a:lnTo>
                  <a:pt x="36859" y="445182"/>
                </a:lnTo>
                <a:lnTo>
                  <a:pt x="44865" y="428555"/>
                </a:lnTo>
                <a:lnTo>
                  <a:pt x="53025" y="411120"/>
                </a:lnTo>
                <a:lnTo>
                  <a:pt x="61286" y="393148"/>
                </a:lnTo>
                <a:lnTo>
                  <a:pt x="70322" y="374816"/>
                </a:lnTo>
                <a:lnTo>
                  <a:pt x="79873" y="356244"/>
                </a:lnTo>
                <a:lnTo>
                  <a:pt x="89769" y="337514"/>
                </a:lnTo>
                <a:lnTo>
                  <a:pt x="99894" y="317971"/>
                </a:lnTo>
                <a:lnTo>
                  <a:pt x="110171" y="297887"/>
                </a:lnTo>
                <a:lnTo>
                  <a:pt x="120551" y="277442"/>
                </a:lnTo>
                <a:lnTo>
                  <a:pt x="131704" y="257462"/>
                </a:lnTo>
                <a:lnTo>
                  <a:pt x="143373" y="237792"/>
                </a:lnTo>
                <a:lnTo>
                  <a:pt x="155384" y="218328"/>
                </a:lnTo>
                <a:lnTo>
                  <a:pt x="167626" y="199003"/>
                </a:lnTo>
                <a:lnTo>
                  <a:pt x="180022" y="179769"/>
                </a:lnTo>
                <a:lnTo>
                  <a:pt x="192517" y="160597"/>
                </a:lnTo>
                <a:lnTo>
                  <a:pt x="205081" y="142171"/>
                </a:lnTo>
                <a:lnTo>
                  <a:pt x="217691" y="124242"/>
                </a:lnTo>
                <a:lnTo>
                  <a:pt x="230331" y="106645"/>
                </a:lnTo>
                <a:lnTo>
                  <a:pt x="255664" y="77686"/>
                </a:lnTo>
                <a:lnTo>
                  <a:pt x="281034" y="53762"/>
                </a:lnTo>
                <a:lnTo>
                  <a:pt x="306421" y="33721"/>
                </a:lnTo>
                <a:lnTo>
                  <a:pt x="331815" y="19169"/>
                </a:lnTo>
                <a:lnTo>
                  <a:pt x="357212" y="8704"/>
                </a:lnTo>
                <a:lnTo>
                  <a:pt x="382611" y="1701"/>
                </a:lnTo>
                <a:lnTo>
                  <a:pt x="406129" y="0"/>
                </a:lnTo>
                <a:lnTo>
                  <a:pt x="429046" y="3007"/>
                </a:lnTo>
                <a:lnTo>
                  <a:pt x="453343" y="11398"/>
                </a:lnTo>
                <a:lnTo>
                  <a:pt x="476371" y="27828"/>
                </a:lnTo>
                <a:lnTo>
                  <a:pt x="497660" y="49947"/>
                </a:lnTo>
                <a:lnTo>
                  <a:pt x="516528" y="76240"/>
                </a:lnTo>
                <a:lnTo>
                  <a:pt x="526217" y="91578"/>
                </a:lnTo>
                <a:lnTo>
                  <a:pt x="536203" y="108152"/>
                </a:lnTo>
                <a:lnTo>
                  <a:pt x="546389" y="125552"/>
                </a:lnTo>
                <a:lnTo>
                  <a:pt x="556707" y="144913"/>
                </a:lnTo>
                <a:lnTo>
                  <a:pt x="567113" y="165582"/>
                </a:lnTo>
                <a:lnTo>
                  <a:pt x="577579" y="187122"/>
                </a:lnTo>
                <a:lnTo>
                  <a:pt x="588084" y="208537"/>
                </a:lnTo>
                <a:lnTo>
                  <a:pt x="598615" y="229870"/>
                </a:lnTo>
                <a:lnTo>
                  <a:pt x="609163" y="251147"/>
                </a:lnTo>
                <a:lnTo>
                  <a:pt x="620429" y="272388"/>
                </a:lnTo>
                <a:lnTo>
                  <a:pt x="632173" y="293604"/>
                </a:lnTo>
                <a:lnTo>
                  <a:pt x="644235" y="314803"/>
                </a:lnTo>
                <a:lnTo>
                  <a:pt x="656510" y="335286"/>
                </a:lnTo>
                <a:lnTo>
                  <a:pt x="668927" y="355291"/>
                </a:lnTo>
                <a:lnTo>
                  <a:pt x="681438" y="374978"/>
                </a:lnTo>
                <a:lnTo>
                  <a:pt x="694012" y="394453"/>
                </a:lnTo>
                <a:lnTo>
                  <a:pt x="706628" y="413786"/>
                </a:lnTo>
                <a:lnTo>
                  <a:pt x="719272" y="433025"/>
                </a:lnTo>
                <a:lnTo>
                  <a:pt x="732640" y="451495"/>
                </a:lnTo>
                <a:lnTo>
                  <a:pt x="746492" y="469453"/>
                </a:lnTo>
                <a:lnTo>
                  <a:pt x="760664" y="487069"/>
                </a:lnTo>
                <a:lnTo>
                  <a:pt x="791464" y="514169"/>
                </a:lnTo>
                <a:lnTo>
                  <a:pt x="807579" y="525346"/>
                </a:lnTo>
                <a:lnTo>
                  <a:pt x="823967" y="534209"/>
                </a:lnTo>
                <a:lnTo>
                  <a:pt x="840537" y="541529"/>
                </a:lnTo>
                <a:lnTo>
                  <a:pt x="857228" y="547820"/>
                </a:lnTo>
                <a:lnTo>
                  <a:pt x="874706" y="551308"/>
                </a:lnTo>
                <a:lnTo>
                  <a:pt x="892706" y="552928"/>
                </a:lnTo>
                <a:lnTo>
                  <a:pt x="911058" y="553303"/>
                </a:lnTo>
                <a:lnTo>
                  <a:pt x="928936" y="552141"/>
                </a:lnTo>
                <a:lnTo>
                  <a:pt x="946500" y="549956"/>
                </a:lnTo>
                <a:lnTo>
                  <a:pt x="963854" y="547088"/>
                </a:lnTo>
                <a:lnTo>
                  <a:pt x="981066" y="542353"/>
                </a:lnTo>
                <a:lnTo>
                  <a:pt x="998186" y="536376"/>
                </a:lnTo>
                <a:lnTo>
                  <a:pt x="1015244" y="529567"/>
                </a:lnTo>
                <a:lnTo>
                  <a:pt x="1032260" y="520090"/>
                </a:lnTo>
                <a:lnTo>
                  <a:pt x="1049249" y="508833"/>
                </a:lnTo>
                <a:lnTo>
                  <a:pt x="1066219" y="496389"/>
                </a:lnTo>
                <a:lnTo>
                  <a:pt x="1084588" y="482449"/>
                </a:lnTo>
                <a:lnTo>
                  <a:pt x="1103890" y="467511"/>
                </a:lnTo>
                <a:lnTo>
                  <a:pt x="1123814" y="451908"/>
                </a:lnTo>
                <a:lnTo>
                  <a:pt x="1144151" y="435156"/>
                </a:lnTo>
                <a:lnTo>
                  <a:pt x="1164765" y="417638"/>
                </a:lnTo>
                <a:lnTo>
                  <a:pt x="1185563" y="399609"/>
                </a:lnTo>
                <a:lnTo>
                  <a:pt x="1205779" y="381946"/>
                </a:lnTo>
                <a:lnTo>
                  <a:pt x="1225607" y="364526"/>
                </a:lnTo>
                <a:lnTo>
                  <a:pt x="1245174" y="347268"/>
                </a:lnTo>
                <a:lnTo>
                  <a:pt x="1263864" y="330118"/>
                </a:lnTo>
                <a:lnTo>
                  <a:pt x="1281968" y="313040"/>
                </a:lnTo>
                <a:lnTo>
                  <a:pt x="1299682" y="296011"/>
                </a:lnTo>
                <a:lnTo>
                  <a:pt x="1317136" y="279013"/>
                </a:lnTo>
                <a:lnTo>
                  <a:pt x="1334416" y="262037"/>
                </a:lnTo>
                <a:lnTo>
                  <a:pt x="1351580" y="245076"/>
                </a:lnTo>
                <a:lnTo>
                  <a:pt x="1368668" y="228123"/>
                </a:lnTo>
                <a:lnTo>
                  <a:pt x="1385705" y="211177"/>
                </a:lnTo>
                <a:lnTo>
                  <a:pt x="1402707" y="194235"/>
                </a:lnTo>
                <a:lnTo>
                  <a:pt x="1418979" y="178707"/>
                </a:lnTo>
                <a:lnTo>
                  <a:pt x="1450232" y="150165"/>
                </a:lnTo>
                <a:lnTo>
                  <a:pt x="1478703" y="127132"/>
                </a:lnTo>
                <a:lnTo>
                  <a:pt x="1505468" y="108899"/>
                </a:lnTo>
                <a:lnTo>
                  <a:pt x="1531475" y="96091"/>
                </a:lnTo>
                <a:lnTo>
                  <a:pt x="1559025" y="87577"/>
                </a:lnTo>
                <a:lnTo>
                  <a:pt x="1587028" y="82852"/>
                </a:lnTo>
                <a:lnTo>
                  <a:pt x="1613584" y="83104"/>
                </a:lnTo>
                <a:lnTo>
                  <a:pt x="1637617" y="91212"/>
                </a:lnTo>
                <a:lnTo>
                  <a:pt x="1659352" y="105634"/>
                </a:lnTo>
                <a:lnTo>
                  <a:pt x="1678419" y="126155"/>
                </a:lnTo>
                <a:lnTo>
                  <a:pt x="1696302" y="153149"/>
                </a:lnTo>
                <a:lnTo>
                  <a:pt x="1714361" y="183962"/>
                </a:lnTo>
                <a:lnTo>
                  <a:pt x="1724116" y="200081"/>
                </a:lnTo>
                <a:lnTo>
                  <a:pt x="1734148" y="216471"/>
                </a:lnTo>
                <a:lnTo>
                  <a:pt x="1743657" y="234454"/>
                </a:lnTo>
                <a:lnTo>
                  <a:pt x="1752819" y="253498"/>
                </a:lnTo>
                <a:lnTo>
                  <a:pt x="1761750" y="273249"/>
                </a:lnTo>
                <a:lnTo>
                  <a:pt x="1771231" y="292766"/>
                </a:lnTo>
                <a:lnTo>
                  <a:pt x="1781080" y="312128"/>
                </a:lnTo>
                <a:lnTo>
                  <a:pt x="1791173" y="331387"/>
                </a:lnTo>
                <a:lnTo>
                  <a:pt x="1801430" y="350574"/>
                </a:lnTo>
                <a:lnTo>
                  <a:pt x="1811796" y="369717"/>
                </a:lnTo>
                <a:lnTo>
                  <a:pt x="1822234" y="388829"/>
                </a:lnTo>
                <a:lnTo>
                  <a:pt x="1833425" y="407920"/>
                </a:lnTo>
                <a:lnTo>
                  <a:pt x="1845121" y="426997"/>
                </a:lnTo>
                <a:lnTo>
                  <a:pt x="1857150" y="446066"/>
                </a:lnTo>
                <a:lnTo>
                  <a:pt x="1869404" y="463716"/>
                </a:lnTo>
                <a:lnTo>
                  <a:pt x="1881806" y="480422"/>
                </a:lnTo>
                <a:lnTo>
                  <a:pt x="1906875" y="511450"/>
                </a:lnTo>
                <a:lnTo>
                  <a:pt x="1932127" y="539351"/>
                </a:lnTo>
                <a:lnTo>
                  <a:pt x="1961225" y="560218"/>
                </a:lnTo>
                <a:lnTo>
                  <a:pt x="1992267" y="575843"/>
                </a:lnTo>
                <a:lnTo>
                  <a:pt x="2022525" y="587490"/>
                </a:lnTo>
                <a:lnTo>
                  <a:pt x="2052438" y="591726"/>
                </a:lnTo>
                <a:lnTo>
                  <a:pt x="2082195" y="591257"/>
                </a:lnTo>
                <a:lnTo>
                  <a:pt x="2111883" y="588697"/>
                </a:lnTo>
                <a:lnTo>
                  <a:pt x="2143422" y="577681"/>
                </a:lnTo>
                <a:lnTo>
                  <a:pt x="2159734" y="569805"/>
                </a:lnTo>
                <a:lnTo>
                  <a:pt x="2176254" y="559615"/>
                </a:lnTo>
                <a:lnTo>
                  <a:pt x="2192912" y="547883"/>
                </a:lnTo>
                <a:lnTo>
                  <a:pt x="2209661" y="535123"/>
                </a:lnTo>
                <a:lnTo>
                  <a:pt x="2226472" y="520266"/>
                </a:lnTo>
                <a:lnTo>
                  <a:pt x="2243324" y="504011"/>
                </a:lnTo>
                <a:lnTo>
                  <a:pt x="2260202" y="486825"/>
                </a:lnTo>
                <a:lnTo>
                  <a:pt x="2277805" y="469017"/>
                </a:lnTo>
                <a:lnTo>
                  <a:pt x="2295890" y="450796"/>
                </a:lnTo>
                <a:lnTo>
                  <a:pt x="2314297" y="432297"/>
                </a:lnTo>
                <a:lnTo>
                  <a:pt x="2332212" y="413616"/>
                </a:lnTo>
                <a:lnTo>
                  <a:pt x="2349800" y="394811"/>
                </a:lnTo>
                <a:lnTo>
                  <a:pt x="2367169" y="375925"/>
                </a:lnTo>
                <a:lnTo>
                  <a:pt x="2385100" y="355573"/>
                </a:lnTo>
                <a:lnTo>
                  <a:pt x="2403403" y="334243"/>
                </a:lnTo>
                <a:lnTo>
                  <a:pt x="2421955" y="312263"/>
                </a:lnTo>
                <a:lnTo>
                  <a:pt x="2439968" y="291259"/>
                </a:lnTo>
                <a:lnTo>
                  <a:pt x="2457621" y="270906"/>
                </a:lnTo>
                <a:lnTo>
                  <a:pt x="2475033" y="250988"/>
                </a:lnTo>
                <a:lnTo>
                  <a:pt x="2490876" y="232065"/>
                </a:lnTo>
                <a:lnTo>
                  <a:pt x="2505671" y="213805"/>
                </a:lnTo>
                <a:lnTo>
                  <a:pt x="2519767" y="195988"/>
                </a:lnTo>
                <a:lnTo>
                  <a:pt x="2544838" y="164901"/>
                </a:lnTo>
                <a:lnTo>
                  <a:pt x="2567033" y="137679"/>
                </a:lnTo>
                <a:lnTo>
                  <a:pt x="2586306" y="113822"/>
                </a:lnTo>
                <a:lnTo>
                  <a:pt x="2616604" y="85674"/>
                </a:lnTo>
                <a:lnTo>
                  <a:pt x="2629974" y="78244"/>
                </a:lnTo>
                <a:lnTo>
                  <a:pt x="2644853" y="76352"/>
                </a:lnTo>
                <a:lnTo>
                  <a:pt x="2660169" y="78569"/>
                </a:lnTo>
                <a:lnTo>
                  <a:pt x="2674030" y="84257"/>
                </a:lnTo>
                <a:lnTo>
                  <a:pt x="2685366" y="99015"/>
                </a:lnTo>
                <a:lnTo>
                  <a:pt x="2695813" y="121097"/>
                </a:lnTo>
                <a:lnTo>
                  <a:pt x="2707511" y="149726"/>
                </a:lnTo>
                <a:lnTo>
                  <a:pt x="2719767" y="181264"/>
                </a:lnTo>
                <a:lnTo>
                  <a:pt x="2725997" y="197577"/>
                </a:lnTo>
                <a:lnTo>
                  <a:pt x="2732974" y="215508"/>
                </a:lnTo>
                <a:lnTo>
                  <a:pt x="2740447" y="234516"/>
                </a:lnTo>
                <a:lnTo>
                  <a:pt x="2748252" y="254245"/>
                </a:lnTo>
                <a:lnTo>
                  <a:pt x="2756982" y="274453"/>
                </a:lnTo>
                <a:lnTo>
                  <a:pt x="2766330" y="294980"/>
                </a:lnTo>
                <a:lnTo>
                  <a:pt x="2776090" y="315721"/>
                </a:lnTo>
                <a:lnTo>
                  <a:pt x="2785418" y="337309"/>
                </a:lnTo>
                <a:lnTo>
                  <a:pt x="2794460" y="359462"/>
                </a:lnTo>
                <a:lnTo>
                  <a:pt x="2803310" y="381992"/>
                </a:lnTo>
                <a:lnTo>
                  <a:pt x="2813444" y="403362"/>
                </a:lnTo>
                <a:lnTo>
                  <a:pt x="2824432" y="423958"/>
                </a:lnTo>
                <a:lnTo>
                  <a:pt x="2835991" y="444040"/>
                </a:lnTo>
                <a:lnTo>
                  <a:pt x="2847225" y="463777"/>
                </a:lnTo>
                <a:lnTo>
                  <a:pt x="2858242" y="483285"/>
                </a:lnTo>
                <a:lnTo>
                  <a:pt x="2869115" y="502641"/>
                </a:lnTo>
                <a:lnTo>
                  <a:pt x="2881302" y="521189"/>
                </a:lnTo>
                <a:lnTo>
                  <a:pt x="2894365" y="539199"/>
                </a:lnTo>
                <a:lnTo>
                  <a:pt x="2908014" y="556850"/>
                </a:lnTo>
                <a:lnTo>
                  <a:pt x="2936349" y="585869"/>
                </a:lnTo>
                <a:lnTo>
                  <a:pt x="2966110" y="609821"/>
                </a:lnTo>
                <a:lnTo>
                  <a:pt x="2981949" y="620159"/>
                </a:lnTo>
                <a:lnTo>
                  <a:pt x="2998153" y="629873"/>
                </a:lnTo>
                <a:lnTo>
                  <a:pt x="3015305" y="637055"/>
                </a:lnTo>
                <a:lnTo>
                  <a:pt x="3033090" y="642549"/>
                </a:lnTo>
                <a:lnTo>
                  <a:pt x="3051297" y="646916"/>
                </a:lnTo>
                <a:lnTo>
                  <a:pt x="3082815" y="649888"/>
                </a:lnTo>
                <a:lnTo>
                  <a:pt x="3112346" y="647446"/>
                </a:lnTo>
                <a:lnTo>
                  <a:pt x="3128122" y="643831"/>
                </a:lnTo>
                <a:lnTo>
                  <a:pt x="3144285" y="639305"/>
                </a:lnTo>
                <a:lnTo>
                  <a:pt x="3160704" y="631348"/>
                </a:lnTo>
                <a:lnTo>
                  <a:pt x="3177295" y="621104"/>
                </a:lnTo>
                <a:lnTo>
                  <a:pt x="3194000" y="609337"/>
                </a:lnTo>
                <a:lnTo>
                  <a:pt x="3212192" y="595142"/>
                </a:lnTo>
                <a:lnTo>
                  <a:pt x="3231376" y="579328"/>
                </a:lnTo>
                <a:lnTo>
                  <a:pt x="3251221" y="562436"/>
                </a:lnTo>
                <a:lnTo>
                  <a:pt x="3269389" y="543414"/>
                </a:lnTo>
                <a:lnTo>
                  <a:pt x="3286440" y="522971"/>
                </a:lnTo>
                <a:lnTo>
                  <a:pt x="3302746" y="501581"/>
                </a:lnTo>
                <a:lnTo>
                  <a:pt x="3319263" y="478149"/>
                </a:lnTo>
                <a:lnTo>
                  <a:pt x="3335917" y="453356"/>
                </a:lnTo>
                <a:lnTo>
                  <a:pt x="3352665" y="427654"/>
                </a:lnTo>
                <a:lnTo>
                  <a:pt x="3368063" y="404170"/>
                </a:lnTo>
                <a:lnTo>
                  <a:pt x="3382562" y="382164"/>
                </a:lnTo>
                <a:lnTo>
                  <a:pt x="3396461" y="361143"/>
                </a:lnTo>
                <a:lnTo>
                  <a:pt x="3424260" y="31910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4" name="SMARTInkShape-304"/>
          <p:cNvSpPr/>
          <p:nvPr>
            <p:custDataLst>
              <p:tags r:id="rId9"/>
            </p:custDataLst>
          </p:nvPr>
        </p:nvSpPr>
        <p:spPr>
          <a:xfrm>
            <a:off x="6555896" y="3808264"/>
            <a:ext cx="16355" cy="109804"/>
          </a:xfrm>
          <a:custGeom>
            <a:avLst/>
            <a:gdLst/>
            <a:ahLst/>
            <a:cxnLst/>
            <a:rect l="0" t="0" r="0" b="0"/>
            <a:pathLst>
              <a:path w="16355" h="109804">
                <a:moveTo>
                  <a:pt x="10004" y="33486"/>
                </a:moveTo>
                <a:lnTo>
                  <a:pt x="10004" y="33486"/>
                </a:lnTo>
                <a:lnTo>
                  <a:pt x="9299" y="22641"/>
                </a:lnTo>
                <a:lnTo>
                  <a:pt x="4242" y="191"/>
                </a:lnTo>
                <a:lnTo>
                  <a:pt x="4046" y="0"/>
                </a:lnTo>
                <a:lnTo>
                  <a:pt x="3706" y="23197"/>
                </a:lnTo>
                <a:lnTo>
                  <a:pt x="2963" y="53720"/>
                </a:lnTo>
                <a:lnTo>
                  <a:pt x="0" y="80560"/>
                </a:lnTo>
                <a:lnTo>
                  <a:pt x="3240" y="109803"/>
                </a:lnTo>
                <a:lnTo>
                  <a:pt x="6970" y="84240"/>
                </a:lnTo>
                <a:lnTo>
                  <a:pt x="10537" y="60512"/>
                </a:lnTo>
                <a:lnTo>
                  <a:pt x="12749" y="28794"/>
                </a:lnTo>
                <a:lnTo>
                  <a:pt x="10519" y="17995"/>
                </a:lnTo>
                <a:lnTo>
                  <a:pt x="8936" y="16103"/>
                </a:lnTo>
                <a:lnTo>
                  <a:pt x="7175" y="15548"/>
                </a:lnTo>
                <a:lnTo>
                  <a:pt x="5296" y="17999"/>
                </a:lnTo>
                <a:lnTo>
                  <a:pt x="1326" y="28249"/>
                </a:lnTo>
                <a:lnTo>
                  <a:pt x="2102" y="34228"/>
                </a:lnTo>
                <a:lnTo>
                  <a:pt x="16354" y="5888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5" name="SMARTInkShape-305"/>
          <p:cNvSpPr/>
          <p:nvPr>
            <p:custDataLst>
              <p:tags r:id="rId10"/>
            </p:custDataLst>
          </p:nvPr>
        </p:nvSpPr>
        <p:spPr>
          <a:xfrm>
            <a:off x="7715332" y="3840897"/>
            <a:ext cx="31669" cy="84876"/>
          </a:xfrm>
          <a:custGeom>
            <a:avLst/>
            <a:gdLst/>
            <a:ahLst/>
            <a:cxnLst/>
            <a:rect l="0" t="0" r="0" b="0"/>
            <a:pathLst>
              <a:path w="31669" h="84876">
                <a:moveTo>
                  <a:pt x="6268" y="32603"/>
                </a:moveTo>
                <a:lnTo>
                  <a:pt x="6268" y="32603"/>
                </a:lnTo>
                <a:lnTo>
                  <a:pt x="9639" y="25861"/>
                </a:lnTo>
                <a:lnTo>
                  <a:pt x="9927" y="23169"/>
                </a:lnTo>
                <a:lnTo>
                  <a:pt x="6889" y="14959"/>
                </a:lnTo>
                <a:lnTo>
                  <a:pt x="6682" y="15196"/>
                </a:lnTo>
                <a:lnTo>
                  <a:pt x="6323" y="32628"/>
                </a:lnTo>
                <a:lnTo>
                  <a:pt x="9420" y="64356"/>
                </a:lnTo>
                <a:lnTo>
                  <a:pt x="8374" y="75643"/>
                </a:lnTo>
                <a:lnTo>
                  <a:pt x="10341" y="84553"/>
                </a:lnTo>
                <a:lnTo>
                  <a:pt x="9689" y="84875"/>
                </a:lnTo>
                <a:lnTo>
                  <a:pt x="8548" y="84385"/>
                </a:lnTo>
                <a:lnTo>
                  <a:pt x="9713" y="54021"/>
                </a:lnTo>
                <a:lnTo>
                  <a:pt x="7288" y="26955"/>
                </a:lnTo>
                <a:lnTo>
                  <a:pt x="4688" y="6705"/>
                </a:lnTo>
                <a:lnTo>
                  <a:pt x="2038" y="632"/>
                </a:lnTo>
                <a:lnTo>
                  <a:pt x="1332" y="0"/>
                </a:lnTo>
                <a:lnTo>
                  <a:pt x="861" y="284"/>
                </a:lnTo>
                <a:lnTo>
                  <a:pt x="0" y="25222"/>
                </a:lnTo>
                <a:lnTo>
                  <a:pt x="3718" y="38495"/>
                </a:lnTo>
                <a:lnTo>
                  <a:pt x="6684" y="44998"/>
                </a:lnTo>
                <a:lnTo>
                  <a:pt x="15626" y="54104"/>
                </a:lnTo>
                <a:lnTo>
                  <a:pt x="31668" y="643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8" name="SMARTInkShape-Group63"/>
          <p:cNvGrpSpPr/>
          <p:nvPr/>
        </p:nvGrpSpPr>
        <p:grpSpPr>
          <a:xfrm>
            <a:off x="8712200" y="4555238"/>
            <a:ext cx="107951" cy="169675"/>
            <a:chOff x="8712200" y="4555238"/>
            <a:chExt cx="107951" cy="169675"/>
          </a:xfrm>
        </p:grpSpPr>
        <p:sp>
          <p:nvSpPr>
            <p:cNvPr id="136" name="SMARTInkShape-306"/>
            <p:cNvSpPr/>
            <p:nvPr>
              <p:custDataLst>
                <p:tags r:id="rId48"/>
              </p:custDataLst>
            </p:nvPr>
          </p:nvSpPr>
          <p:spPr>
            <a:xfrm>
              <a:off x="8723580" y="4555238"/>
              <a:ext cx="96571" cy="169675"/>
            </a:xfrm>
            <a:custGeom>
              <a:avLst/>
              <a:gdLst/>
              <a:ahLst/>
              <a:cxnLst/>
              <a:rect l="0" t="0" r="0" b="0"/>
              <a:pathLst>
                <a:path w="96571" h="169675">
                  <a:moveTo>
                    <a:pt x="39420" y="23112"/>
                  </a:moveTo>
                  <a:lnTo>
                    <a:pt x="39420" y="23112"/>
                  </a:lnTo>
                  <a:lnTo>
                    <a:pt x="40125" y="12973"/>
                  </a:lnTo>
                  <a:lnTo>
                    <a:pt x="44888" y="0"/>
                  </a:lnTo>
                  <a:lnTo>
                    <a:pt x="45509" y="8503"/>
                  </a:lnTo>
                  <a:lnTo>
                    <a:pt x="42321" y="31170"/>
                  </a:lnTo>
                  <a:lnTo>
                    <a:pt x="35065" y="53975"/>
                  </a:lnTo>
                  <a:lnTo>
                    <a:pt x="24784" y="79162"/>
                  </a:lnTo>
                  <a:lnTo>
                    <a:pt x="13160" y="102116"/>
                  </a:lnTo>
                  <a:lnTo>
                    <a:pt x="4700" y="124077"/>
                  </a:lnTo>
                  <a:lnTo>
                    <a:pt x="0" y="143479"/>
                  </a:lnTo>
                  <a:lnTo>
                    <a:pt x="263" y="156807"/>
                  </a:lnTo>
                  <a:lnTo>
                    <a:pt x="2732" y="161631"/>
                  </a:lnTo>
                  <a:lnTo>
                    <a:pt x="11119" y="168872"/>
                  </a:lnTo>
                  <a:lnTo>
                    <a:pt x="17731" y="169674"/>
                  </a:lnTo>
                  <a:lnTo>
                    <a:pt x="43891" y="164061"/>
                  </a:lnTo>
                  <a:lnTo>
                    <a:pt x="71161" y="154166"/>
                  </a:lnTo>
                  <a:lnTo>
                    <a:pt x="96570" y="137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307"/>
            <p:cNvSpPr/>
            <p:nvPr>
              <p:custDataLst>
                <p:tags r:id="rId49"/>
              </p:custDataLst>
            </p:nvPr>
          </p:nvSpPr>
          <p:spPr>
            <a:xfrm>
              <a:off x="8712200" y="4650891"/>
              <a:ext cx="69851" cy="10010"/>
            </a:xfrm>
            <a:custGeom>
              <a:avLst/>
              <a:gdLst/>
              <a:ahLst/>
              <a:cxnLst/>
              <a:rect l="0" t="0" r="0" b="0"/>
              <a:pathLst>
                <a:path w="69851" h="1001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5069" y="0"/>
                  </a:lnTo>
                  <a:lnTo>
                    <a:pt x="6907" y="515"/>
                  </a:lnTo>
                  <a:lnTo>
                    <a:pt x="8838" y="1563"/>
                  </a:lnTo>
                  <a:lnTo>
                    <a:pt x="36579" y="3950"/>
                  </a:lnTo>
                  <a:lnTo>
                    <a:pt x="6985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SMARTInkShape-Group64"/>
          <p:cNvGrpSpPr/>
          <p:nvPr/>
        </p:nvGrpSpPr>
        <p:grpSpPr>
          <a:xfrm>
            <a:off x="5038529" y="2712756"/>
            <a:ext cx="334236" cy="347000"/>
            <a:chOff x="5038529" y="2712756"/>
            <a:chExt cx="334236" cy="347000"/>
          </a:xfrm>
        </p:grpSpPr>
        <p:sp>
          <p:nvSpPr>
            <p:cNvPr id="139" name="SMARTInkShape-308"/>
            <p:cNvSpPr/>
            <p:nvPr>
              <p:custDataLst>
                <p:tags r:id="rId42"/>
              </p:custDataLst>
            </p:nvPr>
          </p:nvSpPr>
          <p:spPr>
            <a:xfrm>
              <a:off x="5060950" y="2712756"/>
              <a:ext cx="95656" cy="347000"/>
            </a:xfrm>
            <a:custGeom>
              <a:avLst/>
              <a:gdLst/>
              <a:ahLst/>
              <a:cxnLst/>
              <a:rect l="0" t="0" r="0" b="0"/>
              <a:pathLst>
                <a:path w="95656" h="347000">
                  <a:moveTo>
                    <a:pt x="44450" y="189194"/>
                  </a:moveTo>
                  <a:lnTo>
                    <a:pt x="44450" y="189194"/>
                  </a:lnTo>
                  <a:lnTo>
                    <a:pt x="44450" y="185823"/>
                  </a:lnTo>
                  <a:lnTo>
                    <a:pt x="62027" y="158751"/>
                  </a:lnTo>
                  <a:lnTo>
                    <a:pt x="80232" y="128668"/>
                  </a:lnTo>
                  <a:lnTo>
                    <a:pt x="89281" y="104438"/>
                  </a:lnTo>
                  <a:lnTo>
                    <a:pt x="95655" y="77206"/>
                  </a:lnTo>
                  <a:lnTo>
                    <a:pt x="95195" y="52403"/>
                  </a:lnTo>
                  <a:lnTo>
                    <a:pt x="87002" y="22369"/>
                  </a:lnTo>
                  <a:lnTo>
                    <a:pt x="79590" y="8510"/>
                  </a:lnTo>
                  <a:lnTo>
                    <a:pt x="71592" y="0"/>
                  </a:lnTo>
                  <a:lnTo>
                    <a:pt x="67483" y="270"/>
                  </a:lnTo>
                  <a:lnTo>
                    <a:pt x="63333" y="3272"/>
                  </a:lnTo>
                  <a:lnTo>
                    <a:pt x="59155" y="8096"/>
                  </a:lnTo>
                  <a:lnTo>
                    <a:pt x="50750" y="28508"/>
                  </a:lnTo>
                  <a:lnTo>
                    <a:pt x="43017" y="58511"/>
                  </a:lnTo>
                  <a:lnTo>
                    <a:pt x="39967" y="77378"/>
                  </a:lnTo>
                  <a:lnTo>
                    <a:pt x="37228" y="97716"/>
                  </a:lnTo>
                  <a:lnTo>
                    <a:pt x="34696" y="119037"/>
                  </a:lnTo>
                  <a:lnTo>
                    <a:pt x="32303" y="141011"/>
                  </a:lnTo>
                  <a:lnTo>
                    <a:pt x="30002" y="163422"/>
                  </a:lnTo>
                  <a:lnTo>
                    <a:pt x="29173" y="184713"/>
                  </a:lnTo>
                  <a:lnTo>
                    <a:pt x="29327" y="205256"/>
                  </a:lnTo>
                  <a:lnTo>
                    <a:pt x="30135" y="225302"/>
                  </a:lnTo>
                  <a:lnTo>
                    <a:pt x="30673" y="243605"/>
                  </a:lnTo>
                  <a:lnTo>
                    <a:pt x="31032" y="260746"/>
                  </a:lnTo>
                  <a:lnTo>
                    <a:pt x="30725" y="291550"/>
                  </a:lnTo>
                  <a:lnTo>
                    <a:pt x="28238" y="317001"/>
                  </a:lnTo>
                  <a:lnTo>
                    <a:pt x="25255" y="344758"/>
                  </a:lnTo>
                  <a:lnTo>
                    <a:pt x="23892" y="346526"/>
                  </a:lnTo>
                  <a:lnTo>
                    <a:pt x="22278" y="346999"/>
                  </a:lnTo>
                  <a:lnTo>
                    <a:pt x="0" y="328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309"/>
            <p:cNvSpPr/>
            <p:nvPr>
              <p:custDataLst>
                <p:tags r:id="rId43"/>
              </p:custDataLst>
            </p:nvPr>
          </p:nvSpPr>
          <p:spPr>
            <a:xfrm>
              <a:off x="5038529" y="2914650"/>
              <a:ext cx="92272" cy="25401"/>
            </a:xfrm>
            <a:custGeom>
              <a:avLst/>
              <a:gdLst/>
              <a:ahLst/>
              <a:cxnLst/>
              <a:rect l="0" t="0" r="0" b="0"/>
              <a:pathLst>
                <a:path w="92272" h="25401">
                  <a:moveTo>
                    <a:pt x="3371" y="25400"/>
                  </a:moveTo>
                  <a:lnTo>
                    <a:pt x="3371" y="25400"/>
                  </a:lnTo>
                  <a:lnTo>
                    <a:pt x="0" y="25400"/>
                  </a:lnTo>
                  <a:lnTo>
                    <a:pt x="25338" y="23989"/>
                  </a:lnTo>
                  <a:lnTo>
                    <a:pt x="52056" y="15261"/>
                  </a:lnTo>
                  <a:lnTo>
                    <a:pt x="922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310"/>
            <p:cNvSpPr/>
            <p:nvPr>
              <p:custDataLst>
                <p:tags r:id="rId44"/>
              </p:custDataLst>
            </p:nvPr>
          </p:nvSpPr>
          <p:spPr>
            <a:xfrm>
              <a:off x="5183487" y="2796692"/>
              <a:ext cx="36214" cy="175109"/>
            </a:xfrm>
            <a:custGeom>
              <a:avLst/>
              <a:gdLst/>
              <a:ahLst/>
              <a:cxnLst/>
              <a:rect l="0" t="0" r="0" b="0"/>
              <a:pathLst>
                <a:path w="36214" h="175109">
                  <a:moveTo>
                    <a:pt x="36213" y="3658"/>
                  </a:moveTo>
                  <a:lnTo>
                    <a:pt x="36213" y="3658"/>
                  </a:lnTo>
                  <a:lnTo>
                    <a:pt x="29471" y="287"/>
                  </a:lnTo>
                  <a:lnTo>
                    <a:pt x="26779" y="0"/>
                  </a:lnTo>
                  <a:lnTo>
                    <a:pt x="21908" y="1562"/>
                  </a:lnTo>
                  <a:lnTo>
                    <a:pt x="15198" y="19892"/>
                  </a:lnTo>
                  <a:lnTo>
                    <a:pt x="10880" y="43564"/>
                  </a:lnTo>
                  <a:lnTo>
                    <a:pt x="6609" y="71488"/>
                  </a:lnTo>
                  <a:lnTo>
                    <a:pt x="2360" y="98010"/>
                  </a:lnTo>
                  <a:lnTo>
                    <a:pt x="0" y="122028"/>
                  </a:lnTo>
                  <a:lnTo>
                    <a:pt x="554" y="151619"/>
                  </a:lnTo>
                  <a:lnTo>
                    <a:pt x="1856" y="159449"/>
                  </a:lnTo>
                  <a:lnTo>
                    <a:pt x="4137" y="164669"/>
                  </a:lnTo>
                  <a:lnTo>
                    <a:pt x="7067" y="168149"/>
                  </a:lnTo>
                  <a:lnTo>
                    <a:pt x="17163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311"/>
            <p:cNvSpPr/>
            <p:nvPr>
              <p:custDataLst>
                <p:tags r:id="rId45"/>
              </p:custDataLst>
            </p:nvPr>
          </p:nvSpPr>
          <p:spPr>
            <a:xfrm>
              <a:off x="5245009" y="2808465"/>
              <a:ext cx="50892" cy="132335"/>
            </a:xfrm>
            <a:custGeom>
              <a:avLst/>
              <a:gdLst/>
              <a:ahLst/>
              <a:cxnLst/>
              <a:rect l="0" t="0" r="0" b="0"/>
              <a:pathLst>
                <a:path w="50892" h="132335">
                  <a:moveTo>
                    <a:pt x="31841" y="10935"/>
                  </a:moveTo>
                  <a:lnTo>
                    <a:pt x="31841" y="10935"/>
                  </a:lnTo>
                  <a:lnTo>
                    <a:pt x="37309" y="0"/>
                  </a:lnTo>
                  <a:lnTo>
                    <a:pt x="37603" y="823"/>
                  </a:lnTo>
                  <a:lnTo>
                    <a:pt x="37311" y="10839"/>
                  </a:lnTo>
                  <a:lnTo>
                    <a:pt x="30953" y="35914"/>
                  </a:lnTo>
                  <a:lnTo>
                    <a:pt x="19217" y="58020"/>
                  </a:lnTo>
                  <a:lnTo>
                    <a:pt x="8356" y="80075"/>
                  </a:lnTo>
                  <a:lnTo>
                    <a:pt x="942" y="100225"/>
                  </a:lnTo>
                  <a:lnTo>
                    <a:pt x="0" y="116236"/>
                  </a:lnTo>
                  <a:lnTo>
                    <a:pt x="1441" y="122058"/>
                  </a:lnTo>
                  <a:lnTo>
                    <a:pt x="6806" y="130408"/>
                  </a:lnTo>
                  <a:lnTo>
                    <a:pt x="11623" y="132211"/>
                  </a:lnTo>
                  <a:lnTo>
                    <a:pt x="24501" y="132334"/>
                  </a:lnTo>
                  <a:lnTo>
                    <a:pt x="35870" y="126273"/>
                  </a:lnTo>
                  <a:lnTo>
                    <a:pt x="50891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312"/>
            <p:cNvSpPr/>
            <p:nvPr>
              <p:custDataLst>
                <p:tags r:id="rId46"/>
              </p:custDataLst>
            </p:nvPr>
          </p:nvSpPr>
          <p:spPr>
            <a:xfrm>
              <a:off x="5251450" y="288290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6350"/>
                  </a:moveTo>
                  <a:lnTo>
                    <a:pt x="0" y="635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313"/>
            <p:cNvSpPr/>
            <p:nvPr>
              <p:custDataLst>
                <p:tags r:id="rId47"/>
              </p:custDataLst>
            </p:nvPr>
          </p:nvSpPr>
          <p:spPr>
            <a:xfrm>
              <a:off x="5321300" y="2781300"/>
              <a:ext cx="51465" cy="196851"/>
            </a:xfrm>
            <a:custGeom>
              <a:avLst/>
              <a:gdLst/>
              <a:ahLst/>
              <a:cxnLst/>
              <a:rect l="0" t="0" r="0" b="0"/>
              <a:pathLst>
                <a:path w="51465" h="196851">
                  <a:moveTo>
                    <a:pt x="12700" y="0"/>
                  </a:moveTo>
                  <a:lnTo>
                    <a:pt x="12700" y="0"/>
                  </a:lnTo>
                  <a:lnTo>
                    <a:pt x="27908" y="18031"/>
                  </a:lnTo>
                  <a:lnTo>
                    <a:pt x="39215" y="39999"/>
                  </a:lnTo>
                  <a:lnTo>
                    <a:pt x="47533" y="66225"/>
                  </a:lnTo>
                  <a:lnTo>
                    <a:pt x="51464" y="94345"/>
                  </a:lnTo>
                  <a:lnTo>
                    <a:pt x="48508" y="123305"/>
                  </a:lnTo>
                  <a:lnTo>
                    <a:pt x="38727" y="148876"/>
                  </a:lnTo>
                  <a:lnTo>
                    <a:pt x="19236" y="177461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6" name="SMARTInkShape-314"/>
          <p:cNvSpPr/>
          <p:nvPr>
            <p:custDataLst>
              <p:tags r:id="rId11"/>
            </p:custDataLst>
          </p:nvPr>
        </p:nvSpPr>
        <p:spPr>
          <a:xfrm>
            <a:off x="6515414" y="4425950"/>
            <a:ext cx="25087" cy="131174"/>
          </a:xfrm>
          <a:custGeom>
            <a:avLst/>
            <a:gdLst/>
            <a:ahLst/>
            <a:cxnLst/>
            <a:rect l="0" t="0" r="0" b="0"/>
            <a:pathLst>
              <a:path w="25087" h="131174">
                <a:moveTo>
                  <a:pt x="25086" y="0"/>
                </a:moveTo>
                <a:lnTo>
                  <a:pt x="25086" y="0"/>
                </a:lnTo>
                <a:lnTo>
                  <a:pt x="21715" y="27789"/>
                </a:lnTo>
                <a:lnTo>
                  <a:pt x="12877" y="56368"/>
                </a:lnTo>
                <a:lnTo>
                  <a:pt x="8063" y="87178"/>
                </a:lnTo>
                <a:lnTo>
                  <a:pt x="2073" y="117644"/>
                </a:lnTo>
                <a:lnTo>
                  <a:pt x="0" y="131142"/>
                </a:lnTo>
                <a:lnTo>
                  <a:pt x="601" y="131173"/>
                </a:lnTo>
                <a:lnTo>
                  <a:pt x="6036" y="127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1" name="SMARTInkShape-Group66"/>
          <p:cNvGrpSpPr/>
          <p:nvPr/>
        </p:nvGrpSpPr>
        <p:grpSpPr>
          <a:xfrm>
            <a:off x="7706428" y="4019550"/>
            <a:ext cx="21523" cy="501651"/>
            <a:chOff x="7706428" y="4019550"/>
            <a:chExt cx="21523" cy="501651"/>
          </a:xfrm>
        </p:grpSpPr>
        <p:sp>
          <p:nvSpPr>
            <p:cNvPr id="147" name="SMARTInkShape-315"/>
            <p:cNvSpPr/>
            <p:nvPr>
              <p:custDataLst>
                <p:tags r:id="rId38"/>
              </p:custDataLst>
            </p:nvPr>
          </p:nvSpPr>
          <p:spPr>
            <a:xfrm>
              <a:off x="7706428" y="4382383"/>
              <a:ext cx="12482" cy="138818"/>
            </a:xfrm>
            <a:custGeom>
              <a:avLst/>
              <a:gdLst/>
              <a:ahLst/>
              <a:cxnLst/>
              <a:rect l="0" t="0" r="0" b="0"/>
              <a:pathLst>
                <a:path w="12482" h="138818">
                  <a:moveTo>
                    <a:pt x="8822" y="5467"/>
                  </a:moveTo>
                  <a:lnTo>
                    <a:pt x="8822" y="5467"/>
                  </a:lnTo>
                  <a:lnTo>
                    <a:pt x="8822" y="2096"/>
                  </a:lnTo>
                  <a:lnTo>
                    <a:pt x="9527" y="1103"/>
                  </a:lnTo>
                  <a:lnTo>
                    <a:pt x="10704" y="441"/>
                  </a:lnTo>
                  <a:lnTo>
                    <a:pt x="12193" y="0"/>
                  </a:lnTo>
                  <a:lnTo>
                    <a:pt x="12481" y="2528"/>
                  </a:lnTo>
                  <a:lnTo>
                    <a:pt x="9754" y="28744"/>
                  </a:lnTo>
                  <a:lnTo>
                    <a:pt x="9098" y="57520"/>
                  </a:lnTo>
                  <a:lnTo>
                    <a:pt x="7022" y="86506"/>
                  </a:lnTo>
                  <a:lnTo>
                    <a:pt x="0" y="118214"/>
                  </a:lnTo>
                  <a:lnTo>
                    <a:pt x="119" y="123671"/>
                  </a:lnTo>
                  <a:lnTo>
                    <a:pt x="1608" y="128014"/>
                  </a:lnTo>
                  <a:lnTo>
                    <a:pt x="8822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316"/>
            <p:cNvSpPr/>
            <p:nvPr>
              <p:custDataLst>
                <p:tags r:id="rId39"/>
              </p:custDataLst>
            </p:nvPr>
          </p:nvSpPr>
          <p:spPr>
            <a:xfrm>
              <a:off x="7721600" y="401955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6350" y="0"/>
                  </a:moveTo>
                  <a:lnTo>
                    <a:pt x="6350" y="0"/>
                  </a:lnTo>
                  <a:lnTo>
                    <a:pt x="2978" y="0"/>
                  </a:lnTo>
                  <a:lnTo>
                    <a:pt x="1986" y="705"/>
                  </a:lnTo>
                  <a:lnTo>
                    <a:pt x="1323" y="1881"/>
                  </a:lnTo>
                  <a:lnTo>
                    <a:pt x="392" y="8789"/>
                  </a:lnTo>
                  <a:lnTo>
                    <a:pt x="34" y="38871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317"/>
            <p:cNvSpPr/>
            <p:nvPr>
              <p:custDataLst>
                <p:tags r:id="rId40"/>
              </p:custDataLst>
            </p:nvPr>
          </p:nvSpPr>
          <p:spPr>
            <a:xfrm>
              <a:off x="7715250" y="4191000"/>
              <a:ext cx="6351" cy="31751"/>
            </a:xfrm>
            <a:custGeom>
              <a:avLst/>
              <a:gdLst/>
              <a:ahLst/>
              <a:cxnLst/>
              <a:rect l="0" t="0" r="0" b="0"/>
              <a:pathLst>
                <a:path w="6351" h="31751">
                  <a:moveTo>
                    <a:pt x="6350" y="0"/>
                  </a:moveTo>
                  <a:lnTo>
                    <a:pt x="6350" y="0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318"/>
            <p:cNvSpPr/>
            <p:nvPr>
              <p:custDataLst>
                <p:tags r:id="rId41"/>
              </p:custDataLst>
            </p:nvPr>
          </p:nvSpPr>
          <p:spPr>
            <a:xfrm>
              <a:off x="7708900" y="42926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SMARTInkShape-Group67"/>
          <p:cNvGrpSpPr/>
          <p:nvPr/>
        </p:nvGrpSpPr>
        <p:grpSpPr>
          <a:xfrm>
            <a:off x="6508750" y="4019550"/>
            <a:ext cx="38101" cy="298451"/>
            <a:chOff x="6508750" y="4019550"/>
            <a:chExt cx="38101" cy="298451"/>
          </a:xfrm>
        </p:grpSpPr>
        <p:sp>
          <p:nvSpPr>
            <p:cNvPr id="152" name="SMARTInkShape-319"/>
            <p:cNvSpPr/>
            <p:nvPr>
              <p:custDataLst>
                <p:tags r:id="rId35"/>
              </p:custDataLst>
            </p:nvPr>
          </p:nvSpPr>
          <p:spPr>
            <a:xfrm>
              <a:off x="6540500" y="40195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1411"/>
                  </a:lnTo>
                  <a:lnTo>
                    <a:pt x="392" y="13815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20"/>
            <p:cNvSpPr/>
            <p:nvPr>
              <p:custDataLst>
                <p:tags r:id="rId36"/>
              </p:custDataLst>
            </p:nvPr>
          </p:nvSpPr>
          <p:spPr>
            <a:xfrm>
              <a:off x="6515100" y="42100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0"/>
                  </a:moveTo>
                  <a:lnTo>
                    <a:pt x="6350" y="0"/>
                  </a:lnTo>
                  <a:lnTo>
                    <a:pt x="5645" y="10139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321"/>
            <p:cNvSpPr/>
            <p:nvPr>
              <p:custDataLst>
                <p:tags r:id="rId37"/>
              </p:custDataLst>
            </p:nvPr>
          </p:nvSpPr>
          <p:spPr>
            <a:xfrm>
              <a:off x="6508750" y="43053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8" name="SMARTInkShape-Group68"/>
          <p:cNvGrpSpPr/>
          <p:nvPr/>
        </p:nvGrpSpPr>
        <p:grpSpPr>
          <a:xfrm>
            <a:off x="6968929" y="4592815"/>
            <a:ext cx="282772" cy="176036"/>
            <a:chOff x="6968929" y="4592815"/>
            <a:chExt cx="282772" cy="176036"/>
          </a:xfrm>
        </p:grpSpPr>
        <p:sp>
          <p:nvSpPr>
            <p:cNvPr id="156" name="SMARTInkShape-322"/>
            <p:cNvSpPr/>
            <p:nvPr>
              <p:custDataLst>
                <p:tags r:id="rId33"/>
              </p:custDataLst>
            </p:nvPr>
          </p:nvSpPr>
          <p:spPr>
            <a:xfrm>
              <a:off x="7092950" y="4592815"/>
              <a:ext cx="22160" cy="176036"/>
            </a:xfrm>
            <a:custGeom>
              <a:avLst/>
              <a:gdLst/>
              <a:ahLst/>
              <a:cxnLst/>
              <a:rect l="0" t="0" r="0" b="0"/>
              <a:pathLst>
                <a:path w="22160" h="176036">
                  <a:moveTo>
                    <a:pt x="12700" y="10935"/>
                  </a:moveTo>
                  <a:lnTo>
                    <a:pt x="12700" y="10935"/>
                  </a:lnTo>
                  <a:lnTo>
                    <a:pt x="18168" y="0"/>
                  </a:lnTo>
                  <a:lnTo>
                    <a:pt x="22159" y="8871"/>
                  </a:lnTo>
                  <a:lnTo>
                    <a:pt x="21068" y="38389"/>
                  </a:lnTo>
                  <a:lnTo>
                    <a:pt x="18066" y="62648"/>
                  </a:lnTo>
                  <a:lnTo>
                    <a:pt x="15084" y="87540"/>
                  </a:lnTo>
                  <a:lnTo>
                    <a:pt x="13760" y="112715"/>
                  </a:lnTo>
                  <a:lnTo>
                    <a:pt x="9643" y="143946"/>
                  </a:lnTo>
                  <a:lnTo>
                    <a:pt x="0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323"/>
            <p:cNvSpPr/>
            <p:nvPr>
              <p:custDataLst>
                <p:tags r:id="rId34"/>
              </p:custDataLst>
            </p:nvPr>
          </p:nvSpPr>
          <p:spPr>
            <a:xfrm>
              <a:off x="6968929" y="4622800"/>
              <a:ext cx="282772" cy="12701"/>
            </a:xfrm>
            <a:custGeom>
              <a:avLst/>
              <a:gdLst/>
              <a:ahLst/>
              <a:cxnLst/>
              <a:rect l="0" t="0" r="0" b="0"/>
              <a:pathLst>
                <a:path w="28277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9329"/>
                  </a:lnTo>
                  <a:lnTo>
                    <a:pt x="1123" y="8336"/>
                  </a:lnTo>
                  <a:lnTo>
                    <a:pt x="27543" y="6742"/>
                  </a:lnTo>
                  <a:lnTo>
                    <a:pt x="59270" y="5819"/>
                  </a:lnTo>
                  <a:lnTo>
                    <a:pt x="81558" y="4585"/>
                  </a:lnTo>
                  <a:lnTo>
                    <a:pt x="106297" y="3056"/>
                  </a:lnTo>
                  <a:lnTo>
                    <a:pt x="130549" y="2037"/>
                  </a:lnTo>
                  <a:lnTo>
                    <a:pt x="154478" y="1358"/>
                  </a:lnTo>
                  <a:lnTo>
                    <a:pt x="178192" y="905"/>
                  </a:lnTo>
                  <a:lnTo>
                    <a:pt x="198941" y="603"/>
                  </a:lnTo>
                  <a:lnTo>
                    <a:pt x="217711" y="402"/>
                  </a:lnTo>
                  <a:lnTo>
                    <a:pt x="248211" y="179"/>
                  </a:lnTo>
                  <a:lnTo>
                    <a:pt x="2827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SMARTInkShape-Group69"/>
          <p:cNvGrpSpPr/>
          <p:nvPr/>
        </p:nvGrpSpPr>
        <p:grpSpPr>
          <a:xfrm>
            <a:off x="1250950" y="1606966"/>
            <a:ext cx="435005" cy="488535"/>
            <a:chOff x="1250950" y="1606966"/>
            <a:chExt cx="435005" cy="488535"/>
          </a:xfrm>
        </p:grpSpPr>
        <p:sp>
          <p:nvSpPr>
            <p:cNvPr id="159" name="SMARTInkShape-324"/>
            <p:cNvSpPr/>
            <p:nvPr>
              <p:custDataLst>
                <p:tags r:id="rId31"/>
              </p:custDataLst>
            </p:nvPr>
          </p:nvSpPr>
          <p:spPr>
            <a:xfrm>
              <a:off x="1250950" y="1638149"/>
              <a:ext cx="435005" cy="457352"/>
            </a:xfrm>
            <a:custGeom>
              <a:avLst/>
              <a:gdLst/>
              <a:ahLst/>
              <a:cxnLst/>
              <a:rect l="0" t="0" r="0" b="0"/>
              <a:pathLst>
                <a:path w="435005" h="457352">
                  <a:moveTo>
                    <a:pt x="0" y="457351"/>
                  </a:moveTo>
                  <a:lnTo>
                    <a:pt x="0" y="457351"/>
                  </a:lnTo>
                  <a:lnTo>
                    <a:pt x="7186" y="430592"/>
                  </a:lnTo>
                  <a:lnTo>
                    <a:pt x="18951" y="406417"/>
                  </a:lnTo>
                  <a:lnTo>
                    <a:pt x="35469" y="375447"/>
                  </a:lnTo>
                  <a:lnTo>
                    <a:pt x="44813" y="358298"/>
                  </a:lnTo>
                  <a:lnTo>
                    <a:pt x="56686" y="339810"/>
                  </a:lnTo>
                  <a:lnTo>
                    <a:pt x="70246" y="320430"/>
                  </a:lnTo>
                  <a:lnTo>
                    <a:pt x="84931" y="300453"/>
                  </a:lnTo>
                  <a:lnTo>
                    <a:pt x="101071" y="280080"/>
                  </a:lnTo>
                  <a:lnTo>
                    <a:pt x="118181" y="259443"/>
                  </a:lnTo>
                  <a:lnTo>
                    <a:pt x="135937" y="238629"/>
                  </a:lnTo>
                  <a:lnTo>
                    <a:pt x="154125" y="218403"/>
                  </a:lnTo>
                  <a:lnTo>
                    <a:pt x="172600" y="198569"/>
                  </a:lnTo>
                  <a:lnTo>
                    <a:pt x="191266" y="178996"/>
                  </a:lnTo>
                  <a:lnTo>
                    <a:pt x="211472" y="159598"/>
                  </a:lnTo>
                  <a:lnTo>
                    <a:pt x="232703" y="140316"/>
                  </a:lnTo>
                  <a:lnTo>
                    <a:pt x="254619" y="121111"/>
                  </a:lnTo>
                  <a:lnTo>
                    <a:pt x="275579" y="104780"/>
                  </a:lnTo>
                  <a:lnTo>
                    <a:pt x="295903" y="90364"/>
                  </a:lnTo>
                  <a:lnTo>
                    <a:pt x="315802" y="77227"/>
                  </a:lnTo>
                  <a:lnTo>
                    <a:pt x="334007" y="64940"/>
                  </a:lnTo>
                  <a:lnTo>
                    <a:pt x="351083" y="53222"/>
                  </a:lnTo>
                  <a:lnTo>
                    <a:pt x="381109" y="32910"/>
                  </a:lnTo>
                  <a:lnTo>
                    <a:pt x="412469" y="13542"/>
                  </a:lnTo>
                  <a:lnTo>
                    <a:pt x="429914" y="983"/>
                  </a:lnTo>
                  <a:lnTo>
                    <a:pt x="432659" y="0"/>
                  </a:lnTo>
                  <a:lnTo>
                    <a:pt x="435004" y="84"/>
                  </a:lnTo>
                  <a:lnTo>
                    <a:pt x="431800" y="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325"/>
            <p:cNvSpPr/>
            <p:nvPr>
              <p:custDataLst>
                <p:tags r:id="rId32"/>
              </p:custDataLst>
            </p:nvPr>
          </p:nvSpPr>
          <p:spPr>
            <a:xfrm>
              <a:off x="1588285" y="1606966"/>
              <a:ext cx="81324" cy="120235"/>
            </a:xfrm>
            <a:custGeom>
              <a:avLst/>
              <a:gdLst/>
              <a:ahLst/>
              <a:cxnLst/>
              <a:rect l="0" t="0" r="0" b="0"/>
              <a:pathLst>
                <a:path w="81324" h="120235">
                  <a:moveTo>
                    <a:pt x="18265" y="18634"/>
                  </a:moveTo>
                  <a:lnTo>
                    <a:pt x="18265" y="18634"/>
                  </a:lnTo>
                  <a:lnTo>
                    <a:pt x="5173" y="9200"/>
                  </a:lnTo>
                  <a:lnTo>
                    <a:pt x="0" y="990"/>
                  </a:lnTo>
                  <a:lnTo>
                    <a:pt x="444" y="521"/>
                  </a:lnTo>
                  <a:lnTo>
                    <a:pt x="2818" y="0"/>
                  </a:lnTo>
                  <a:lnTo>
                    <a:pt x="29689" y="4665"/>
                  </a:lnTo>
                  <a:lnTo>
                    <a:pt x="47331" y="6781"/>
                  </a:lnTo>
                  <a:lnTo>
                    <a:pt x="71014" y="15906"/>
                  </a:lnTo>
                  <a:lnTo>
                    <a:pt x="80044" y="23536"/>
                  </a:lnTo>
                  <a:lnTo>
                    <a:pt x="81323" y="28958"/>
                  </a:lnTo>
                  <a:lnTo>
                    <a:pt x="78982" y="42508"/>
                  </a:lnTo>
                  <a:lnTo>
                    <a:pt x="62322" y="73496"/>
                  </a:lnTo>
                  <a:lnTo>
                    <a:pt x="53975" y="94156"/>
                  </a:lnTo>
                  <a:lnTo>
                    <a:pt x="50015" y="120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SMARTInkShape-Group70"/>
          <p:cNvGrpSpPr/>
          <p:nvPr/>
        </p:nvGrpSpPr>
        <p:grpSpPr>
          <a:xfrm>
            <a:off x="428142" y="2049517"/>
            <a:ext cx="1381609" cy="577629"/>
            <a:chOff x="428142" y="2049517"/>
            <a:chExt cx="1381609" cy="577629"/>
          </a:xfrm>
        </p:grpSpPr>
        <p:sp>
          <p:nvSpPr>
            <p:cNvPr id="162" name="SMARTInkShape-326"/>
            <p:cNvSpPr/>
            <p:nvPr>
              <p:custDataLst>
                <p:tags r:id="rId16"/>
              </p:custDataLst>
            </p:nvPr>
          </p:nvSpPr>
          <p:spPr>
            <a:xfrm>
              <a:off x="552450" y="2049517"/>
              <a:ext cx="44230" cy="321384"/>
            </a:xfrm>
            <a:custGeom>
              <a:avLst/>
              <a:gdLst/>
              <a:ahLst/>
              <a:cxnLst/>
              <a:rect l="0" t="0" r="0" b="0"/>
              <a:pathLst>
                <a:path w="44230" h="321384">
                  <a:moveTo>
                    <a:pt x="0" y="141233"/>
                  </a:moveTo>
                  <a:lnTo>
                    <a:pt x="0" y="141233"/>
                  </a:lnTo>
                  <a:lnTo>
                    <a:pt x="14503" y="124613"/>
                  </a:lnTo>
                  <a:lnTo>
                    <a:pt x="27424" y="97895"/>
                  </a:lnTo>
                  <a:lnTo>
                    <a:pt x="35942" y="75405"/>
                  </a:lnTo>
                  <a:lnTo>
                    <a:pt x="40669" y="51298"/>
                  </a:lnTo>
                  <a:lnTo>
                    <a:pt x="43330" y="19571"/>
                  </a:lnTo>
                  <a:lnTo>
                    <a:pt x="44229" y="0"/>
                  </a:lnTo>
                  <a:lnTo>
                    <a:pt x="34267" y="30080"/>
                  </a:lnTo>
                  <a:lnTo>
                    <a:pt x="30606" y="46670"/>
                  </a:lnTo>
                  <a:lnTo>
                    <a:pt x="26754" y="65491"/>
                  </a:lnTo>
                  <a:lnTo>
                    <a:pt x="24186" y="85799"/>
                  </a:lnTo>
                  <a:lnTo>
                    <a:pt x="22474" y="107099"/>
                  </a:lnTo>
                  <a:lnTo>
                    <a:pt x="21333" y="129060"/>
                  </a:lnTo>
                  <a:lnTo>
                    <a:pt x="20572" y="150051"/>
                  </a:lnTo>
                  <a:lnTo>
                    <a:pt x="20065" y="170395"/>
                  </a:lnTo>
                  <a:lnTo>
                    <a:pt x="19726" y="190308"/>
                  </a:lnTo>
                  <a:lnTo>
                    <a:pt x="19501" y="209227"/>
                  </a:lnTo>
                  <a:lnTo>
                    <a:pt x="19351" y="227485"/>
                  </a:lnTo>
                  <a:lnTo>
                    <a:pt x="19250" y="245301"/>
                  </a:lnTo>
                  <a:lnTo>
                    <a:pt x="21021" y="274504"/>
                  </a:lnTo>
                  <a:lnTo>
                    <a:pt x="24103" y="305133"/>
                  </a:lnTo>
                  <a:lnTo>
                    <a:pt x="25144" y="321383"/>
                  </a:lnTo>
                  <a:lnTo>
                    <a:pt x="24524" y="320600"/>
                  </a:lnTo>
                  <a:lnTo>
                    <a:pt x="19050" y="306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27"/>
            <p:cNvSpPr/>
            <p:nvPr>
              <p:custDataLst>
                <p:tags r:id="rId17"/>
              </p:custDataLst>
            </p:nvPr>
          </p:nvSpPr>
          <p:spPr>
            <a:xfrm>
              <a:off x="533400" y="2192562"/>
              <a:ext cx="228601" cy="88890"/>
            </a:xfrm>
            <a:custGeom>
              <a:avLst/>
              <a:gdLst/>
              <a:ahLst/>
              <a:cxnLst/>
              <a:rect l="0" t="0" r="0" b="0"/>
              <a:pathLst>
                <a:path w="228601" h="88890">
                  <a:moveTo>
                    <a:pt x="0" y="42638"/>
                  </a:moveTo>
                  <a:lnTo>
                    <a:pt x="0" y="42638"/>
                  </a:lnTo>
                  <a:lnTo>
                    <a:pt x="3371" y="42638"/>
                  </a:lnTo>
                  <a:lnTo>
                    <a:pt x="27136" y="48105"/>
                  </a:lnTo>
                  <a:lnTo>
                    <a:pt x="40753" y="42951"/>
                  </a:lnTo>
                  <a:lnTo>
                    <a:pt x="69120" y="29138"/>
                  </a:lnTo>
                  <a:lnTo>
                    <a:pt x="99845" y="0"/>
                  </a:lnTo>
                  <a:lnTo>
                    <a:pt x="100430" y="1512"/>
                  </a:lnTo>
                  <a:lnTo>
                    <a:pt x="101446" y="28233"/>
                  </a:lnTo>
                  <a:lnTo>
                    <a:pt x="102275" y="55001"/>
                  </a:lnTo>
                  <a:lnTo>
                    <a:pt x="107063" y="76930"/>
                  </a:lnTo>
                  <a:lnTo>
                    <a:pt x="108065" y="78200"/>
                  </a:lnTo>
                  <a:lnTo>
                    <a:pt x="111058" y="79610"/>
                  </a:lnTo>
                  <a:lnTo>
                    <a:pt x="116622" y="74592"/>
                  </a:lnTo>
                  <a:lnTo>
                    <a:pt x="125807" y="59867"/>
                  </a:lnTo>
                  <a:lnTo>
                    <a:pt x="138376" y="32712"/>
                  </a:lnTo>
                  <a:lnTo>
                    <a:pt x="135780" y="46400"/>
                  </a:lnTo>
                  <a:lnTo>
                    <a:pt x="137488" y="60067"/>
                  </a:lnTo>
                  <a:lnTo>
                    <a:pt x="142480" y="71786"/>
                  </a:lnTo>
                  <a:lnTo>
                    <a:pt x="153812" y="87436"/>
                  </a:lnTo>
                  <a:lnTo>
                    <a:pt x="156163" y="88731"/>
                  </a:lnTo>
                  <a:lnTo>
                    <a:pt x="158437" y="88889"/>
                  </a:lnTo>
                  <a:lnTo>
                    <a:pt x="160658" y="88289"/>
                  </a:lnTo>
                  <a:lnTo>
                    <a:pt x="170526" y="77331"/>
                  </a:lnTo>
                  <a:lnTo>
                    <a:pt x="179016" y="60678"/>
                  </a:lnTo>
                  <a:lnTo>
                    <a:pt x="183699" y="39079"/>
                  </a:lnTo>
                  <a:lnTo>
                    <a:pt x="184829" y="68239"/>
                  </a:lnTo>
                  <a:lnTo>
                    <a:pt x="190238" y="86270"/>
                  </a:lnTo>
                  <a:lnTo>
                    <a:pt x="199255" y="68139"/>
                  </a:lnTo>
                  <a:lnTo>
                    <a:pt x="207516" y="57867"/>
                  </a:lnTo>
                  <a:lnTo>
                    <a:pt x="208194" y="58435"/>
                  </a:lnTo>
                  <a:lnTo>
                    <a:pt x="214501" y="80101"/>
                  </a:lnTo>
                  <a:lnTo>
                    <a:pt x="221090" y="86168"/>
                  </a:lnTo>
                  <a:lnTo>
                    <a:pt x="223616" y="82916"/>
                  </a:lnTo>
                  <a:lnTo>
                    <a:pt x="228600" y="74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328"/>
            <p:cNvSpPr/>
            <p:nvPr>
              <p:custDataLst>
                <p:tags r:id="rId18"/>
              </p:custDataLst>
            </p:nvPr>
          </p:nvSpPr>
          <p:spPr>
            <a:xfrm>
              <a:off x="782344" y="2133600"/>
              <a:ext cx="116997" cy="151558"/>
            </a:xfrm>
            <a:custGeom>
              <a:avLst/>
              <a:gdLst/>
              <a:ahLst/>
              <a:cxnLst/>
              <a:rect l="0" t="0" r="0" b="0"/>
              <a:pathLst>
                <a:path w="116997" h="151558">
                  <a:moveTo>
                    <a:pt x="5056" y="0"/>
                  </a:moveTo>
                  <a:lnTo>
                    <a:pt x="5056" y="0"/>
                  </a:lnTo>
                  <a:lnTo>
                    <a:pt x="1685" y="6742"/>
                  </a:lnTo>
                  <a:lnTo>
                    <a:pt x="0" y="37576"/>
                  </a:lnTo>
                  <a:lnTo>
                    <a:pt x="2339" y="59740"/>
                  </a:lnTo>
                  <a:lnTo>
                    <a:pt x="4251" y="89275"/>
                  </a:lnTo>
                  <a:lnTo>
                    <a:pt x="8188" y="112530"/>
                  </a:lnTo>
                  <a:lnTo>
                    <a:pt x="11858" y="120569"/>
                  </a:lnTo>
                  <a:lnTo>
                    <a:pt x="13824" y="122712"/>
                  </a:lnTo>
                  <a:lnTo>
                    <a:pt x="16546" y="122025"/>
                  </a:lnTo>
                  <a:lnTo>
                    <a:pt x="23333" y="115617"/>
                  </a:lnTo>
                  <a:lnTo>
                    <a:pt x="38669" y="94317"/>
                  </a:lnTo>
                  <a:lnTo>
                    <a:pt x="40165" y="93217"/>
                  </a:lnTo>
                  <a:lnTo>
                    <a:pt x="41162" y="93189"/>
                  </a:lnTo>
                  <a:lnTo>
                    <a:pt x="41827" y="93876"/>
                  </a:lnTo>
                  <a:lnTo>
                    <a:pt x="31047" y="120817"/>
                  </a:lnTo>
                  <a:lnTo>
                    <a:pt x="28734" y="127112"/>
                  </a:lnTo>
                  <a:lnTo>
                    <a:pt x="28602" y="131308"/>
                  </a:lnTo>
                  <a:lnTo>
                    <a:pt x="29926" y="134105"/>
                  </a:lnTo>
                  <a:lnTo>
                    <a:pt x="32219" y="135970"/>
                  </a:lnTo>
                  <a:lnTo>
                    <a:pt x="35159" y="136508"/>
                  </a:lnTo>
                  <a:lnTo>
                    <a:pt x="42189" y="135224"/>
                  </a:lnTo>
                  <a:lnTo>
                    <a:pt x="60822" y="123792"/>
                  </a:lnTo>
                  <a:lnTo>
                    <a:pt x="81558" y="97308"/>
                  </a:lnTo>
                  <a:lnTo>
                    <a:pt x="92184" y="79258"/>
                  </a:lnTo>
                  <a:lnTo>
                    <a:pt x="92069" y="78944"/>
                  </a:lnTo>
                  <a:lnTo>
                    <a:pt x="90060" y="80477"/>
                  </a:lnTo>
                  <a:lnTo>
                    <a:pt x="88697" y="83510"/>
                  </a:lnTo>
                  <a:lnTo>
                    <a:pt x="88333" y="85307"/>
                  </a:lnTo>
                  <a:lnTo>
                    <a:pt x="91193" y="94577"/>
                  </a:lnTo>
                  <a:lnTo>
                    <a:pt x="96491" y="100360"/>
                  </a:lnTo>
                  <a:lnTo>
                    <a:pt x="116996" y="112973"/>
                  </a:lnTo>
                  <a:lnTo>
                    <a:pt x="111915" y="127391"/>
                  </a:lnTo>
                  <a:lnTo>
                    <a:pt x="101472" y="142795"/>
                  </a:lnTo>
                  <a:lnTo>
                    <a:pt x="95415" y="148131"/>
                  </a:lnTo>
                  <a:lnTo>
                    <a:pt x="90371" y="150503"/>
                  </a:lnTo>
                  <a:lnTo>
                    <a:pt x="85778" y="151557"/>
                  </a:lnTo>
                  <a:lnTo>
                    <a:pt x="84976" y="149721"/>
                  </a:lnTo>
                  <a:lnTo>
                    <a:pt x="8760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329"/>
            <p:cNvSpPr/>
            <p:nvPr>
              <p:custDataLst>
                <p:tags r:id="rId19"/>
              </p:custDataLst>
            </p:nvPr>
          </p:nvSpPr>
          <p:spPr>
            <a:xfrm>
              <a:off x="927100" y="2235200"/>
              <a:ext cx="12417" cy="44234"/>
            </a:xfrm>
            <a:custGeom>
              <a:avLst/>
              <a:gdLst/>
              <a:ahLst/>
              <a:cxnLst/>
              <a:rect l="0" t="0" r="0" b="0"/>
              <a:pathLst>
                <a:path w="12417" h="4423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12060" y="27838"/>
                  </a:lnTo>
                  <a:lnTo>
                    <a:pt x="12416" y="36126"/>
                  </a:lnTo>
                  <a:lnTo>
                    <a:pt x="11805" y="38901"/>
                  </a:lnTo>
                  <a:lnTo>
                    <a:pt x="10692" y="40750"/>
                  </a:lnTo>
                  <a:lnTo>
                    <a:pt x="6604" y="44233"/>
                  </a:lnTo>
                  <a:lnTo>
                    <a:pt x="635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330"/>
            <p:cNvSpPr/>
            <p:nvPr>
              <p:custDataLst>
                <p:tags r:id="rId20"/>
              </p:custDataLst>
            </p:nvPr>
          </p:nvSpPr>
          <p:spPr>
            <a:xfrm>
              <a:off x="1045405" y="2236867"/>
              <a:ext cx="66895" cy="103591"/>
            </a:xfrm>
            <a:custGeom>
              <a:avLst/>
              <a:gdLst/>
              <a:ahLst/>
              <a:cxnLst/>
              <a:rect l="0" t="0" r="0" b="0"/>
              <a:pathLst>
                <a:path w="66895" h="103591">
                  <a:moveTo>
                    <a:pt x="34095" y="23733"/>
                  </a:moveTo>
                  <a:lnTo>
                    <a:pt x="34095" y="23733"/>
                  </a:lnTo>
                  <a:lnTo>
                    <a:pt x="33390" y="9935"/>
                  </a:lnTo>
                  <a:lnTo>
                    <a:pt x="30724" y="3960"/>
                  </a:lnTo>
                  <a:lnTo>
                    <a:pt x="29026" y="2084"/>
                  </a:lnTo>
                  <a:lnTo>
                    <a:pt x="25257" y="0"/>
                  </a:lnTo>
                  <a:lnTo>
                    <a:pt x="23264" y="150"/>
                  </a:lnTo>
                  <a:lnTo>
                    <a:pt x="19168" y="2198"/>
                  </a:lnTo>
                  <a:lnTo>
                    <a:pt x="9525" y="14060"/>
                  </a:lnTo>
                  <a:lnTo>
                    <a:pt x="5536" y="26960"/>
                  </a:lnTo>
                  <a:lnTo>
                    <a:pt x="4472" y="34351"/>
                  </a:lnTo>
                  <a:lnTo>
                    <a:pt x="7054" y="46326"/>
                  </a:lnTo>
                  <a:lnTo>
                    <a:pt x="9717" y="51495"/>
                  </a:lnTo>
                  <a:lnTo>
                    <a:pt x="14315" y="54941"/>
                  </a:lnTo>
                  <a:lnTo>
                    <a:pt x="26950" y="58770"/>
                  </a:lnTo>
                  <a:lnTo>
                    <a:pt x="49931" y="57554"/>
                  </a:lnTo>
                  <a:lnTo>
                    <a:pt x="66360" y="52234"/>
                  </a:lnTo>
                  <a:lnTo>
                    <a:pt x="66894" y="52611"/>
                  </a:lnTo>
                  <a:lnTo>
                    <a:pt x="66544" y="53568"/>
                  </a:lnTo>
                  <a:lnTo>
                    <a:pt x="39391" y="79734"/>
                  </a:lnTo>
                  <a:lnTo>
                    <a:pt x="16248" y="99575"/>
                  </a:lnTo>
                  <a:lnTo>
                    <a:pt x="8995" y="103302"/>
                  </a:lnTo>
                  <a:lnTo>
                    <a:pt x="6072" y="103590"/>
                  </a:lnTo>
                  <a:lnTo>
                    <a:pt x="944" y="102029"/>
                  </a:lnTo>
                  <a:lnTo>
                    <a:pt x="0" y="99213"/>
                  </a:lnTo>
                  <a:lnTo>
                    <a:pt x="2345" y="80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331"/>
            <p:cNvSpPr/>
            <p:nvPr>
              <p:custDataLst>
                <p:tags r:id="rId21"/>
              </p:custDataLst>
            </p:nvPr>
          </p:nvSpPr>
          <p:spPr>
            <a:xfrm>
              <a:off x="1132183" y="2254250"/>
              <a:ext cx="188618" cy="60873"/>
            </a:xfrm>
            <a:custGeom>
              <a:avLst/>
              <a:gdLst/>
              <a:ahLst/>
              <a:cxnLst/>
              <a:rect l="0" t="0" r="0" b="0"/>
              <a:pathLst>
                <a:path w="188618" h="60873">
                  <a:moveTo>
                    <a:pt x="10817" y="0"/>
                  </a:moveTo>
                  <a:lnTo>
                    <a:pt x="10817" y="0"/>
                  </a:lnTo>
                  <a:lnTo>
                    <a:pt x="10817" y="3371"/>
                  </a:lnTo>
                  <a:lnTo>
                    <a:pt x="765" y="31706"/>
                  </a:lnTo>
                  <a:lnTo>
                    <a:pt x="0" y="43725"/>
                  </a:lnTo>
                  <a:lnTo>
                    <a:pt x="2011" y="53770"/>
                  </a:lnTo>
                  <a:lnTo>
                    <a:pt x="4241" y="57014"/>
                  </a:lnTo>
                  <a:lnTo>
                    <a:pt x="7139" y="59176"/>
                  </a:lnTo>
                  <a:lnTo>
                    <a:pt x="10481" y="60617"/>
                  </a:lnTo>
                  <a:lnTo>
                    <a:pt x="13415" y="60872"/>
                  </a:lnTo>
                  <a:lnTo>
                    <a:pt x="18557" y="59275"/>
                  </a:lnTo>
                  <a:lnTo>
                    <a:pt x="28789" y="44296"/>
                  </a:lnTo>
                  <a:lnTo>
                    <a:pt x="34016" y="28725"/>
                  </a:lnTo>
                  <a:lnTo>
                    <a:pt x="33357" y="21468"/>
                  </a:lnTo>
                  <a:lnTo>
                    <a:pt x="29020" y="13417"/>
                  </a:lnTo>
                  <a:lnTo>
                    <a:pt x="27186" y="11061"/>
                  </a:lnTo>
                  <a:lnTo>
                    <a:pt x="25963" y="10196"/>
                  </a:lnTo>
                  <a:lnTo>
                    <a:pt x="25148" y="10325"/>
                  </a:lnTo>
                  <a:lnTo>
                    <a:pt x="24604" y="11117"/>
                  </a:lnTo>
                  <a:lnTo>
                    <a:pt x="24947" y="11645"/>
                  </a:lnTo>
                  <a:lnTo>
                    <a:pt x="27210" y="12231"/>
                  </a:lnTo>
                  <a:lnTo>
                    <a:pt x="35822" y="12561"/>
                  </a:lnTo>
                  <a:lnTo>
                    <a:pt x="47310" y="9288"/>
                  </a:lnTo>
                  <a:lnTo>
                    <a:pt x="56281" y="3849"/>
                  </a:lnTo>
                  <a:lnTo>
                    <a:pt x="58765" y="3272"/>
                  </a:lnTo>
                  <a:lnTo>
                    <a:pt x="61127" y="3592"/>
                  </a:lnTo>
                  <a:lnTo>
                    <a:pt x="63407" y="4512"/>
                  </a:lnTo>
                  <a:lnTo>
                    <a:pt x="64221" y="7241"/>
                  </a:lnTo>
                  <a:lnTo>
                    <a:pt x="62099" y="29333"/>
                  </a:lnTo>
                  <a:lnTo>
                    <a:pt x="63350" y="32961"/>
                  </a:lnTo>
                  <a:lnTo>
                    <a:pt x="68502" y="38873"/>
                  </a:lnTo>
                  <a:lnTo>
                    <a:pt x="77377" y="41971"/>
                  </a:lnTo>
                  <a:lnTo>
                    <a:pt x="82707" y="42798"/>
                  </a:lnTo>
                  <a:lnTo>
                    <a:pt x="87671" y="41937"/>
                  </a:lnTo>
                  <a:lnTo>
                    <a:pt x="100695" y="34690"/>
                  </a:lnTo>
                  <a:lnTo>
                    <a:pt x="106737" y="29999"/>
                  </a:lnTo>
                  <a:lnTo>
                    <a:pt x="109336" y="29172"/>
                  </a:lnTo>
                  <a:lnTo>
                    <a:pt x="111774" y="29326"/>
                  </a:lnTo>
                  <a:lnTo>
                    <a:pt x="116365" y="31378"/>
                  </a:lnTo>
                  <a:lnTo>
                    <a:pt x="120757" y="34642"/>
                  </a:lnTo>
                  <a:lnTo>
                    <a:pt x="133938" y="37075"/>
                  </a:lnTo>
                  <a:lnTo>
                    <a:pt x="145265" y="33882"/>
                  </a:lnTo>
                  <a:lnTo>
                    <a:pt x="173155" y="23704"/>
                  </a:lnTo>
                  <a:lnTo>
                    <a:pt x="18861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332"/>
            <p:cNvSpPr/>
            <p:nvPr>
              <p:custDataLst>
                <p:tags r:id="rId22"/>
              </p:custDataLst>
            </p:nvPr>
          </p:nvSpPr>
          <p:spPr>
            <a:xfrm>
              <a:off x="428142" y="2464323"/>
              <a:ext cx="96327" cy="93745"/>
            </a:xfrm>
            <a:custGeom>
              <a:avLst/>
              <a:gdLst/>
              <a:ahLst/>
              <a:cxnLst/>
              <a:rect l="0" t="0" r="0" b="0"/>
              <a:pathLst>
                <a:path w="96327" h="93745">
                  <a:moveTo>
                    <a:pt x="3658" y="12177"/>
                  </a:moveTo>
                  <a:lnTo>
                    <a:pt x="3658" y="12177"/>
                  </a:lnTo>
                  <a:lnTo>
                    <a:pt x="287" y="5435"/>
                  </a:lnTo>
                  <a:lnTo>
                    <a:pt x="0" y="3449"/>
                  </a:lnTo>
                  <a:lnTo>
                    <a:pt x="514" y="2125"/>
                  </a:lnTo>
                  <a:lnTo>
                    <a:pt x="1562" y="1242"/>
                  </a:lnTo>
                  <a:lnTo>
                    <a:pt x="4608" y="261"/>
                  </a:lnTo>
                  <a:lnTo>
                    <a:pt x="6408" y="0"/>
                  </a:lnTo>
                  <a:lnTo>
                    <a:pt x="12171" y="7235"/>
                  </a:lnTo>
                  <a:lnTo>
                    <a:pt x="18025" y="19859"/>
                  </a:lnTo>
                  <a:lnTo>
                    <a:pt x="21783" y="49076"/>
                  </a:lnTo>
                  <a:lnTo>
                    <a:pt x="23003" y="61032"/>
                  </a:lnTo>
                  <a:lnTo>
                    <a:pt x="25896" y="68698"/>
                  </a:lnTo>
                  <a:lnTo>
                    <a:pt x="28361" y="70318"/>
                  </a:lnTo>
                  <a:lnTo>
                    <a:pt x="31416" y="70694"/>
                  </a:lnTo>
                  <a:lnTo>
                    <a:pt x="34863" y="70238"/>
                  </a:lnTo>
                  <a:lnTo>
                    <a:pt x="42457" y="64087"/>
                  </a:lnTo>
                  <a:lnTo>
                    <a:pt x="67381" y="34640"/>
                  </a:lnTo>
                  <a:lnTo>
                    <a:pt x="76900" y="29216"/>
                  </a:lnTo>
                  <a:lnTo>
                    <a:pt x="85834" y="28687"/>
                  </a:lnTo>
                  <a:lnTo>
                    <a:pt x="90192" y="29533"/>
                  </a:lnTo>
                  <a:lnTo>
                    <a:pt x="93097" y="32215"/>
                  </a:lnTo>
                  <a:lnTo>
                    <a:pt x="96326" y="40838"/>
                  </a:lnTo>
                  <a:lnTo>
                    <a:pt x="94772" y="64335"/>
                  </a:lnTo>
                  <a:lnTo>
                    <a:pt x="87898" y="77927"/>
                  </a:lnTo>
                  <a:lnTo>
                    <a:pt x="78492" y="87260"/>
                  </a:lnTo>
                  <a:lnTo>
                    <a:pt x="65970" y="92515"/>
                  </a:lnTo>
                  <a:lnTo>
                    <a:pt x="60045" y="93744"/>
                  </a:lnTo>
                  <a:lnTo>
                    <a:pt x="57477" y="92660"/>
                  </a:lnTo>
                  <a:lnTo>
                    <a:pt x="48108" y="82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333"/>
            <p:cNvSpPr/>
            <p:nvPr>
              <p:custDataLst>
                <p:tags r:id="rId23"/>
              </p:custDataLst>
            </p:nvPr>
          </p:nvSpPr>
          <p:spPr>
            <a:xfrm>
              <a:off x="563267" y="2469683"/>
              <a:ext cx="41344" cy="71841"/>
            </a:xfrm>
            <a:custGeom>
              <a:avLst/>
              <a:gdLst/>
              <a:ahLst/>
              <a:cxnLst/>
              <a:rect l="0" t="0" r="0" b="0"/>
              <a:pathLst>
                <a:path w="41344" h="71841">
                  <a:moveTo>
                    <a:pt x="1883" y="51267"/>
                  </a:moveTo>
                  <a:lnTo>
                    <a:pt x="1883" y="51267"/>
                  </a:lnTo>
                  <a:lnTo>
                    <a:pt x="10721" y="51267"/>
                  </a:lnTo>
                  <a:lnTo>
                    <a:pt x="16630" y="45622"/>
                  </a:lnTo>
                  <a:lnTo>
                    <a:pt x="40965" y="15325"/>
                  </a:lnTo>
                  <a:lnTo>
                    <a:pt x="41343" y="11078"/>
                  </a:lnTo>
                  <a:lnTo>
                    <a:pt x="38001" y="2596"/>
                  </a:lnTo>
                  <a:lnTo>
                    <a:pt x="34428" y="475"/>
                  </a:lnTo>
                  <a:lnTo>
                    <a:pt x="24814" y="0"/>
                  </a:lnTo>
                  <a:lnTo>
                    <a:pt x="19993" y="3683"/>
                  </a:lnTo>
                  <a:lnTo>
                    <a:pt x="7171" y="25017"/>
                  </a:lnTo>
                  <a:lnTo>
                    <a:pt x="0" y="48114"/>
                  </a:lnTo>
                  <a:lnTo>
                    <a:pt x="576" y="59508"/>
                  </a:lnTo>
                  <a:lnTo>
                    <a:pt x="2423" y="63817"/>
                  </a:lnTo>
                  <a:lnTo>
                    <a:pt x="8238" y="70486"/>
                  </a:lnTo>
                  <a:lnTo>
                    <a:pt x="13175" y="71840"/>
                  </a:lnTo>
                  <a:lnTo>
                    <a:pt x="39983" y="70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334"/>
            <p:cNvSpPr/>
            <p:nvPr>
              <p:custDataLst>
                <p:tags r:id="rId24"/>
              </p:custDataLst>
            </p:nvPr>
          </p:nvSpPr>
          <p:spPr>
            <a:xfrm>
              <a:off x="666750" y="2471556"/>
              <a:ext cx="31751" cy="110693"/>
            </a:xfrm>
            <a:custGeom>
              <a:avLst/>
              <a:gdLst/>
              <a:ahLst/>
              <a:cxnLst/>
              <a:rect l="0" t="0" r="0" b="0"/>
              <a:pathLst>
                <a:path w="31751" h="110693">
                  <a:moveTo>
                    <a:pt x="31750" y="17644"/>
                  </a:moveTo>
                  <a:lnTo>
                    <a:pt x="31750" y="17644"/>
                  </a:lnTo>
                  <a:lnTo>
                    <a:pt x="31750" y="10902"/>
                  </a:lnTo>
                  <a:lnTo>
                    <a:pt x="29869" y="5711"/>
                  </a:lnTo>
                  <a:lnTo>
                    <a:pt x="28379" y="3338"/>
                  </a:lnTo>
                  <a:lnTo>
                    <a:pt x="25975" y="1757"/>
                  </a:lnTo>
                  <a:lnTo>
                    <a:pt x="19541" y="0"/>
                  </a:lnTo>
                  <a:lnTo>
                    <a:pt x="11978" y="1100"/>
                  </a:lnTo>
                  <a:lnTo>
                    <a:pt x="7985" y="2381"/>
                  </a:lnTo>
                  <a:lnTo>
                    <a:pt x="5323" y="4647"/>
                  </a:lnTo>
                  <a:lnTo>
                    <a:pt x="2366" y="10927"/>
                  </a:lnTo>
                  <a:lnTo>
                    <a:pt x="701" y="25767"/>
                  </a:lnTo>
                  <a:lnTo>
                    <a:pt x="1879" y="30115"/>
                  </a:lnTo>
                  <a:lnTo>
                    <a:pt x="10278" y="40310"/>
                  </a:lnTo>
                  <a:lnTo>
                    <a:pt x="26501" y="56804"/>
                  </a:lnTo>
                  <a:lnTo>
                    <a:pt x="27545" y="60684"/>
                  </a:lnTo>
                  <a:lnTo>
                    <a:pt x="26824" y="70639"/>
                  </a:lnTo>
                  <a:lnTo>
                    <a:pt x="19080" y="91515"/>
                  </a:lnTo>
                  <a:lnTo>
                    <a:pt x="11773" y="101746"/>
                  </a:lnTo>
                  <a:lnTo>
                    <a:pt x="2326" y="110692"/>
                  </a:lnTo>
                  <a:lnTo>
                    <a:pt x="1550" y="109309"/>
                  </a:lnTo>
                  <a:lnTo>
                    <a:pt x="0" y="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335"/>
            <p:cNvSpPr/>
            <p:nvPr>
              <p:custDataLst>
                <p:tags r:id="rId25"/>
              </p:custDataLst>
            </p:nvPr>
          </p:nvSpPr>
          <p:spPr>
            <a:xfrm>
              <a:off x="730839" y="2425700"/>
              <a:ext cx="107362" cy="125705"/>
            </a:xfrm>
            <a:custGeom>
              <a:avLst/>
              <a:gdLst/>
              <a:ahLst/>
              <a:cxnLst/>
              <a:rect l="0" t="0" r="0" b="0"/>
              <a:pathLst>
                <a:path w="107362" h="125705">
                  <a:moveTo>
                    <a:pt x="5761" y="0"/>
                  </a:moveTo>
                  <a:lnTo>
                    <a:pt x="5761" y="0"/>
                  </a:lnTo>
                  <a:lnTo>
                    <a:pt x="2390" y="3371"/>
                  </a:lnTo>
                  <a:lnTo>
                    <a:pt x="0" y="31109"/>
                  </a:lnTo>
                  <a:lnTo>
                    <a:pt x="291" y="60331"/>
                  </a:lnTo>
                  <a:lnTo>
                    <a:pt x="3827" y="88510"/>
                  </a:lnTo>
                  <a:lnTo>
                    <a:pt x="5894" y="101876"/>
                  </a:lnTo>
                  <a:lnTo>
                    <a:pt x="7260" y="103901"/>
                  </a:lnTo>
                  <a:lnTo>
                    <a:pt x="8877" y="105251"/>
                  </a:lnTo>
                  <a:lnTo>
                    <a:pt x="10661" y="105445"/>
                  </a:lnTo>
                  <a:lnTo>
                    <a:pt x="14524" y="103779"/>
                  </a:lnTo>
                  <a:lnTo>
                    <a:pt x="37888" y="73180"/>
                  </a:lnTo>
                  <a:lnTo>
                    <a:pt x="42092" y="66368"/>
                  </a:lnTo>
                  <a:lnTo>
                    <a:pt x="42681" y="67529"/>
                  </a:lnTo>
                  <a:lnTo>
                    <a:pt x="43337" y="74463"/>
                  </a:lnTo>
                  <a:lnTo>
                    <a:pt x="39865" y="82719"/>
                  </a:lnTo>
                  <a:lnTo>
                    <a:pt x="33740" y="93418"/>
                  </a:lnTo>
                  <a:lnTo>
                    <a:pt x="31671" y="103355"/>
                  </a:lnTo>
                  <a:lnTo>
                    <a:pt x="32206" y="104887"/>
                  </a:lnTo>
                  <a:lnTo>
                    <a:pt x="33269" y="105908"/>
                  </a:lnTo>
                  <a:lnTo>
                    <a:pt x="36331" y="107042"/>
                  </a:lnTo>
                  <a:lnTo>
                    <a:pt x="52541" y="108576"/>
                  </a:lnTo>
                  <a:lnTo>
                    <a:pt x="76771" y="119502"/>
                  </a:lnTo>
                  <a:lnTo>
                    <a:pt x="79206" y="119180"/>
                  </a:lnTo>
                  <a:lnTo>
                    <a:pt x="83794" y="116939"/>
                  </a:lnTo>
                  <a:lnTo>
                    <a:pt x="90344" y="111711"/>
                  </a:lnTo>
                  <a:lnTo>
                    <a:pt x="92742" y="107740"/>
                  </a:lnTo>
                  <a:lnTo>
                    <a:pt x="94282" y="102813"/>
                  </a:lnTo>
                  <a:lnTo>
                    <a:pt x="95114" y="102408"/>
                  </a:lnTo>
                  <a:lnTo>
                    <a:pt x="97920" y="101959"/>
                  </a:lnTo>
                  <a:lnTo>
                    <a:pt x="99656" y="103251"/>
                  </a:lnTo>
                  <a:lnTo>
                    <a:pt x="103466" y="108448"/>
                  </a:lnTo>
                  <a:lnTo>
                    <a:pt x="104059" y="111104"/>
                  </a:lnTo>
                  <a:lnTo>
                    <a:pt x="103749" y="113581"/>
                  </a:lnTo>
                  <a:lnTo>
                    <a:pt x="101822" y="120437"/>
                  </a:lnTo>
                  <a:lnTo>
                    <a:pt x="101171" y="125704"/>
                  </a:lnTo>
                  <a:lnTo>
                    <a:pt x="10736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336"/>
            <p:cNvSpPr/>
            <p:nvPr>
              <p:custDataLst>
                <p:tags r:id="rId26"/>
              </p:custDataLst>
            </p:nvPr>
          </p:nvSpPr>
          <p:spPr>
            <a:xfrm>
              <a:off x="826383" y="248285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6350"/>
                  </a:moveTo>
                  <a:lnTo>
                    <a:pt x="5467" y="6350"/>
                  </a:lnTo>
                  <a:lnTo>
                    <a:pt x="2096" y="6350"/>
                  </a:lnTo>
                  <a:lnTo>
                    <a:pt x="1103" y="5644"/>
                  </a:lnTo>
                  <a:lnTo>
                    <a:pt x="441" y="4469"/>
                  </a:lnTo>
                  <a:lnTo>
                    <a:pt x="0" y="2979"/>
                  </a:lnTo>
                  <a:lnTo>
                    <a:pt x="411" y="1986"/>
                  </a:lnTo>
                  <a:lnTo>
                    <a:pt x="1391" y="1324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337"/>
            <p:cNvSpPr/>
            <p:nvPr>
              <p:custDataLst>
                <p:tags r:id="rId27"/>
              </p:custDataLst>
            </p:nvPr>
          </p:nvSpPr>
          <p:spPr>
            <a:xfrm>
              <a:off x="869950" y="2480534"/>
              <a:ext cx="139701" cy="51942"/>
            </a:xfrm>
            <a:custGeom>
              <a:avLst/>
              <a:gdLst/>
              <a:ahLst/>
              <a:cxnLst/>
              <a:rect l="0" t="0" r="0" b="0"/>
              <a:pathLst>
                <a:path w="139701" h="51942">
                  <a:moveTo>
                    <a:pt x="0" y="2316"/>
                  </a:moveTo>
                  <a:lnTo>
                    <a:pt x="0" y="2316"/>
                  </a:lnTo>
                  <a:lnTo>
                    <a:pt x="706" y="12455"/>
                  </a:lnTo>
                  <a:lnTo>
                    <a:pt x="5026" y="29928"/>
                  </a:lnTo>
                  <a:lnTo>
                    <a:pt x="6467" y="39282"/>
                  </a:lnTo>
                  <a:lnTo>
                    <a:pt x="7839" y="41777"/>
                  </a:lnTo>
                  <a:lnTo>
                    <a:pt x="9460" y="43440"/>
                  </a:lnTo>
                  <a:lnTo>
                    <a:pt x="11260" y="47169"/>
                  </a:lnTo>
                  <a:lnTo>
                    <a:pt x="12416" y="51941"/>
                  </a:lnTo>
                  <a:lnTo>
                    <a:pt x="13216" y="51627"/>
                  </a:lnTo>
                  <a:lnTo>
                    <a:pt x="15987" y="49397"/>
                  </a:lnTo>
                  <a:lnTo>
                    <a:pt x="33677" y="21138"/>
                  </a:lnTo>
                  <a:lnTo>
                    <a:pt x="40368" y="14209"/>
                  </a:lnTo>
                  <a:lnTo>
                    <a:pt x="49287" y="9396"/>
                  </a:lnTo>
                  <a:lnTo>
                    <a:pt x="52009" y="12753"/>
                  </a:lnTo>
                  <a:lnTo>
                    <a:pt x="53723" y="15624"/>
                  </a:lnTo>
                  <a:lnTo>
                    <a:pt x="57508" y="18814"/>
                  </a:lnTo>
                  <a:lnTo>
                    <a:pt x="63606" y="20610"/>
                  </a:lnTo>
                  <a:lnTo>
                    <a:pt x="65687" y="20862"/>
                  </a:lnTo>
                  <a:lnTo>
                    <a:pt x="69882" y="19261"/>
                  </a:lnTo>
                  <a:lnTo>
                    <a:pt x="71988" y="17845"/>
                  </a:lnTo>
                  <a:lnTo>
                    <a:pt x="73392" y="15491"/>
                  </a:lnTo>
                  <a:lnTo>
                    <a:pt x="77527" y="3455"/>
                  </a:lnTo>
                  <a:lnTo>
                    <a:pt x="79612" y="0"/>
                  </a:lnTo>
                  <a:lnTo>
                    <a:pt x="79180" y="66"/>
                  </a:lnTo>
                  <a:lnTo>
                    <a:pt x="78187" y="816"/>
                  </a:lnTo>
                  <a:lnTo>
                    <a:pt x="73418" y="8613"/>
                  </a:lnTo>
                  <a:lnTo>
                    <a:pt x="72934" y="12159"/>
                  </a:lnTo>
                  <a:lnTo>
                    <a:pt x="77828" y="40496"/>
                  </a:lnTo>
                  <a:lnTo>
                    <a:pt x="81157" y="47507"/>
                  </a:lnTo>
                  <a:lnTo>
                    <a:pt x="84988" y="50623"/>
                  </a:lnTo>
                  <a:lnTo>
                    <a:pt x="86998" y="50748"/>
                  </a:lnTo>
                  <a:lnTo>
                    <a:pt x="94024" y="47430"/>
                  </a:lnTo>
                  <a:lnTo>
                    <a:pt x="94705" y="45180"/>
                  </a:lnTo>
                  <a:lnTo>
                    <a:pt x="95934" y="29771"/>
                  </a:lnTo>
                  <a:lnTo>
                    <a:pt x="102153" y="21354"/>
                  </a:lnTo>
                  <a:lnTo>
                    <a:pt x="106785" y="17127"/>
                  </a:lnTo>
                  <a:lnTo>
                    <a:pt x="113547" y="12897"/>
                  </a:lnTo>
                  <a:lnTo>
                    <a:pt x="139700" y="86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338"/>
            <p:cNvSpPr/>
            <p:nvPr>
              <p:custDataLst>
                <p:tags r:id="rId28"/>
              </p:custDataLst>
            </p:nvPr>
          </p:nvSpPr>
          <p:spPr>
            <a:xfrm>
              <a:off x="1152739" y="2451100"/>
              <a:ext cx="390312" cy="176046"/>
            </a:xfrm>
            <a:custGeom>
              <a:avLst/>
              <a:gdLst/>
              <a:ahLst/>
              <a:cxnLst/>
              <a:rect l="0" t="0" r="0" b="0"/>
              <a:pathLst>
                <a:path w="390312" h="176046">
                  <a:moveTo>
                    <a:pt x="9311" y="0"/>
                  </a:moveTo>
                  <a:lnTo>
                    <a:pt x="9311" y="0"/>
                  </a:lnTo>
                  <a:lnTo>
                    <a:pt x="3844" y="0"/>
                  </a:lnTo>
                  <a:lnTo>
                    <a:pt x="11877" y="26515"/>
                  </a:lnTo>
                  <a:lnTo>
                    <a:pt x="11169" y="48151"/>
                  </a:lnTo>
                  <a:lnTo>
                    <a:pt x="6491" y="62323"/>
                  </a:lnTo>
                  <a:lnTo>
                    <a:pt x="0" y="72022"/>
                  </a:lnTo>
                  <a:lnTo>
                    <a:pt x="281" y="72003"/>
                  </a:lnTo>
                  <a:lnTo>
                    <a:pt x="1175" y="71286"/>
                  </a:lnTo>
                  <a:lnTo>
                    <a:pt x="23813" y="39557"/>
                  </a:lnTo>
                  <a:lnTo>
                    <a:pt x="29397" y="35220"/>
                  </a:lnTo>
                  <a:lnTo>
                    <a:pt x="32580" y="34769"/>
                  </a:lnTo>
                  <a:lnTo>
                    <a:pt x="39879" y="36149"/>
                  </a:lnTo>
                  <a:lnTo>
                    <a:pt x="47826" y="42877"/>
                  </a:lnTo>
                  <a:lnTo>
                    <a:pt x="51921" y="47635"/>
                  </a:lnTo>
                  <a:lnTo>
                    <a:pt x="56471" y="58565"/>
                  </a:lnTo>
                  <a:lnTo>
                    <a:pt x="57788" y="70479"/>
                  </a:lnTo>
                  <a:lnTo>
                    <a:pt x="56021" y="82830"/>
                  </a:lnTo>
                  <a:lnTo>
                    <a:pt x="51003" y="91611"/>
                  </a:lnTo>
                  <a:lnTo>
                    <a:pt x="47689" y="94941"/>
                  </a:lnTo>
                  <a:lnTo>
                    <a:pt x="40244" y="98640"/>
                  </a:lnTo>
                  <a:lnTo>
                    <a:pt x="27337" y="101015"/>
                  </a:lnTo>
                  <a:lnTo>
                    <a:pt x="25562" y="100505"/>
                  </a:lnTo>
                  <a:lnTo>
                    <a:pt x="24378" y="99459"/>
                  </a:lnTo>
                  <a:lnTo>
                    <a:pt x="22479" y="96081"/>
                  </a:lnTo>
                  <a:lnTo>
                    <a:pt x="48440" y="86570"/>
                  </a:lnTo>
                  <a:lnTo>
                    <a:pt x="69740" y="78692"/>
                  </a:lnTo>
                  <a:lnTo>
                    <a:pt x="93319" y="68135"/>
                  </a:lnTo>
                  <a:lnTo>
                    <a:pt x="116027" y="56388"/>
                  </a:lnTo>
                  <a:lnTo>
                    <a:pt x="141120" y="39756"/>
                  </a:lnTo>
                  <a:lnTo>
                    <a:pt x="148326" y="31075"/>
                  </a:lnTo>
                  <a:lnTo>
                    <a:pt x="149260" y="27772"/>
                  </a:lnTo>
                  <a:lnTo>
                    <a:pt x="149177" y="24865"/>
                  </a:lnTo>
                  <a:lnTo>
                    <a:pt x="147005" y="22926"/>
                  </a:lnTo>
                  <a:lnTo>
                    <a:pt x="138947" y="20773"/>
                  </a:lnTo>
                  <a:lnTo>
                    <a:pt x="130192" y="21697"/>
                  </a:lnTo>
                  <a:lnTo>
                    <a:pt x="125882" y="22931"/>
                  </a:lnTo>
                  <a:lnTo>
                    <a:pt x="122303" y="25871"/>
                  </a:lnTo>
                  <a:lnTo>
                    <a:pt x="116444" y="34781"/>
                  </a:lnTo>
                  <a:lnTo>
                    <a:pt x="112551" y="55069"/>
                  </a:lnTo>
                  <a:lnTo>
                    <a:pt x="113415" y="60702"/>
                  </a:lnTo>
                  <a:lnTo>
                    <a:pt x="125361" y="80761"/>
                  </a:lnTo>
                  <a:lnTo>
                    <a:pt x="128305" y="82769"/>
                  </a:lnTo>
                  <a:lnTo>
                    <a:pt x="131679" y="83401"/>
                  </a:lnTo>
                  <a:lnTo>
                    <a:pt x="135340" y="83118"/>
                  </a:lnTo>
                  <a:lnTo>
                    <a:pt x="150605" y="75976"/>
                  </a:lnTo>
                  <a:lnTo>
                    <a:pt x="165162" y="64923"/>
                  </a:lnTo>
                  <a:lnTo>
                    <a:pt x="170301" y="58723"/>
                  </a:lnTo>
                  <a:lnTo>
                    <a:pt x="171671" y="56082"/>
                  </a:lnTo>
                  <a:lnTo>
                    <a:pt x="172584" y="55027"/>
                  </a:lnTo>
                  <a:lnTo>
                    <a:pt x="173193" y="55029"/>
                  </a:lnTo>
                  <a:lnTo>
                    <a:pt x="173599" y="55736"/>
                  </a:lnTo>
                  <a:lnTo>
                    <a:pt x="176186" y="70779"/>
                  </a:lnTo>
                  <a:lnTo>
                    <a:pt x="179433" y="77318"/>
                  </a:lnTo>
                  <a:lnTo>
                    <a:pt x="183228" y="80225"/>
                  </a:lnTo>
                  <a:lnTo>
                    <a:pt x="189332" y="81861"/>
                  </a:lnTo>
                  <a:lnTo>
                    <a:pt x="195609" y="82346"/>
                  </a:lnTo>
                  <a:lnTo>
                    <a:pt x="197715" y="81003"/>
                  </a:lnTo>
                  <a:lnTo>
                    <a:pt x="206165" y="68708"/>
                  </a:lnTo>
                  <a:lnTo>
                    <a:pt x="210631" y="58693"/>
                  </a:lnTo>
                  <a:lnTo>
                    <a:pt x="212140" y="52359"/>
                  </a:lnTo>
                  <a:lnTo>
                    <a:pt x="212969" y="52545"/>
                  </a:lnTo>
                  <a:lnTo>
                    <a:pt x="224688" y="59775"/>
                  </a:lnTo>
                  <a:lnTo>
                    <a:pt x="228390" y="59605"/>
                  </a:lnTo>
                  <a:lnTo>
                    <a:pt x="252005" y="45496"/>
                  </a:lnTo>
                  <a:lnTo>
                    <a:pt x="269100" y="30833"/>
                  </a:lnTo>
                  <a:lnTo>
                    <a:pt x="269993" y="29022"/>
                  </a:lnTo>
                  <a:lnTo>
                    <a:pt x="269882" y="27815"/>
                  </a:lnTo>
                  <a:lnTo>
                    <a:pt x="268397" y="27010"/>
                  </a:lnTo>
                  <a:lnTo>
                    <a:pt x="262985" y="26115"/>
                  </a:lnTo>
                  <a:lnTo>
                    <a:pt x="259566" y="27993"/>
                  </a:lnTo>
                  <a:lnTo>
                    <a:pt x="252004" y="35725"/>
                  </a:lnTo>
                  <a:lnTo>
                    <a:pt x="247702" y="48098"/>
                  </a:lnTo>
                  <a:lnTo>
                    <a:pt x="246496" y="62299"/>
                  </a:lnTo>
                  <a:lnTo>
                    <a:pt x="248312" y="75666"/>
                  </a:lnTo>
                  <a:lnTo>
                    <a:pt x="253352" y="84900"/>
                  </a:lnTo>
                  <a:lnTo>
                    <a:pt x="256672" y="88350"/>
                  </a:lnTo>
                  <a:lnTo>
                    <a:pt x="264123" y="92183"/>
                  </a:lnTo>
                  <a:lnTo>
                    <a:pt x="268086" y="93206"/>
                  </a:lnTo>
                  <a:lnTo>
                    <a:pt x="278133" y="90578"/>
                  </a:lnTo>
                  <a:lnTo>
                    <a:pt x="293808" y="81166"/>
                  </a:lnTo>
                  <a:lnTo>
                    <a:pt x="301560" y="74173"/>
                  </a:lnTo>
                  <a:lnTo>
                    <a:pt x="306944" y="65045"/>
                  </a:lnTo>
                  <a:lnTo>
                    <a:pt x="307922" y="64530"/>
                  </a:lnTo>
                  <a:lnTo>
                    <a:pt x="310890" y="63958"/>
                  </a:lnTo>
                  <a:lnTo>
                    <a:pt x="311964" y="64511"/>
                  </a:lnTo>
                  <a:lnTo>
                    <a:pt x="312680" y="65585"/>
                  </a:lnTo>
                  <a:lnTo>
                    <a:pt x="313157" y="67006"/>
                  </a:lnTo>
                  <a:lnTo>
                    <a:pt x="314180" y="67954"/>
                  </a:lnTo>
                  <a:lnTo>
                    <a:pt x="320376" y="69828"/>
                  </a:lnTo>
                  <a:lnTo>
                    <a:pt x="320454" y="64381"/>
                  </a:lnTo>
                  <a:lnTo>
                    <a:pt x="320460" y="72416"/>
                  </a:lnTo>
                  <a:lnTo>
                    <a:pt x="322342" y="76400"/>
                  </a:lnTo>
                  <a:lnTo>
                    <a:pt x="331292" y="92585"/>
                  </a:lnTo>
                  <a:lnTo>
                    <a:pt x="336762" y="109747"/>
                  </a:lnTo>
                  <a:lnTo>
                    <a:pt x="337991" y="131687"/>
                  </a:lnTo>
                  <a:lnTo>
                    <a:pt x="332443" y="156540"/>
                  </a:lnTo>
                  <a:lnTo>
                    <a:pt x="326598" y="168914"/>
                  </a:lnTo>
                  <a:lnTo>
                    <a:pt x="322483" y="173851"/>
                  </a:lnTo>
                  <a:lnTo>
                    <a:pt x="318302" y="176045"/>
                  </a:lnTo>
                  <a:lnTo>
                    <a:pt x="316200" y="175924"/>
                  </a:lnTo>
                  <a:lnTo>
                    <a:pt x="311982" y="173909"/>
                  </a:lnTo>
                  <a:lnTo>
                    <a:pt x="310575" y="171678"/>
                  </a:lnTo>
                  <a:lnTo>
                    <a:pt x="309012" y="165436"/>
                  </a:lnTo>
                  <a:lnTo>
                    <a:pt x="310006" y="161797"/>
                  </a:lnTo>
                  <a:lnTo>
                    <a:pt x="325547" y="138289"/>
                  </a:lnTo>
                  <a:lnTo>
                    <a:pt x="351230" y="114021"/>
                  </a:lnTo>
                  <a:lnTo>
                    <a:pt x="375536" y="86963"/>
                  </a:lnTo>
                  <a:lnTo>
                    <a:pt x="383744" y="71812"/>
                  </a:lnTo>
                  <a:lnTo>
                    <a:pt x="387392" y="58022"/>
                  </a:lnTo>
                  <a:lnTo>
                    <a:pt x="387132" y="48600"/>
                  </a:lnTo>
                  <a:lnTo>
                    <a:pt x="386075" y="45100"/>
                  </a:lnTo>
                  <a:lnTo>
                    <a:pt x="383959" y="42767"/>
                  </a:lnTo>
                  <a:lnTo>
                    <a:pt x="377846" y="40174"/>
                  </a:lnTo>
                  <a:lnTo>
                    <a:pt x="375651" y="40894"/>
                  </a:lnTo>
                  <a:lnTo>
                    <a:pt x="374188" y="42785"/>
                  </a:lnTo>
                  <a:lnTo>
                    <a:pt x="372562" y="49354"/>
                  </a:lnTo>
                  <a:lnTo>
                    <a:pt x="371432" y="80217"/>
                  </a:lnTo>
                  <a:lnTo>
                    <a:pt x="373219" y="90450"/>
                  </a:lnTo>
                  <a:lnTo>
                    <a:pt x="374683" y="94167"/>
                  </a:lnTo>
                  <a:lnTo>
                    <a:pt x="377070" y="96644"/>
                  </a:lnTo>
                  <a:lnTo>
                    <a:pt x="39031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39"/>
            <p:cNvSpPr/>
            <p:nvPr>
              <p:custDataLst>
                <p:tags r:id="rId29"/>
              </p:custDataLst>
            </p:nvPr>
          </p:nvSpPr>
          <p:spPr>
            <a:xfrm>
              <a:off x="1581202" y="2438400"/>
              <a:ext cx="38049" cy="96980"/>
            </a:xfrm>
            <a:custGeom>
              <a:avLst/>
              <a:gdLst/>
              <a:ahLst/>
              <a:cxnLst/>
              <a:rect l="0" t="0" r="0" b="0"/>
              <a:pathLst>
                <a:path w="38049" h="96980">
                  <a:moveTo>
                    <a:pt x="6298" y="0"/>
                  </a:moveTo>
                  <a:lnTo>
                    <a:pt x="6298" y="0"/>
                  </a:lnTo>
                  <a:lnTo>
                    <a:pt x="2927" y="0"/>
                  </a:lnTo>
                  <a:lnTo>
                    <a:pt x="1934" y="2117"/>
                  </a:lnTo>
                  <a:lnTo>
                    <a:pt x="210" y="29886"/>
                  </a:lnTo>
                  <a:lnTo>
                    <a:pt x="0" y="56782"/>
                  </a:lnTo>
                  <a:lnTo>
                    <a:pt x="1840" y="80596"/>
                  </a:lnTo>
                  <a:lnTo>
                    <a:pt x="6859" y="92789"/>
                  </a:lnTo>
                  <a:lnTo>
                    <a:pt x="8788" y="95726"/>
                  </a:lnTo>
                  <a:lnTo>
                    <a:pt x="11486" y="96979"/>
                  </a:lnTo>
                  <a:lnTo>
                    <a:pt x="18246" y="96489"/>
                  </a:lnTo>
                  <a:lnTo>
                    <a:pt x="3804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340"/>
            <p:cNvSpPr/>
            <p:nvPr>
              <p:custDataLst>
                <p:tags r:id="rId30"/>
              </p:custDataLst>
            </p:nvPr>
          </p:nvSpPr>
          <p:spPr>
            <a:xfrm>
              <a:off x="1634642" y="2483112"/>
              <a:ext cx="175109" cy="93300"/>
            </a:xfrm>
            <a:custGeom>
              <a:avLst/>
              <a:gdLst/>
              <a:ahLst/>
              <a:cxnLst/>
              <a:rect l="0" t="0" r="0" b="0"/>
              <a:pathLst>
                <a:path w="175109" h="93300">
                  <a:moveTo>
                    <a:pt x="3658" y="6088"/>
                  </a:moveTo>
                  <a:lnTo>
                    <a:pt x="3658" y="6088"/>
                  </a:lnTo>
                  <a:lnTo>
                    <a:pt x="3658" y="0"/>
                  </a:lnTo>
                  <a:lnTo>
                    <a:pt x="2953" y="20018"/>
                  </a:lnTo>
                  <a:lnTo>
                    <a:pt x="0" y="32636"/>
                  </a:lnTo>
                  <a:lnTo>
                    <a:pt x="1562" y="38583"/>
                  </a:lnTo>
                  <a:lnTo>
                    <a:pt x="4377" y="40452"/>
                  </a:lnTo>
                  <a:lnTo>
                    <a:pt x="13150" y="42527"/>
                  </a:lnTo>
                  <a:lnTo>
                    <a:pt x="40290" y="40825"/>
                  </a:lnTo>
                  <a:lnTo>
                    <a:pt x="45013" y="41946"/>
                  </a:lnTo>
                  <a:lnTo>
                    <a:pt x="47456" y="44104"/>
                  </a:lnTo>
                  <a:lnTo>
                    <a:pt x="48379" y="46954"/>
                  </a:lnTo>
                  <a:lnTo>
                    <a:pt x="46307" y="59589"/>
                  </a:lnTo>
                  <a:lnTo>
                    <a:pt x="42369" y="70083"/>
                  </a:lnTo>
                  <a:lnTo>
                    <a:pt x="32218" y="83219"/>
                  </a:lnTo>
                  <a:lnTo>
                    <a:pt x="20979" y="91187"/>
                  </a:lnTo>
                  <a:lnTo>
                    <a:pt x="15354" y="93299"/>
                  </a:lnTo>
                  <a:lnTo>
                    <a:pt x="12867" y="93156"/>
                  </a:lnTo>
                  <a:lnTo>
                    <a:pt x="8221" y="91116"/>
                  </a:lnTo>
                  <a:lnTo>
                    <a:pt x="7406" y="90290"/>
                  </a:lnTo>
                  <a:lnTo>
                    <a:pt x="7568" y="89739"/>
                  </a:lnTo>
                  <a:lnTo>
                    <a:pt x="32398" y="74920"/>
                  </a:lnTo>
                  <a:lnTo>
                    <a:pt x="63584" y="55432"/>
                  </a:lnTo>
                  <a:lnTo>
                    <a:pt x="94099" y="31906"/>
                  </a:lnTo>
                  <a:lnTo>
                    <a:pt x="100299" y="22031"/>
                  </a:lnTo>
                  <a:lnTo>
                    <a:pt x="100541" y="18128"/>
                  </a:lnTo>
                  <a:lnTo>
                    <a:pt x="99291" y="14820"/>
                  </a:lnTo>
                  <a:lnTo>
                    <a:pt x="97047" y="11909"/>
                  </a:lnTo>
                  <a:lnTo>
                    <a:pt x="94139" y="10675"/>
                  </a:lnTo>
                  <a:lnTo>
                    <a:pt x="87146" y="11184"/>
                  </a:lnTo>
                  <a:lnTo>
                    <a:pt x="84011" y="15130"/>
                  </a:lnTo>
                  <a:lnTo>
                    <a:pt x="78647" y="28921"/>
                  </a:lnTo>
                  <a:lnTo>
                    <a:pt x="77673" y="43047"/>
                  </a:lnTo>
                  <a:lnTo>
                    <a:pt x="79593" y="54970"/>
                  </a:lnTo>
                  <a:lnTo>
                    <a:pt x="82798" y="62621"/>
                  </a:lnTo>
                  <a:lnTo>
                    <a:pt x="85345" y="64943"/>
                  </a:lnTo>
                  <a:lnTo>
                    <a:pt x="91939" y="67524"/>
                  </a:lnTo>
                  <a:lnTo>
                    <a:pt x="106956" y="65605"/>
                  </a:lnTo>
                  <a:lnTo>
                    <a:pt x="116831" y="58646"/>
                  </a:lnTo>
                  <a:lnTo>
                    <a:pt x="133201" y="38069"/>
                  </a:lnTo>
                  <a:lnTo>
                    <a:pt x="134470" y="37287"/>
                  </a:lnTo>
                  <a:lnTo>
                    <a:pt x="135316" y="37471"/>
                  </a:lnTo>
                  <a:lnTo>
                    <a:pt x="136256" y="41437"/>
                  </a:lnTo>
                  <a:lnTo>
                    <a:pt x="137379" y="47904"/>
                  </a:lnTo>
                  <a:lnTo>
                    <a:pt x="140231" y="55482"/>
                  </a:lnTo>
                  <a:lnTo>
                    <a:pt x="142684" y="58067"/>
                  </a:lnTo>
                  <a:lnTo>
                    <a:pt x="149173" y="60940"/>
                  </a:lnTo>
                  <a:lnTo>
                    <a:pt x="158643" y="58453"/>
                  </a:lnTo>
                  <a:lnTo>
                    <a:pt x="175108" y="50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71"/>
          <p:cNvGrpSpPr/>
          <p:nvPr/>
        </p:nvGrpSpPr>
        <p:grpSpPr>
          <a:xfrm>
            <a:off x="1999426" y="2425700"/>
            <a:ext cx="178625" cy="152401"/>
            <a:chOff x="1999426" y="2425700"/>
            <a:chExt cx="178625" cy="152401"/>
          </a:xfrm>
        </p:grpSpPr>
        <p:sp>
          <p:nvSpPr>
            <p:cNvPr id="178" name="SMARTInkShape-341"/>
            <p:cNvSpPr/>
            <p:nvPr>
              <p:custDataLst>
                <p:tags r:id="rId12"/>
              </p:custDataLst>
            </p:nvPr>
          </p:nvSpPr>
          <p:spPr>
            <a:xfrm>
              <a:off x="1999426" y="2479301"/>
              <a:ext cx="64325" cy="83077"/>
            </a:xfrm>
            <a:custGeom>
              <a:avLst/>
              <a:gdLst/>
              <a:ahLst/>
              <a:cxnLst/>
              <a:rect l="0" t="0" r="0" b="0"/>
              <a:pathLst>
                <a:path w="64325" h="83077">
                  <a:moveTo>
                    <a:pt x="824" y="41649"/>
                  </a:moveTo>
                  <a:lnTo>
                    <a:pt x="824" y="41649"/>
                  </a:lnTo>
                  <a:lnTo>
                    <a:pt x="824" y="48391"/>
                  </a:lnTo>
                  <a:lnTo>
                    <a:pt x="2235" y="50377"/>
                  </a:lnTo>
                  <a:lnTo>
                    <a:pt x="4587" y="51701"/>
                  </a:lnTo>
                  <a:lnTo>
                    <a:pt x="7566" y="52583"/>
                  </a:lnTo>
                  <a:lnTo>
                    <a:pt x="21872" y="50455"/>
                  </a:lnTo>
                  <a:lnTo>
                    <a:pt x="31581" y="43446"/>
                  </a:lnTo>
                  <a:lnTo>
                    <a:pt x="36145" y="38614"/>
                  </a:lnTo>
                  <a:lnTo>
                    <a:pt x="41217" y="27600"/>
                  </a:lnTo>
                  <a:lnTo>
                    <a:pt x="44473" y="6653"/>
                  </a:lnTo>
                  <a:lnTo>
                    <a:pt x="42623" y="3502"/>
                  </a:lnTo>
                  <a:lnTo>
                    <a:pt x="39273" y="1401"/>
                  </a:lnTo>
                  <a:lnTo>
                    <a:pt x="34924" y="0"/>
                  </a:lnTo>
                  <a:lnTo>
                    <a:pt x="29202" y="1889"/>
                  </a:lnTo>
                  <a:lnTo>
                    <a:pt x="15318" y="11513"/>
                  </a:lnTo>
                  <a:lnTo>
                    <a:pt x="5384" y="27079"/>
                  </a:lnTo>
                  <a:lnTo>
                    <a:pt x="29" y="44346"/>
                  </a:lnTo>
                  <a:lnTo>
                    <a:pt x="0" y="59075"/>
                  </a:lnTo>
                  <a:lnTo>
                    <a:pt x="4221" y="70796"/>
                  </a:lnTo>
                  <a:lnTo>
                    <a:pt x="7322" y="75897"/>
                  </a:lnTo>
                  <a:lnTo>
                    <a:pt x="12211" y="79297"/>
                  </a:lnTo>
                  <a:lnTo>
                    <a:pt x="25170" y="83076"/>
                  </a:lnTo>
                  <a:lnTo>
                    <a:pt x="53663" y="81138"/>
                  </a:lnTo>
                  <a:lnTo>
                    <a:pt x="64324" y="797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42"/>
            <p:cNvSpPr/>
            <p:nvPr>
              <p:custDataLst>
                <p:tags r:id="rId13"/>
              </p:custDataLst>
            </p:nvPr>
          </p:nvSpPr>
          <p:spPr>
            <a:xfrm>
              <a:off x="2127250" y="2425700"/>
              <a:ext cx="25401" cy="120651"/>
            </a:xfrm>
            <a:custGeom>
              <a:avLst/>
              <a:gdLst/>
              <a:ahLst/>
              <a:cxnLst/>
              <a:rect l="0" t="0" r="0" b="0"/>
              <a:pathLst>
                <a:path w="25401" h="120651">
                  <a:moveTo>
                    <a:pt x="25400" y="0"/>
                  </a:moveTo>
                  <a:lnTo>
                    <a:pt x="25400" y="0"/>
                  </a:lnTo>
                  <a:lnTo>
                    <a:pt x="22029" y="0"/>
                  </a:lnTo>
                  <a:lnTo>
                    <a:pt x="21036" y="706"/>
                  </a:lnTo>
                  <a:lnTo>
                    <a:pt x="20374" y="1881"/>
                  </a:lnTo>
                  <a:lnTo>
                    <a:pt x="19638" y="7892"/>
                  </a:lnTo>
                  <a:lnTo>
                    <a:pt x="17285" y="38614"/>
                  </a:lnTo>
                  <a:lnTo>
                    <a:pt x="12177" y="63652"/>
                  </a:lnTo>
                  <a:lnTo>
                    <a:pt x="4130" y="94026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43"/>
            <p:cNvSpPr/>
            <p:nvPr>
              <p:custDataLst>
                <p:tags r:id="rId14"/>
              </p:custDataLst>
            </p:nvPr>
          </p:nvSpPr>
          <p:spPr>
            <a:xfrm>
              <a:off x="2174392" y="25717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36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344"/>
            <p:cNvSpPr/>
            <p:nvPr>
              <p:custDataLst>
                <p:tags r:id="rId15"/>
              </p:custDataLst>
            </p:nvPr>
          </p:nvSpPr>
          <p:spPr>
            <a:xfrm>
              <a:off x="2089150" y="2559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275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Enhetssirkel</a:t>
            </a:r>
            <a:endParaRPr lang="nb-NO" dirty="0"/>
          </a:p>
        </p:txBody>
      </p:sp>
      <p:grpSp>
        <p:nvGrpSpPr>
          <p:cNvPr id="7" name="Group 6"/>
          <p:cNvGrpSpPr/>
          <p:nvPr/>
        </p:nvGrpSpPr>
        <p:grpSpPr>
          <a:xfrm>
            <a:off x="366045" y="1632246"/>
            <a:ext cx="4375447" cy="4375447"/>
            <a:chOff x="878792" y="1444239"/>
            <a:chExt cx="4375447" cy="4375447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3066516" y="1444239"/>
              <a:ext cx="0" cy="4375447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 flipV="1">
              <a:off x="3066516" y="1444239"/>
              <a:ext cx="0" cy="4375447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7"/>
          <p:cNvSpPr/>
          <p:nvPr/>
        </p:nvSpPr>
        <p:spPr>
          <a:xfrm>
            <a:off x="878794" y="2144994"/>
            <a:ext cx="3349950" cy="3349950"/>
          </a:xfrm>
          <a:prstGeom prst="ellipse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SMARTInkShape-345"/>
          <p:cNvSpPr/>
          <p:nvPr>
            <p:custDataLst>
              <p:tags r:id="rId1"/>
            </p:custDataLst>
          </p:nvPr>
        </p:nvSpPr>
        <p:spPr>
          <a:xfrm>
            <a:off x="2540000" y="3803650"/>
            <a:ext cx="12701" cy="6351"/>
          </a:xfrm>
          <a:custGeom>
            <a:avLst/>
            <a:gdLst/>
            <a:ahLst/>
            <a:cxnLst/>
            <a:rect l="0" t="0" r="0" b="0"/>
            <a:pathLst>
              <a:path w="12701" h="6351">
                <a:moveTo>
                  <a:pt x="12700" y="0"/>
                </a:moveTo>
                <a:lnTo>
                  <a:pt x="12700" y="0"/>
                </a:lnTo>
                <a:lnTo>
                  <a:pt x="7233" y="0"/>
                </a:lnTo>
                <a:lnTo>
                  <a:pt x="6938" y="705"/>
                </a:lnTo>
                <a:lnTo>
                  <a:pt x="6350" y="6350"/>
                </a:lnTo>
                <a:lnTo>
                  <a:pt x="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SMARTInkShape-Group73"/>
          <p:cNvGrpSpPr/>
          <p:nvPr/>
        </p:nvGrpSpPr>
        <p:grpSpPr>
          <a:xfrm>
            <a:off x="3117850" y="1330092"/>
            <a:ext cx="419101" cy="217006"/>
            <a:chOff x="3117850" y="1330092"/>
            <a:chExt cx="419101" cy="217006"/>
          </a:xfrm>
        </p:grpSpPr>
        <p:sp>
          <p:nvSpPr>
            <p:cNvPr id="5" name="SMARTInkShape-346"/>
            <p:cNvSpPr/>
            <p:nvPr>
              <p:custDataLst>
                <p:tags r:id="rId100"/>
              </p:custDataLst>
            </p:nvPr>
          </p:nvSpPr>
          <p:spPr>
            <a:xfrm>
              <a:off x="3479800" y="1330092"/>
              <a:ext cx="57151" cy="181209"/>
            </a:xfrm>
            <a:custGeom>
              <a:avLst/>
              <a:gdLst/>
              <a:ahLst/>
              <a:cxnLst/>
              <a:rect l="0" t="0" r="0" b="0"/>
              <a:pathLst>
                <a:path w="57151" h="181209">
                  <a:moveTo>
                    <a:pt x="0" y="85958"/>
                  </a:moveTo>
                  <a:lnTo>
                    <a:pt x="0" y="85958"/>
                  </a:lnTo>
                  <a:lnTo>
                    <a:pt x="26515" y="64910"/>
                  </a:lnTo>
                  <a:lnTo>
                    <a:pt x="41587" y="36749"/>
                  </a:lnTo>
                  <a:lnTo>
                    <a:pt x="53658" y="11954"/>
                  </a:lnTo>
                  <a:lnTo>
                    <a:pt x="54892" y="3678"/>
                  </a:lnTo>
                  <a:lnTo>
                    <a:pt x="54234" y="1471"/>
                  </a:lnTo>
                  <a:lnTo>
                    <a:pt x="53089" y="0"/>
                  </a:lnTo>
                  <a:lnTo>
                    <a:pt x="53032" y="431"/>
                  </a:lnTo>
                  <a:lnTo>
                    <a:pt x="54849" y="4672"/>
                  </a:lnTo>
                  <a:lnTo>
                    <a:pt x="53098" y="28477"/>
                  </a:lnTo>
                  <a:lnTo>
                    <a:pt x="51821" y="50533"/>
                  </a:lnTo>
                  <a:lnTo>
                    <a:pt x="51254" y="75152"/>
                  </a:lnTo>
                  <a:lnTo>
                    <a:pt x="51002" y="102557"/>
                  </a:lnTo>
                  <a:lnTo>
                    <a:pt x="50890" y="125556"/>
                  </a:lnTo>
                  <a:lnTo>
                    <a:pt x="50827" y="152489"/>
                  </a:lnTo>
                  <a:lnTo>
                    <a:pt x="51517" y="165622"/>
                  </a:lnTo>
                  <a:lnTo>
                    <a:pt x="57150" y="181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347"/>
            <p:cNvSpPr/>
            <p:nvPr>
              <p:custDataLst>
                <p:tags r:id="rId101"/>
              </p:custDataLst>
            </p:nvPr>
          </p:nvSpPr>
          <p:spPr>
            <a:xfrm>
              <a:off x="3365500" y="1479550"/>
              <a:ext cx="31751" cy="12701"/>
            </a:xfrm>
            <a:custGeom>
              <a:avLst/>
              <a:gdLst/>
              <a:ahLst/>
              <a:cxnLst/>
              <a:rect l="0" t="0" r="0" b="0"/>
              <a:pathLst>
                <a:path w="31751" h="12701">
                  <a:moveTo>
                    <a:pt x="0" y="12700"/>
                  </a:moveTo>
                  <a:lnTo>
                    <a:pt x="0" y="1270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348"/>
            <p:cNvSpPr/>
            <p:nvPr>
              <p:custDataLst>
                <p:tags r:id="rId102"/>
              </p:custDataLst>
            </p:nvPr>
          </p:nvSpPr>
          <p:spPr>
            <a:xfrm>
              <a:off x="3371850" y="142875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6907" y="14024"/>
                  </a:lnTo>
                  <a:lnTo>
                    <a:pt x="32913" y="590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349"/>
            <p:cNvSpPr/>
            <p:nvPr>
              <p:custDataLst>
                <p:tags r:id="rId103"/>
              </p:custDataLst>
            </p:nvPr>
          </p:nvSpPr>
          <p:spPr>
            <a:xfrm>
              <a:off x="3117850" y="1416050"/>
              <a:ext cx="184151" cy="131048"/>
            </a:xfrm>
            <a:custGeom>
              <a:avLst/>
              <a:gdLst/>
              <a:ahLst/>
              <a:cxnLst/>
              <a:rect l="0" t="0" r="0" b="0"/>
              <a:pathLst>
                <a:path w="184151" h="131048">
                  <a:moveTo>
                    <a:pt x="0" y="31750"/>
                  </a:moveTo>
                  <a:lnTo>
                    <a:pt x="0" y="31750"/>
                  </a:lnTo>
                  <a:lnTo>
                    <a:pt x="0" y="19573"/>
                  </a:lnTo>
                  <a:lnTo>
                    <a:pt x="6742" y="29318"/>
                  </a:lnTo>
                  <a:lnTo>
                    <a:pt x="14306" y="55724"/>
                  </a:lnTo>
                  <a:lnTo>
                    <a:pt x="21015" y="83617"/>
                  </a:lnTo>
                  <a:lnTo>
                    <a:pt x="24101" y="109756"/>
                  </a:lnTo>
                  <a:lnTo>
                    <a:pt x="25286" y="130953"/>
                  </a:lnTo>
                  <a:lnTo>
                    <a:pt x="25324" y="131047"/>
                  </a:lnTo>
                  <a:lnTo>
                    <a:pt x="25390" y="107446"/>
                  </a:lnTo>
                  <a:lnTo>
                    <a:pt x="28768" y="77540"/>
                  </a:lnTo>
                  <a:lnTo>
                    <a:pt x="37609" y="53079"/>
                  </a:lnTo>
                  <a:lnTo>
                    <a:pt x="45172" y="42875"/>
                  </a:lnTo>
                  <a:lnTo>
                    <a:pt x="54649" y="35989"/>
                  </a:lnTo>
                  <a:lnTo>
                    <a:pt x="77262" y="28146"/>
                  </a:lnTo>
                  <a:lnTo>
                    <a:pt x="98544" y="23563"/>
                  </a:lnTo>
                  <a:lnTo>
                    <a:pt x="120233" y="19174"/>
                  </a:lnTo>
                  <a:lnTo>
                    <a:pt x="148513" y="12737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74"/>
          <p:cNvGrpSpPr/>
          <p:nvPr/>
        </p:nvGrpSpPr>
        <p:grpSpPr>
          <a:xfrm>
            <a:off x="2521444" y="2636243"/>
            <a:ext cx="1205901" cy="1180030"/>
            <a:chOff x="2521444" y="2636243"/>
            <a:chExt cx="1205901" cy="1180030"/>
          </a:xfrm>
        </p:grpSpPr>
        <p:sp>
          <p:nvSpPr>
            <p:cNvPr id="13" name="SMARTInkShape-350"/>
            <p:cNvSpPr/>
            <p:nvPr>
              <p:custDataLst>
                <p:tags r:id="rId98"/>
              </p:custDataLst>
            </p:nvPr>
          </p:nvSpPr>
          <p:spPr>
            <a:xfrm>
              <a:off x="3651596" y="2674649"/>
              <a:ext cx="18627" cy="119352"/>
            </a:xfrm>
            <a:custGeom>
              <a:avLst/>
              <a:gdLst/>
              <a:ahLst/>
              <a:cxnLst/>
              <a:rect l="0" t="0" r="0" b="0"/>
              <a:pathLst>
                <a:path w="18627" h="119352">
                  <a:moveTo>
                    <a:pt x="12354" y="24101"/>
                  </a:moveTo>
                  <a:lnTo>
                    <a:pt x="12354" y="24101"/>
                  </a:lnTo>
                  <a:lnTo>
                    <a:pt x="12354" y="17359"/>
                  </a:lnTo>
                  <a:lnTo>
                    <a:pt x="14235" y="12168"/>
                  </a:lnTo>
                  <a:lnTo>
                    <a:pt x="16718" y="7508"/>
                  </a:lnTo>
                  <a:lnTo>
                    <a:pt x="18442" y="0"/>
                  </a:lnTo>
                  <a:lnTo>
                    <a:pt x="18530" y="273"/>
                  </a:lnTo>
                  <a:lnTo>
                    <a:pt x="18626" y="2457"/>
                  </a:lnTo>
                  <a:lnTo>
                    <a:pt x="13668" y="30458"/>
                  </a:lnTo>
                  <a:lnTo>
                    <a:pt x="9243" y="59223"/>
                  </a:lnTo>
                  <a:lnTo>
                    <a:pt x="2280" y="86307"/>
                  </a:lnTo>
                  <a:lnTo>
                    <a:pt x="0" y="110435"/>
                  </a:lnTo>
                  <a:lnTo>
                    <a:pt x="590" y="113407"/>
                  </a:lnTo>
                  <a:lnTo>
                    <a:pt x="1689" y="115388"/>
                  </a:lnTo>
                  <a:lnTo>
                    <a:pt x="6004" y="1193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351"/>
            <p:cNvSpPr/>
            <p:nvPr>
              <p:custDataLst>
                <p:tags r:id="rId99"/>
              </p:custDataLst>
            </p:nvPr>
          </p:nvSpPr>
          <p:spPr>
            <a:xfrm>
              <a:off x="2521444" y="2636243"/>
              <a:ext cx="1205901" cy="1180030"/>
            </a:xfrm>
            <a:custGeom>
              <a:avLst/>
              <a:gdLst/>
              <a:ahLst/>
              <a:cxnLst/>
              <a:rect l="0" t="0" r="0" b="0"/>
              <a:pathLst>
                <a:path w="1205901" h="1180030">
                  <a:moveTo>
                    <a:pt x="24906" y="1173757"/>
                  </a:moveTo>
                  <a:lnTo>
                    <a:pt x="24906" y="1173757"/>
                  </a:lnTo>
                  <a:lnTo>
                    <a:pt x="0" y="1180029"/>
                  </a:lnTo>
                  <a:lnTo>
                    <a:pt x="11759" y="1159052"/>
                  </a:lnTo>
                  <a:lnTo>
                    <a:pt x="38197" y="1128780"/>
                  </a:lnTo>
                  <a:lnTo>
                    <a:pt x="56684" y="1107201"/>
                  </a:lnTo>
                  <a:lnTo>
                    <a:pt x="80422" y="1081617"/>
                  </a:lnTo>
                  <a:lnTo>
                    <a:pt x="108141" y="1053784"/>
                  </a:lnTo>
                  <a:lnTo>
                    <a:pt x="139275" y="1024951"/>
                  </a:lnTo>
                  <a:lnTo>
                    <a:pt x="156186" y="1008936"/>
                  </a:lnTo>
                  <a:lnTo>
                    <a:pt x="173809" y="991910"/>
                  </a:lnTo>
                  <a:lnTo>
                    <a:pt x="191908" y="974209"/>
                  </a:lnTo>
                  <a:lnTo>
                    <a:pt x="210324" y="956764"/>
                  </a:lnTo>
                  <a:lnTo>
                    <a:pt x="228951" y="939489"/>
                  </a:lnTo>
                  <a:lnTo>
                    <a:pt x="247720" y="922329"/>
                  </a:lnTo>
                  <a:lnTo>
                    <a:pt x="265876" y="905244"/>
                  </a:lnTo>
                  <a:lnTo>
                    <a:pt x="283625" y="888209"/>
                  </a:lnTo>
                  <a:lnTo>
                    <a:pt x="301102" y="871208"/>
                  </a:lnTo>
                  <a:lnTo>
                    <a:pt x="318398" y="854230"/>
                  </a:lnTo>
                  <a:lnTo>
                    <a:pt x="335573" y="837267"/>
                  </a:lnTo>
                  <a:lnTo>
                    <a:pt x="352667" y="820313"/>
                  </a:lnTo>
                  <a:lnTo>
                    <a:pt x="369002" y="804072"/>
                  </a:lnTo>
                  <a:lnTo>
                    <a:pt x="400323" y="772857"/>
                  </a:lnTo>
                  <a:lnTo>
                    <a:pt x="430706" y="742519"/>
                  </a:lnTo>
                  <a:lnTo>
                    <a:pt x="461378" y="712574"/>
                  </a:lnTo>
                  <a:lnTo>
                    <a:pt x="477460" y="697674"/>
                  </a:lnTo>
                  <a:lnTo>
                    <a:pt x="493825" y="682802"/>
                  </a:lnTo>
                  <a:lnTo>
                    <a:pt x="525179" y="651225"/>
                  </a:lnTo>
                  <a:lnTo>
                    <a:pt x="540455" y="634902"/>
                  </a:lnTo>
                  <a:lnTo>
                    <a:pt x="556283" y="619082"/>
                  </a:lnTo>
                  <a:lnTo>
                    <a:pt x="572480" y="603596"/>
                  </a:lnTo>
                  <a:lnTo>
                    <a:pt x="588922" y="588333"/>
                  </a:lnTo>
                  <a:lnTo>
                    <a:pt x="620361" y="560085"/>
                  </a:lnTo>
                  <a:lnTo>
                    <a:pt x="650092" y="533419"/>
                  </a:lnTo>
                  <a:lnTo>
                    <a:pt x="677416" y="507457"/>
                  </a:lnTo>
                  <a:lnTo>
                    <a:pt x="703672" y="481807"/>
                  </a:lnTo>
                  <a:lnTo>
                    <a:pt x="729452" y="456296"/>
                  </a:lnTo>
                  <a:lnTo>
                    <a:pt x="755021" y="430847"/>
                  </a:lnTo>
                  <a:lnTo>
                    <a:pt x="778614" y="407306"/>
                  </a:lnTo>
                  <a:lnTo>
                    <a:pt x="801566" y="385084"/>
                  </a:lnTo>
                  <a:lnTo>
                    <a:pt x="825876" y="363449"/>
                  </a:lnTo>
                  <a:lnTo>
                    <a:pt x="848912" y="343955"/>
                  </a:lnTo>
                  <a:lnTo>
                    <a:pt x="877950" y="317114"/>
                  </a:lnTo>
                  <a:lnTo>
                    <a:pt x="901841" y="291287"/>
                  </a:lnTo>
                  <a:lnTo>
                    <a:pt x="928676" y="265760"/>
                  </a:lnTo>
                  <a:lnTo>
                    <a:pt x="958969" y="240323"/>
                  </a:lnTo>
                  <a:lnTo>
                    <a:pt x="988406" y="214911"/>
                  </a:lnTo>
                  <a:lnTo>
                    <a:pt x="1013121" y="191390"/>
                  </a:lnTo>
                  <a:lnTo>
                    <a:pt x="1042578" y="162369"/>
                  </a:lnTo>
                  <a:lnTo>
                    <a:pt x="1070399" y="138364"/>
                  </a:lnTo>
                  <a:lnTo>
                    <a:pt x="1099335" y="116610"/>
                  </a:lnTo>
                  <a:lnTo>
                    <a:pt x="1121186" y="89387"/>
                  </a:lnTo>
                  <a:lnTo>
                    <a:pt x="1127386" y="80804"/>
                  </a:lnTo>
                  <a:lnTo>
                    <a:pt x="1153431" y="55803"/>
                  </a:lnTo>
                  <a:lnTo>
                    <a:pt x="1159356" y="48238"/>
                  </a:lnTo>
                  <a:lnTo>
                    <a:pt x="1189971" y="24453"/>
                  </a:lnTo>
                  <a:lnTo>
                    <a:pt x="1194199" y="18071"/>
                  </a:lnTo>
                  <a:lnTo>
                    <a:pt x="1204804" y="6612"/>
                  </a:lnTo>
                  <a:lnTo>
                    <a:pt x="1205472" y="4033"/>
                  </a:lnTo>
                  <a:lnTo>
                    <a:pt x="1205900" y="0"/>
                  </a:lnTo>
                  <a:lnTo>
                    <a:pt x="1204077" y="1330"/>
                  </a:lnTo>
                  <a:lnTo>
                    <a:pt x="1200530" y="4562"/>
                  </a:lnTo>
                  <a:lnTo>
                    <a:pt x="1196544" y="5121"/>
                  </a:lnTo>
                  <a:lnTo>
                    <a:pt x="1195465" y="5905"/>
                  </a:lnTo>
                  <a:lnTo>
                    <a:pt x="1194745" y="7134"/>
                  </a:lnTo>
                  <a:lnTo>
                    <a:pt x="1194265" y="8658"/>
                  </a:lnTo>
                  <a:lnTo>
                    <a:pt x="1193240" y="9674"/>
                  </a:lnTo>
                  <a:lnTo>
                    <a:pt x="1190219" y="10804"/>
                  </a:lnTo>
                  <a:lnTo>
                    <a:pt x="1170917" y="11706"/>
                  </a:lnTo>
                  <a:lnTo>
                    <a:pt x="1169913" y="11001"/>
                  </a:lnTo>
                  <a:lnTo>
                    <a:pt x="1169244" y="9825"/>
                  </a:lnTo>
                  <a:lnTo>
                    <a:pt x="1168170" y="6240"/>
                  </a:lnTo>
                  <a:lnTo>
                    <a:pt x="1166142" y="5749"/>
                  </a:lnTo>
                  <a:lnTo>
                    <a:pt x="1145540" y="6114"/>
                  </a:lnTo>
                  <a:lnTo>
                    <a:pt x="1118397" y="10442"/>
                  </a:lnTo>
                  <a:lnTo>
                    <a:pt x="1095808" y="14202"/>
                  </a:lnTo>
                  <a:lnTo>
                    <a:pt x="1073538" y="20106"/>
                  </a:lnTo>
                  <a:lnTo>
                    <a:pt x="1046812" y="27601"/>
                  </a:lnTo>
                  <a:lnTo>
                    <a:pt x="1031881" y="30133"/>
                  </a:lnTo>
                  <a:lnTo>
                    <a:pt x="1039408" y="30572"/>
                  </a:lnTo>
                  <a:lnTo>
                    <a:pt x="1065984" y="21287"/>
                  </a:lnTo>
                  <a:lnTo>
                    <a:pt x="1090121" y="14153"/>
                  </a:lnTo>
                  <a:lnTo>
                    <a:pt x="1121680" y="7303"/>
                  </a:lnTo>
                  <a:lnTo>
                    <a:pt x="1145134" y="5741"/>
                  </a:lnTo>
                  <a:lnTo>
                    <a:pt x="1148492" y="7024"/>
                  </a:lnTo>
                  <a:lnTo>
                    <a:pt x="1150730" y="9290"/>
                  </a:lnTo>
                  <a:lnTo>
                    <a:pt x="1152222" y="12213"/>
                  </a:lnTo>
                  <a:lnTo>
                    <a:pt x="1154813" y="38010"/>
                  </a:lnTo>
                  <a:lnTo>
                    <a:pt x="1154326" y="49503"/>
                  </a:lnTo>
                  <a:lnTo>
                    <a:pt x="1144212" y="79534"/>
                  </a:lnTo>
                  <a:lnTo>
                    <a:pt x="1142843" y="89624"/>
                  </a:lnTo>
                  <a:lnTo>
                    <a:pt x="1144537" y="94079"/>
                  </a:lnTo>
                  <a:lnTo>
                    <a:pt x="1148856" y="100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SMARTInkShape-Group75"/>
          <p:cNvGrpSpPr/>
          <p:nvPr/>
        </p:nvGrpSpPr>
        <p:grpSpPr>
          <a:xfrm>
            <a:off x="2801310" y="3531355"/>
            <a:ext cx="329241" cy="299988"/>
            <a:chOff x="2801310" y="3531355"/>
            <a:chExt cx="329241" cy="299988"/>
          </a:xfrm>
        </p:grpSpPr>
        <p:sp>
          <p:nvSpPr>
            <p:cNvPr id="16" name="SMARTInkShape-352"/>
            <p:cNvSpPr/>
            <p:nvPr>
              <p:custDataLst>
                <p:tags r:id="rId96"/>
              </p:custDataLst>
            </p:nvPr>
          </p:nvSpPr>
          <p:spPr>
            <a:xfrm>
              <a:off x="2975789" y="3594700"/>
              <a:ext cx="154762" cy="116709"/>
            </a:xfrm>
            <a:custGeom>
              <a:avLst/>
              <a:gdLst/>
              <a:ahLst/>
              <a:cxnLst/>
              <a:rect l="0" t="0" r="0" b="0"/>
              <a:pathLst>
                <a:path w="154762" h="116709">
                  <a:moveTo>
                    <a:pt x="123011" y="18450"/>
                  </a:moveTo>
                  <a:lnTo>
                    <a:pt x="123011" y="18450"/>
                  </a:lnTo>
                  <a:lnTo>
                    <a:pt x="123011" y="15079"/>
                  </a:lnTo>
                  <a:lnTo>
                    <a:pt x="116923" y="0"/>
                  </a:lnTo>
                  <a:lnTo>
                    <a:pt x="102881" y="23964"/>
                  </a:lnTo>
                  <a:lnTo>
                    <a:pt x="87178" y="51834"/>
                  </a:lnTo>
                  <a:lnTo>
                    <a:pt x="64651" y="78671"/>
                  </a:lnTo>
                  <a:lnTo>
                    <a:pt x="35126" y="106702"/>
                  </a:lnTo>
                  <a:lnTo>
                    <a:pt x="23744" y="114117"/>
                  </a:lnTo>
                  <a:lnTo>
                    <a:pt x="18733" y="116095"/>
                  </a:lnTo>
                  <a:lnTo>
                    <a:pt x="14687" y="116708"/>
                  </a:lnTo>
                  <a:lnTo>
                    <a:pt x="8310" y="115507"/>
                  </a:lnTo>
                  <a:lnTo>
                    <a:pt x="3123" y="106977"/>
                  </a:lnTo>
                  <a:lnTo>
                    <a:pt x="753" y="100752"/>
                  </a:lnTo>
                  <a:lnTo>
                    <a:pt x="0" y="86308"/>
                  </a:lnTo>
                  <a:lnTo>
                    <a:pt x="2723" y="71892"/>
                  </a:lnTo>
                  <a:lnTo>
                    <a:pt x="12895" y="55138"/>
                  </a:lnTo>
                  <a:lnTo>
                    <a:pt x="23270" y="43222"/>
                  </a:lnTo>
                  <a:lnTo>
                    <a:pt x="36819" y="36515"/>
                  </a:lnTo>
                  <a:lnTo>
                    <a:pt x="44383" y="34727"/>
                  </a:lnTo>
                  <a:lnTo>
                    <a:pt x="51542" y="35651"/>
                  </a:lnTo>
                  <a:lnTo>
                    <a:pt x="65142" y="42323"/>
                  </a:lnTo>
                  <a:lnTo>
                    <a:pt x="84698" y="64721"/>
                  </a:lnTo>
                  <a:lnTo>
                    <a:pt x="100130" y="93050"/>
                  </a:lnTo>
                  <a:lnTo>
                    <a:pt x="108392" y="107660"/>
                  </a:lnTo>
                  <a:lnTo>
                    <a:pt x="115573" y="114073"/>
                  </a:lnTo>
                  <a:lnTo>
                    <a:pt x="129113" y="115512"/>
                  </a:lnTo>
                  <a:lnTo>
                    <a:pt x="154761" y="11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353"/>
            <p:cNvSpPr/>
            <p:nvPr>
              <p:custDataLst>
                <p:tags r:id="rId97"/>
              </p:custDataLst>
            </p:nvPr>
          </p:nvSpPr>
          <p:spPr>
            <a:xfrm>
              <a:off x="2801310" y="3531355"/>
              <a:ext cx="106322" cy="299988"/>
            </a:xfrm>
            <a:custGeom>
              <a:avLst/>
              <a:gdLst/>
              <a:ahLst/>
              <a:cxnLst/>
              <a:rect l="0" t="0" r="0" b="0"/>
              <a:pathLst>
                <a:path w="106322" h="299988">
                  <a:moveTo>
                    <a:pt x="11740" y="30995"/>
                  </a:moveTo>
                  <a:lnTo>
                    <a:pt x="11740" y="30995"/>
                  </a:lnTo>
                  <a:lnTo>
                    <a:pt x="5273" y="4982"/>
                  </a:lnTo>
                  <a:lnTo>
                    <a:pt x="3901" y="3070"/>
                  </a:lnTo>
                  <a:lnTo>
                    <a:pt x="0" y="0"/>
                  </a:lnTo>
                  <a:lnTo>
                    <a:pt x="6066" y="2840"/>
                  </a:lnTo>
                  <a:lnTo>
                    <a:pt x="26534" y="26034"/>
                  </a:lnTo>
                  <a:lnTo>
                    <a:pt x="49676" y="55944"/>
                  </a:lnTo>
                  <a:lnTo>
                    <a:pt x="68582" y="84182"/>
                  </a:lnTo>
                  <a:lnTo>
                    <a:pt x="84981" y="115546"/>
                  </a:lnTo>
                  <a:lnTo>
                    <a:pt x="92317" y="131813"/>
                  </a:lnTo>
                  <a:lnTo>
                    <a:pt x="97914" y="148301"/>
                  </a:lnTo>
                  <a:lnTo>
                    <a:pt x="102350" y="164938"/>
                  </a:lnTo>
                  <a:lnTo>
                    <a:pt x="106013" y="181673"/>
                  </a:lnTo>
                  <a:lnTo>
                    <a:pt x="106321" y="211558"/>
                  </a:lnTo>
                  <a:lnTo>
                    <a:pt x="102459" y="238951"/>
                  </a:lnTo>
                  <a:lnTo>
                    <a:pt x="98391" y="265236"/>
                  </a:lnTo>
                  <a:lnTo>
                    <a:pt x="90736" y="294916"/>
                  </a:lnTo>
                  <a:lnTo>
                    <a:pt x="89183" y="299987"/>
                  </a:lnTo>
                  <a:lnTo>
                    <a:pt x="89474" y="299929"/>
                  </a:lnTo>
                  <a:lnTo>
                    <a:pt x="100640" y="2722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76"/>
          <p:cNvGrpSpPr/>
          <p:nvPr/>
        </p:nvGrpSpPr>
        <p:grpSpPr>
          <a:xfrm>
            <a:off x="5099324" y="1885483"/>
            <a:ext cx="622027" cy="210259"/>
            <a:chOff x="5099324" y="1885483"/>
            <a:chExt cx="622027" cy="210259"/>
          </a:xfrm>
        </p:grpSpPr>
        <p:sp>
          <p:nvSpPr>
            <p:cNvPr id="19" name="SMARTInkShape-354"/>
            <p:cNvSpPr/>
            <p:nvPr>
              <p:custDataLst>
                <p:tags r:id="rId91"/>
              </p:custDataLst>
            </p:nvPr>
          </p:nvSpPr>
          <p:spPr>
            <a:xfrm>
              <a:off x="5676900" y="19939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28979" y="4364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355"/>
            <p:cNvSpPr/>
            <p:nvPr>
              <p:custDataLst>
                <p:tags r:id="rId92"/>
              </p:custDataLst>
            </p:nvPr>
          </p:nvSpPr>
          <p:spPr>
            <a:xfrm>
              <a:off x="5664200" y="1958492"/>
              <a:ext cx="57151" cy="3659"/>
            </a:xfrm>
            <a:custGeom>
              <a:avLst/>
              <a:gdLst/>
              <a:ahLst/>
              <a:cxnLst/>
              <a:rect l="0" t="0" r="0" b="0"/>
              <a:pathLst>
                <a:path w="57151" h="3659">
                  <a:moveTo>
                    <a:pt x="0" y="3658"/>
                  </a:moveTo>
                  <a:lnTo>
                    <a:pt x="0" y="3658"/>
                  </a:lnTo>
                  <a:lnTo>
                    <a:pt x="28562" y="1776"/>
                  </a:lnTo>
                  <a:lnTo>
                    <a:pt x="41622" y="0"/>
                  </a:lnTo>
                  <a:lnTo>
                    <a:pt x="571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356"/>
            <p:cNvSpPr/>
            <p:nvPr>
              <p:custDataLst>
                <p:tags r:id="rId93"/>
              </p:custDataLst>
            </p:nvPr>
          </p:nvSpPr>
          <p:spPr>
            <a:xfrm>
              <a:off x="5405896" y="1912233"/>
              <a:ext cx="137655" cy="136278"/>
            </a:xfrm>
            <a:custGeom>
              <a:avLst/>
              <a:gdLst/>
              <a:ahLst/>
              <a:cxnLst/>
              <a:rect l="0" t="0" r="0" b="0"/>
              <a:pathLst>
                <a:path w="137655" h="136278">
                  <a:moveTo>
                    <a:pt x="118604" y="5467"/>
                  </a:moveTo>
                  <a:lnTo>
                    <a:pt x="118604" y="5467"/>
                  </a:lnTo>
                  <a:lnTo>
                    <a:pt x="118604" y="2096"/>
                  </a:lnTo>
                  <a:lnTo>
                    <a:pt x="117898" y="1103"/>
                  </a:lnTo>
                  <a:lnTo>
                    <a:pt x="116722" y="441"/>
                  </a:lnTo>
                  <a:lnTo>
                    <a:pt x="115233" y="0"/>
                  </a:lnTo>
                  <a:lnTo>
                    <a:pt x="114240" y="1116"/>
                  </a:lnTo>
                  <a:lnTo>
                    <a:pt x="105773" y="23613"/>
                  </a:lnTo>
                  <a:lnTo>
                    <a:pt x="87913" y="50041"/>
                  </a:lnTo>
                  <a:lnTo>
                    <a:pt x="70862" y="71844"/>
                  </a:lnTo>
                  <a:lnTo>
                    <a:pt x="52935" y="94235"/>
                  </a:lnTo>
                  <a:lnTo>
                    <a:pt x="30943" y="120590"/>
                  </a:lnTo>
                  <a:lnTo>
                    <a:pt x="12432" y="133103"/>
                  </a:lnTo>
                  <a:lnTo>
                    <a:pt x="4859" y="136277"/>
                  </a:lnTo>
                  <a:lnTo>
                    <a:pt x="2558" y="135007"/>
                  </a:lnTo>
                  <a:lnTo>
                    <a:pt x="1023" y="132044"/>
                  </a:lnTo>
                  <a:lnTo>
                    <a:pt x="0" y="127951"/>
                  </a:lnTo>
                  <a:lnTo>
                    <a:pt x="12044" y="101966"/>
                  </a:lnTo>
                  <a:lnTo>
                    <a:pt x="26745" y="74197"/>
                  </a:lnTo>
                  <a:lnTo>
                    <a:pt x="31964" y="68221"/>
                  </a:lnTo>
                  <a:lnTo>
                    <a:pt x="43409" y="61580"/>
                  </a:lnTo>
                  <a:lnTo>
                    <a:pt x="49424" y="61220"/>
                  </a:lnTo>
                  <a:lnTo>
                    <a:pt x="61752" y="64583"/>
                  </a:lnTo>
                  <a:lnTo>
                    <a:pt x="72404" y="72663"/>
                  </a:lnTo>
                  <a:lnTo>
                    <a:pt x="99454" y="99793"/>
                  </a:lnTo>
                  <a:lnTo>
                    <a:pt x="109152" y="106891"/>
                  </a:lnTo>
                  <a:lnTo>
                    <a:pt x="120047" y="108635"/>
                  </a:lnTo>
                  <a:lnTo>
                    <a:pt x="137654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357"/>
            <p:cNvSpPr/>
            <p:nvPr>
              <p:custDataLst>
                <p:tags r:id="rId94"/>
              </p:custDataLst>
            </p:nvPr>
          </p:nvSpPr>
          <p:spPr>
            <a:xfrm>
              <a:off x="5238750" y="1984480"/>
              <a:ext cx="101601" cy="79271"/>
            </a:xfrm>
            <a:custGeom>
              <a:avLst/>
              <a:gdLst/>
              <a:ahLst/>
              <a:cxnLst/>
              <a:rect l="0" t="0" r="0" b="0"/>
              <a:pathLst>
                <a:path w="101601" h="79271">
                  <a:moveTo>
                    <a:pt x="0" y="9420"/>
                  </a:moveTo>
                  <a:lnTo>
                    <a:pt x="0" y="9420"/>
                  </a:lnTo>
                  <a:lnTo>
                    <a:pt x="0" y="6049"/>
                  </a:lnTo>
                  <a:lnTo>
                    <a:pt x="1882" y="2512"/>
                  </a:lnTo>
                  <a:lnTo>
                    <a:pt x="3371" y="582"/>
                  </a:lnTo>
                  <a:lnTo>
                    <a:pt x="5775" y="0"/>
                  </a:lnTo>
                  <a:lnTo>
                    <a:pt x="12209" y="1235"/>
                  </a:lnTo>
                  <a:lnTo>
                    <a:pt x="15195" y="3963"/>
                  </a:lnTo>
                  <a:lnTo>
                    <a:pt x="20394" y="12639"/>
                  </a:lnTo>
                  <a:lnTo>
                    <a:pt x="23916" y="32795"/>
                  </a:lnTo>
                  <a:lnTo>
                    <a:pt x="20179" y="64422"/>
                  </a:lnTo>
                  <a:lnTo>
                    <a:pt x="19272" y="76337"/>
                  </a:lnTo>
                  <a:lnTo>
                    <a:pt x="19904" y="76609"/>
                  </a:lnTo>
                  <a:lnTo>
                    <a:pt x="22487" y="75030"/>
                  </a:lnTo>
                  <a:lnTo>
                    <a:pt x="42594" y="45568"/>
                  </a:lnTo>
                  <a:lnTo>
                    <a:pt x="55620" y="32541"/>
                  </a:lnTo>
                  <a:lnTo>
                    <a:pt x="66112" y="26752"/>
                  </a:lnTo>
                  <a:lnTo>
                    <a:pt x="75479" y="26060"/>
                  </a:lnTo>
                  <a:lnTo>
                    <a:pt x="79952" y="26863"/>
                  </a:lnTo>
                  <a:lnTo>
                    <a:pt x="82230" y="30221"/>
                  </a:lnTo>
                  <a:lnTo>
                    <a:pt x="82878" y="41478"/>
                  </a:lnTo>
                  <a:lnTo>
                    <a:pt x="79662" y="65220"/>
                  </a:lnTo>
                  <a:lnTo>
                    <a:pt x="81331" y="69198"/>
                  </a:lnTo>
                  <a:lnTo>
                    <a:pt x="83854" y="72555"/>
                  </a:lnTo>
                  <a:lnTo>
                    <a:pt x="90420" y="76285"/>
                  </a:lnTo>
                  <a:lnTo>
                    <a:pt x="101600" y="79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358"/>
            <p:cNvSpPr/>
            <p:nvPr>
              <p:custDataLst>
                <p:tags r:id="rId95"/>
              </p:custDataLst>
            </p:nvPr>
          </p:nvSpPr>
          <p:spPr>
            <a:xfrm>
              <a:off x="5099324" y="1885483"/>
              <a:ext cx="133051" cy="210259"/>
            </a:xfrm>
            <a:custGeom>
              <a:avLst/>
              <a:gdLst/>
              <a:ahLst/>
              <a:cxnLst/>
              <a:rect l="0" t="0" r="0" b="0"/>
              <a:pathLst>
                <a:path w="133051" h="210259">
                  <a:moveTo>
                    <a:pt x="88626" y="51267"/>
                  </a:moveTo>
                  <a:lnTo>
                    <a:pt x="88626" y="51267"/>
                  </a:lnTo>
                  <a:lnTo>
                    <a:pt x="80787" y="19579"/>
                  </a:lnTo>
                  <a:lnTo>
                    <a:pt x="73515" y="2596"/>
                  </a:lnTo>
                  <a:lnTo>
                    <a:pt x="70085" y="475"/>
                  </a:lnTo>
                  <a:lnTo>
                    <a:pt x="60630" y="0"/>
                  </a:lnTo>
                  <a:lnTo>
                    <a:pt x="40036" y="10442"/>
                  </a:lnTo>
                  <a:lnTo>
                    <a:pt x="16060" y="37054"/>
                  </a:lnTo>
                  <a:lnTo>
                    <a:pt x="1194" y="65008"/>
                  </a:lnTo>
                  <a:lnTo>
                    <a:pt x="0" y="73128"/>
                  </a:lnTo>
                  <a:lnTo>
                    <a:pt x="2435" y="87794"/>
                  </a:lnTo>
                  <a:lnTo>
                    <a:pt x="7177" y="93257"/>
                  </a:lnTo>
                  <a:lnTo>
                    <a:pt x="29999" y="104317"/>
                  </a:lnTo>
                  <a:lnTo>
                    <a:pt x="61471" y="116257"/>
                  </a:lnTo>
                  <a:lnTo>
                    <a:pt x="73735" y="123896"/>
                  </a:lnTo>
                  <a:lnTo>
                    <a:pt x="81537" y="131995"/>
                  </a:lnTo>
                  <a:lnTo>
                    <a:pt x="83195" y="137541"/>
                  </a:lnTo>
                  <a:lnTo>
                    <a:pt x="83154" y="151230"/>
                  </a:lnTo>
                  <a:lnTo>
                    <a:pt x="75140" y="166721"/>
                  </a:lnTo>
                  <a:lnTo>
                    <a:pt x="47000" y="196291"/>
                  </a:lnTo>
                  <a:lnTo>
                    <a:pt x="32705" y="209321"/>
                  </a:lnTo>
                  <a:lnTo>
                    <a:pt x="30178" y="210258"/>
                  </a:lnTo>
                  <a:lnTo>
                    <a:pt x="28494" y="209472"/>
                  </a:lnTo>
                  <a:lnTo>
                    <a:pt x="27372" y="207537"/>
                  </a:lnTo>
                  <a:lnTo>
                    <a:pt x="29162" y="191330"/>
                  </a:lnTo>
                  <a:lnTo>
                    <a:pt x="37532" y="172024"/>
                  </a:lnTo>
                  <a:lnTo>
                    <a:pt x="50631" y="161146"/>
                  </a:lnTo>
                  <a:lnTo>
                    <a:pt x="68211" y="153019"/>
                  </a:lnTo>
                  <a:lnTo>
                    <a:pt x="87784" y="149407"/>
                  </a:lnTo>
                  <a:lnTo>
                    <a:pt x="104480" y="151564"/>
                  </a:lnTo>
                  <a:lnTo>
                    <a:pt x="123897" y="160712"/>
                  </a:lnTo>
                  <a:lnTo>
                    <a:pt x="129074" y="164447"/>
                  </a:lnTo>
                  <a:lnTo>
                    <a:pt x="131819" y="169054"/>
                  </a:lnTo>
                  <a:lnTo>
                    <a:pt x="133050" y="194405"/>
                  </a:lnTo>
                  <a:lnTo>
                    <a:pt x="132353" y="197493"/>
                  </a:lnTo>
                  <a:lnTo>
                    <a:pt x="131182" y="199551"/>
                  </a:lnTo>
                  <a:lnTo>
                    <a:pt x="126726" y="203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77"/>
          <p:cNvGrpSpPr/>
          <p:nvPr/>
        </p:nvGrpSpPr>
        <p:grpSpPr>
          <a:xfrm>
            <a:off x="5880100" y="1678165"/>
            <a:ext cx="567700" cy="477957"/>
            <a:chOff x="5880100" y="1678165"/>
            <a:chExt cx="567700" cy="477957"/>
          </a:xfrm>
        </p:grpSpPr>
        <p:sp>
          <p:nvSpPr>
            <p:cNvPr id="25" name="SMARTInkShape-359"/>
            <p:cNvSpPr/>
            <p:nvPr>
              <p:custDataLst>
                <p:tags r:id="rId84"/>
              </p:custDataLst>
            </p:nvPr>
          </p:nvSpPr>
          <p:spPr>
            <a:xfrm>
              <a:off x="6203950" y="2070100"/>
              <a:ext cx="66610" cy="84889"/>
            </a:xfrm>
            <a:custGeom>
              <a:avLst/>
              <a:gdLst/>
              <a:ahLst/>
              <a:cxnLst/>
              <a:rect l="0" t="0" r="0" b="0"/>
              <a:pathLst>
                <a:path w="66610" h="84889">
                  <a:moveTo>
                    <a:pt x="57150" y="0"/>
                  </a:moveTo>
                  <a:lnTo>
                    <a:pt x="57150" y="0"/>
                  </a:lnTo>
                  <a:lnTo>
                    <a:pt x="62617" y="0"/>
                  </a:lnTo>
                  <a:lnTo>
                    <a:pt x="66609" y="6742"/>
                  </a:lnTo>
                  <a:lnTo>
                    <a:pt x="66528" y="15696"/>
                  </a:lnTo>
                  <a:lnTo>
                    <a:pt x="63899" y="44139"/>
                  </a:lnTo>
                  <a:lnTo>
                    <a:pt x="61697" y="64902"/>
                  </a:lnTo>
                  <a:lnTo>
                    <a:pt x="60182" y="70785"/>
                  </a:lnTo>
                  <a:lnTo>
                    <a:pt x="57760" y="74706"/>
                  </a:lnTo>
                  <a:lnTo>
                    <a:pt x="54734" y="77321"/>
                  </a:lnTo>
                  <a:lnTo>
                    <a:pt x="36368" y="84888"/>
                  </a:lnTo>
                  <a:lnTo>
                    <a:pt x="30596" y="84814"/>
                  </a:lnTo>
                  <a:lnTo>
                    <a:pt x="18537" y="80969"/>
                  </a:lnTo>
                  <a:lnTo>
                    <a:pt x="9885" y="74557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360"/>
            <p:cNvSpPr/>
            <p:nvPr>
              <p:custDataLst>
                <p:tags r:id="rId85"/>
              </p:custDataLst>
            </p:nvPr>
          </p:nvSpPr>
          <p:spPr>
            <a:xfrm>
              <a:off x="6321489" y="2017204"/>
              <a:ext cx="73082" cy="138918"/>
            </a:xfrm>
            <a:custGeom>
              <a:avLst/>
              <a:gdLst/>
              <a:ahLst/>
              <a:cxnLst/>
              <a:rect l="0" t="0" r="0" b="0"/>
              <a:pathLst>
                <a:path w="73082" h="138918">
                  <a:moveTo>
                    <a:pt x="3111" y="14796"/>
                  </a:moveTo>
                  <a:lnTo>
                    <a:pt x="3111" y="14796"/>
                  </a:lnTo>
                  <a:lnTo>
                    <a:pt x="3817" y="42939"/>
                  </a:lnTo>
                  <a:lnTo>
                    <a:pt x="7475" y="69074"/>
                  </a:lnTo>
                  <a:lnTo>
                    <a:pt x="8873" y="95005"/>
                  </a:lnTo>
                  <a:lnTo>
                    <a:pt x="9344" y="125289"/>
                  </a:lnTo>
                  <a:lnTo>
                    <a:pt x="8704" y="134459"/>
                  </a:lnTo>
                  <a:lnTo>
                    <a:pt x="7545" y="136905"/>
                  </a:lnTo>
                  <a:lnTo>
                    <a:pt x="6067" y="138535"/>
                  </a:lnTo>
                  <a:lnTo>
                    <a:pt x="5082" y="138917"/>
                  </a:lnTo>
                  <a:lnTo>
                    <a:pt x="4425" y="138465"/>
                  </a:lnTo>
                  <a:lnTo>
                    <a:pt x="0" y="125929"/>
                  </a:lnTo>
                  <a:lnTo>
                    <a:pt x="1092" y="95624"/>
                  </a:lnTo>
                  <a:lnTo>
                    <a:pt x="2213" y="73062"/>
                  </a:lnTo>
                  <a:lnTo>
                    <a:pt x="4726" y="42408"/>
                  </a:lnTo>
                  <a:lnTo>
                    <a:pt x="9473" y="24951"/>
                  </a:lnTo>
                  <a:lnTo>
                    <a:pt x="18639" y="10137"/>
                  </a:lnTo>
                  <a:lnTo>
                    <a:pt x="29768" y="2142"/>
                  </a:lnTo>
                  <a:lnTo>
                    <a:pt x="35699" y="10"/>
                  </a:lnTo>
                  <a:lnTo>
                    <a:pt x="41770" y="0"/>
                  </a:lnTo>
                  <a:lnTo>
                    <a:pt x="54159" y="3751"/>
                  </a:lnTo>
                  <a:lnTo>
                    <a:pt x="69664" y="13797"/>
                  </a:lnTo>
                  <a:lnTo>
                    <a:pt x="72173" y="18363"/>
                  </a:lnTo>
                  <a:lnTo>
                    <a:pt x="73081" y="29081"/>
                  </a:lnTo>
                  <a:lnTo>
                    <a:pt x="69251" y="39019"/>
                  </a:lnTo>
                  <a:lnTo>
                    <a:pt x="62846" y="47434"/>
                  </a:lnTo>
                  <a:lnTo>
                    <a:pt x="55295" y="53526"/>
                  </a:lnTo>
                  <a:lnTo>
                    <a:pt x="51306" y="54727"/>
                  </a:lnTo>
                  <a:lnTo>
                    <a:pt x="34861" y="52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361"/>
            <p:cNvSpPr/>
            <p:nvPr>
              <p:custDataLst>
                <p:tags r:id="rId86"/>
              </p:custDataLst>
            </p:nvPr>
          </p:nvSpPr>
          <p:spPr>
            <a:xfrm>
              <a:off x="6102350" y="1976615"/>
              <a:ext cx="177801" cy="102883"/>
            </a:xfrm>
            <a:custGeom>
              <a:avLst/>
              <a:gdLst/>
              <a:ahLst/>
              <a:cxnLst/>
              <a:rect l="0" t="0" r="0" b="0"/>
              <a:pathLst>
                <a:path w="177801" h="102883">
                  <a:moveTo>
                    <a:pt x="0" y="10935"/>
                  </a:moveTo>
                  <a:lnTo>
                    <a:pt x="0" y="10935"/>
                  </a:lnTo>
                  <a:lnTo>
                    <a:pt x="5467" y="0"/>
                  </a:lnTo>
                  <a:lnTo>
                    <a:pt x="5762" y="823"/>
                  </a:lnTo>
                  <a:lnTo>
                    <a:pt x="10662" y="30845"/>
                  </a:lnTo>
                  <a:lnTo>
                    <a:pt x="11391" y="58305"/>
                  </a:lnTo>
                  <a:lnTo>
                    <a:pt x="7555" y="89463"/>
                  </a:lnTo>
                  <a:lnTo>
                    <a:pt x="6588" y="102882"/>
                  </a:lnTo>
                  <a:lnTo>
                    <a:pt x="7920" y="101866"/>
                  </a:lnTo>
                  <a:lnTo>
                    <a:pt x="16536" y="88913"/>
                  </a:lnTo>
                  <a:lnTo>
                    <a:pt x="32090" y="57409"/>
                  </a:lnTo>
                  <a:lnTo>
                    <a:pt x="39662" y="45701"/>
                  </a:lnTo>
                  <a:lnTo>
                    <a:pt x="45379" y="40498"/>
                  </a:lnTo>
                  <a:lnTo>
                    <a:pt x="46480" y="41932"/>
                  </a:lnTo>
                  <a:lnTo>
                    <a:pt x="48227" y="68683"/>
                  </a:lnTo>
                  <a:lnTo>
                    <a:pt x="53408" y="83941"/>
                  </a:lnTo>
                  <a:lnTo>
                    <a:pt x="59250" y="91125"/>
                  </a:lnTo>
                  <a:lnTo>
                    <a:pt x="62784" y="94028"/>
                  </a:lnTo>
                  <a:lnTo>
                    <a:pt x="67256" y="94553"/>
                  </a:lnTo>
                  <a:lnTo>
                    <a:pt x="77869" y="91372"/>
                  </a:lnTo>
                  <a:lnTo>
                    <a:pt x="106288" y="63826"/>
                  </a:lnTo>
                  <a:lnTo>
                    <a:pt x="117813" y="51957"/>
                  </a:lnTo>
                  <a:lnTo>
                    <a:pt x="118053" y="52394"/>
                  </a:lnTo>
                  <a:lnTo>
                    <a:pt x="109555" y="79905"/>
                  </a:lnTo>
                  <a:lnTo>
                    <a:pt x="109369" y="88155"/>
                  </a:lnTo>
                  <a:lnTo>
                    <a:pt x="111638" y="94173"/>
                  </a:lnTo>
                  <a:lnTo>
                    <a:pt x="114642" y="95355"/>
                  </a:lnTo>
                  <a:lnTo>
                    <a:pt x="123624" y="94786"/>
                  </a:lnTo>
                  <a:lnTo>
                    <a:pt x="127571" y="92236"/>
                  </a:lnTo>
                  <a:lnTo>
                    <a:pt x="154006" y="60585"/>
                  </a:lnTo>
                  <a:lnTo>
                    <a:pt x="157813" y="56412"/>
                  </a:lnTo>
                  <a:lnTo>
                    <a:pt x="158125" y="56775"/>
                  </a:lnTo>
                  <a:lnTo>
                    <a:pt x="164192" y="75806"/>
                  </a:lnTo>
                  <a:lnTo>
                    <a:pt x="165906" y="77465"/>
                  </a:lnTo>
                  <a:lnTo>
                    <a:pt x="177800" y="80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362"/>
            <p:cNvSpPr/>
            <p:nvPr>
              <p:custDataLst>
                <p:tags r:id="rId87"/>
              </p:custDataLst>
            </p:nvPr>
          </p:nvSpPr>
          <p:spPr>
            <a:xfrm>
              <a:off x="5880100" y="1886067"/>
              <a:ext cx="567700" cy="44334"/>
            </a:xfrm>
            <a:custGeom>
              <a:avLst/>
              <a:gdLst/>
              <a:ahLst/>
              <a:cxnLst/>
              <a:rect l="0" t="0" r="0" b="0"/>
              <a:pathLst>
                <a:path w="567700" h="44334">
                  <a:moveTo>
                    <a:pt x="0" y="44333"/>
                  </a:moveTo>
                  <a:lnTo>
                    <a:pt x="0" y="44333"/>
                  </a:lnTo>
                  <a:lnTo>
                    <a:pt x="23101" y="34899"/>
                  </a:lnTo>
                  <a:lnTo>
                    <a:pt x="48837" y="30027"/>
                  </a:lnTo>
                  <a:lnTo>
                    <a:pt x="67836" y="27035"/>
                  </a:lnTo>
                  <a:lnTo>
                    <a:pt x="90379" y="23629"/>
                  </a:lnTo>
                  <a:lnTo>
                    <a:pt x="115286" y="19947"/>
                  </a:lnTo>
                  <a:lnTo>
                    <a:pt x="144591" y="16787"/>
                  </a:lnTo>
                  <a:lnTo>
                    <a:pt x="176827" y="13974"/>
                  </a:lnTo>
                  <a:lnTo>
                    <a:pt x="211018" y="11394"/>
                  </a:lnTo>
                  <a:lnTo>
                    <a:pt x="247923" y="8968"/>
                  </a:lnTo>
                  <a:lnTo>
                    <a:pt x="286638" y="6645"/>
                  </a:lnTo>
                  <a:lnTo>
                    <a:pt x="326558" y="4391"/>
                  </a:lnTo>
                  <a:lnTo>
                    <a:pt x="363755" y="2888"/>
                  </a:lnTo>
                  <a:lnTo>
                    <a:pt x="399137" y="1887"/>
                  </a:lnTo>
                  <a:lnTo>
                    <a:pt x="433308" y="1219"/>
                  </a:lnTo>
                  <a:lnTo>
                    <a:pt x="462438" y="773"/>
                  </a:lnTo>
                  <a:lnTo>
                    <a:pt x="488210" y="477"/>
                  </a:lnTo>
                  <a:lnTo>
                    <a:pt x="511739" y="279"/>
                  </a:lnTo>
                  <a:lnTo>
                    <a:pt x="529543" y="147"/>
                  </a:lnTo>
                  <a:lnTo>
                    <a:pt x="554969" y="0"/>
                  </a:lnTo>
                  <a:lnTo>
                    <a:pt x="565799" y="1816"/>
                  </a:lnTo>
                  <a:lnTo>
                    <a:pt x="567699" y="3289"/>
                  </a:lnTo>
                  <a:lnTo>
                    <a:pt x="567555" y="4976"/>
                  </a:lnTo>
                  <a:lnTo>
                    <a:pt x="563631" y="8732"/>
                  </a:lnTo>
                  <a:lnTo>
                    <a:pt x="539750" y="18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363"/>
            <p:cNvSpPr/>
            <p:nvPr>
              <p:custDataLst>
                <p:tags r:id="rId88"/>
              </p:custDataLst>
            </p:nvPr>
          </p:nvSpPr>
          <p:spPr>
            <a:xfrm>
              <a:off x="6232055" y="1683530"/>
              <a:ext cx="181446" cy="172994"/>
            </a:xfrm>
            <a:custGeom>
              <a:avLst/>
              <a:gdLst/>
              <a:ahLst/>
              <a:cxnLst/>
              <a:rect l="0" t="0" r="0" b="0"/>
              <a:pathLst>
                <a:path w="181446" h="172994">
                  <a:moveTo>
                    <a:pt x="41745" y="100820"/>
                  </a:moveTo>
                  <a:lnTo>
                    <a:pt x="41745" y="100820"/>
                  </a:lnTo>
                  <a:lnTo>
                    <a:pt x="35003" y="104191"/>
                  </a:lnTo>
                  <a:lnTo>
                    <a:pt x="15719" y="126860"/>
                  </a:lnTo>
                  <a:lnTo>
                    <a:pt x="3381" y="149615"/>
                  </a:lnTo>
                  <a:lnTo>
                    <a:pt x="0" y="163429"/>
                  </a:lnTo>
                  <a:lnTo>
                    <a:pt x="1215" y="167959"/>
                  </a:lnTo>
                  <a:lnTo>
                    <a:pt x="4142" y="170979"/>
                  </a:lnTo>
                  <a:lnTo>
                    <a:pt x="8209" y="172993"/>
                  </a:lnTo>
                  <a:lnTo>
                    <a:pt x="13038" y="172219"/>
                  </a:lnTo>
                  <a:lnTo>
                    <a:pt x="24048" y="165714"/>
                  </a:lnTo>
                  <a:lnTo>
                    <a:pt x="47656" y="139927"/>
                  </a:lnTo>
                  <a:lnTo>
                    <a:pt x="60743" y="122991"/>
                  </a:lnTo>
                  <a:lnTo>
                    <a:pt x="62877" y="121245"/>
                  </a:lnTo>
                  <a:lnTo>
                    <a:pt x="64299" y="120786"/>
                  </a:lnTo>
                  <a:lnTo>
                    <a:pt x="63999" y="127803"/>
                  </a:lnTo>
                  <a:lnTo>
                    <a:pt x="62925" y="139623"/>
                  </a:lnTo>
                  <a:lnTo>
                    <a:pt x="64799" y="151933"/>
                  </a:lnTo>
                  <a:lnTo>
                    <a:pt x="69865" y="160696"/>
                  </a:lnTo>
                  <a:lnTo>
                    <a:pt x="73192" y="164021"/>
                  </a:lnTo>
                  <a:lnTo>
                    <a:pt x="77526" y="165531"/>
                  </a:lnTo>
                  <a:lnTo>
                    <a:pt x="87986" y="165329"/>
                  </a:lnTo>
                  <a:lnTo>
                    <a:pt x="93034" y="161465"/>
                  </a:lnTo>
                  <a:lnTo>
                    <a:pt x="107585" y="138466"/>
                  </a:lnTo>
                  <a:lnTo>
                    <a:pt x="118984" y="116846"/>
                  </a:lnTo>
                  <a:lnTo>
                    <a:pt x="131107" y="85600"/>
                  </a:lnTo>
                  <a:lnTo>
                    <a:pt x="137304" y="67390"/>
                  </a:lnTo>
                  <a:lnTo>
                    <a:pt x="144188" y="39631"/>
                  </a:lnTo>
                  <a:lnTo>
                    <a:pt x="148063" y="11899"/>
                  </a:lnTo>
                  <a:lnTo>
                    <a:pt x="148264" y="2033"/>
                  </a:lnTo>
                  <a:lnTo>
                    <a:pt x="147330" y="390"/>
                  </a:lnTo>
                  <a:lnTo>
                    <a:pt x="146001" y="0"/>
                  </a:lnTo>
                  <a:lnTo>
                    <a:pt x="140761" y="16306"/>
                  </a:lnTo>
                  <a:lnTo>
                    <a:pt x="134740" y="46851"/>
                  </a:lnTo>
                  <a:lnTo>
                    <a:pt x="134346" y="70483"/>
                  </a:lnTo>
                  <a:lnTo>
                    <a:pt x="135818" y="93687"/>
                  </a:lnTo>
                  <a:lnTo>
                    <a:pt x="137352" y="121206"/>
                  </a:lnTo>
                  <a:lnTo>
                    <a:pt x="140550" y="136807"/>
                  </a:lnTo>
                  <a:lnTo>
                    <a:pt x="140071" y="138217"/>
                  </a:lnTo>
                  <a:lnTo>
                    <a:pt x="139046" y="138451"/>
                  </a:lnTo>
                  <a:lnTo>
                    <a:pt x="127490" y="135410"/>
                  </a:lnTo>
                  <a:lnTo>
                    <a:pt x="120305" y="130069"/>
                  </a:lnTo>
                  <a:lnTo>
                    <a:pt x="113316" y="121885"/>
                  </a:lnTo>
                  <a:lnTo>
                    <a:pt x="114859" y="120508"/>
                  </a:lnTo>
                  <a:lnTo>
                    <a:pt x="141632" y="111209"/>
                  </a:lnTo>
                  <a:lnTo>
                    <a:pt x="170654" y="99240"/>
                  </a:lnTo>
                  <a:lnTo>
                    <a:pt x="181445" y="94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364"/>
            <p:cNvSpPr/>
            <p:nvPr>
              <p:custDataLst>
                <p:tags r:id="rId89"/>
              </p:custDataLst>
            </p:nvPr>
          </p:nvSpPr>
          <p:spPr>
            <a:xfrm>
              <a:off x="6128367" y="1678165"/>
              <a:ext cx="84158" cy="176036"/>
            </a:xfrm>
            <a:custGeom>
              <a:avLst/>
              <a:gdLst/>
              <a:ahLst/>
              <a:cxnLst/>
              <a:rect l="0" t="0" r="0" b="0"/>
              <a:pathLst>
                <a:path w="84158" h="176036">
                  <a:moveTo>
                    <a:pt x="24783" y="10935"/>
                  </a:moveTo>
                  <a:lnTo>
                    <a:pt x="24783" y="10935"/>
                  </a:lnTo>
                  <a:lnTo>
                    <a:pt x="19315" y="0"/>
                  </a:lnTo>
                  <a:lnTo>
                    <a:pt x="22066" y="5500"/>
                  </a:lnTo>
                  <a:lnTo>
                    <a:pt x="20607" y="32922"/>
                  </a:lnTo>
                  <a:lnTo>
                    <a:pt x="17517" y="60453"/>
                  </a:lnTo>
                  <a:lnTo>
                    <a:pt x="13087" y="90093"/>
                  </a:lnTo>
                  <a:lnTo>
                    <a:pt x="6414" y="117377"/>
                  </a:lnTo>
                  <a:lnTo>
                    <a:pt x="1467" y="146425"/>
                  </a:lnTo>
                  <a:lnTo>
                    <a:pt x="0" y="161696"/>
                  </a:lnTo>
                  <a:lnTo>
                    <a:pt x="1205" y="162242"/>
                  </a:lnTo>
                  <a:lnTo>
                    <a:pt x="27226" y="139098"/>
                  </a:lnTo>
                  <a:lnTo>
                    <a:pt x="52396" y="115858"/>
                  </a:lnTo>
                  <a:lnTo>
                    <a:pt x="82093" y="91893"/>
                  </a:lnTo>
                  <a:lnTo>
                    <a:pt x="84157" y="90307"/>
                  </a:lnTo>
                  <a:lnTo>
                    <a:pt x="76947" y="94817"/>
                  </a:lnTo>
                  <a:lnTo>
                    <a:pt x="55548" y="119122"/>
                  </a:lnTo>
                  <a:lnTo>
                    <a:pt x="34702" y="149218"/>
                  </a:lnTo>
                  <a:lnTo>
                    <a:pt x="31395" y="156040"/>
                  </a:lnTo>
                  <a:lnTo>
                    <a:pt x="31307" y="161294"/>
                  </a:lnTo>
                  <a:lnTo>
                    <a:pt x="33366" y="165502"/>
                  </a:lnTo>
                  <a:lnTo>
                    <a:pt x="36855" y="169013"/>
                  </a:lnTo>
                  <a:lnTo>
                    <a:pt x="48258" y="172914"/>
                  </a:lnTo>
                  <a:lnTo>
                    <a:pt x="69233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365"/>
            <p:cNvSpPr/>
            <p:nvPr>
              <p:custDataLst>
                <p:tags r:id="rId90"/>
              </p:custDataLst>
            </p:nvPr>
          </p:nvSpPr>
          <p:spPr>
            <a:xfrm>
              <a:off x="5944575" y="1747133"/>
              <a:ext cx="119676" cy="113278"/>
            </a:xfrm>
            <a:custGeom>
              <a:avLst/>
              <a:gdLst/>
              <a:ahLst/>
              <a:cxnLst/>
              <a:rect l="0" t="0" r="0" b="0"/>
              <a:pathLst>
                <a:path w="119676" h="113278">
                  <a:moveTo>
                    <a:pt x="11725" y="5467"/>
                  </a:moveTo>
                  <a:lnTo>
                    <a:pt x="11725" y="5467"/>
                  </a:lnTo>
                  <a:lnTo>
                    <a:pt x="8354" y="2096"/>
                  </a:lnTo>
                  <a:lnTo>
                    <a:pt x="8066" y="1103"/>
                  </a:lnTo>
                  <a:lnTo>
                    <a:pt x="8580" y="441"/>
                  </a:lnTo>
                  <a:lnTo>
                    <a:pt x="9628" y="0"/>
                  </a:lnTo>
                  <a:lnTo>
                    <a:pt x="11033" y="411"/>
                  </a:lnTo>
                  <a:lnTo>
                    <a:pt x="14474" y="2749"/>
                  </a:lnTo>
                  <a:lnTo>
                    <a:pt x="14593" y="13667"/>
                  </a:lnTo>
                  <a:lnTo>
                    <a:pt x="10693" y="39647"/>
                  </a:lnTo>
                  <a:lnTo>
                    <a:pt x="6951" y="69687"/>
                  </a:lnTo>
                  <a:lnTo>
                    <a:pt x="2315" y="101329"/>
                  </a:lnTo>
                  <a:lnTo>
                    <a:pt x="0" y="113207"/>
                  </a:lnTo>
                  <a:lnTo>
                    <a:pt x="380" y="113277"/>
                  </a:lnTo>
                  <a:lnTo>
                    <a:pt x="9824" y="90655"/>
                  </a:lnTo>
                  <a:lnTo>
                    <a:pt x="19347" y="67317"/>
                  </a:lnTo>
                  <a:lnTo>
                    <a:pt x="28283" y="42834"/>
                  </a:lnTo>
                  <a:lnTo>
                    <a:pt x="41247" y="18734"/>
                  </a:lnTo>
                  <a:lnTo>
                    <a:pt x="47894" y="11363"/>
                  </a:lnTo>
                  <a:lnTo>
                    <a:pt x="50654" y="9398"/>
                  </a:lnTo>
                  <a:lnTo>
                    <a:pt x="52495" y="10204"/>
                  </a:lnTo>
                  <a:lnTo>
                    <a:pt x="53721" y="12858"/>
                  </a:lnTo>
                  <a:lnTo>
                    <a:pt x="55690" y="39069"/>
                  </a:lnTo>
                  <a:lnTo>
                    <a:pt x="52421" y="66667"/>
                  </a:lnTo>
                  <a:lnTo>
                    <a:pt x="54036" y="74530"/>
                  </a:lnTo>
                  <a:lnTo>
                    <a:pt x="56160" y="75498"/>
                  </a:lnTo>
                  <a:lnTo>
                    <a:pt x="58988" y="74732"/>
                  </a:lnTo>
                  <a:lnTo>
                    <a:pt x="62283" y="72810"/>
                  </a:lnTo>
                  <a:lnTo>
                    <a:pt x="80406" y="49880"/>
                  </a:lnTo>
                  <a:lnTo>
                    <a:pt x="100279" y="23016"/>
                  </a:lnTo>
                  <a:lnTo>
                    <a:pt x="109459" y="10667"/>
                  </a:lnTo>
                  <a:lnTo>
                    <a:pt x="103128" y="41275"/>
                  </a:lnTo>
                  <a:lnTo>
                    <a:pt x="98680" y="64421"/>
                  </a:lnTo>
                  <a:lnTo>
                    <a:pt x="99996" y="83174"/>
                  </a:lnTo>
                  <a:lnTo>
                    <a:pt x="102322" y="91138"/>
                  </a:lnTo>
                  <a:lnTo>
                    <a:pt x="105284" y="96448"/>
                  </a:lnTo>
                  <a:lnTo>
                    <a:pt x="108670" y="99988"/>
                  </a:lnTo>
                  <a:lnTo>
                    <a:pt x="119675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78"/>
          <p:cNvGrpSpPr/>
          <p:nvPr/>
        </p:nvGrpSpPr>
        <p:grpSpPr>
          <a:xfrm>
            <a:off x="5068384" y="2369348"/>
            <a:ext cx="532317" cy="166073"/>
            <a:chOff x="5068384" y="2369348"/>
            <a:chExt cx="532317" cy="166073"/>
          </a:xfrm>
        </p:grpSpPr>
        <p:sp>
          <p:nvSpPr>
            <p:cNvPr id="33" name="SMARTInkShape-366"/>
            <p:cNvSpPr/>
            <p:nvPr>
              <p:custDataLst>
                <p:tags r:id="rId80"/>
              </p:custDataLst>
            </p:nvPr>
          </p:nvSpPr>
          <p:spPr>
            <a:xfrm>
              <a:off x="5543550" y="24765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29511" y="502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367"/>
            <p:cNvSpPr/>
            <p:nvPr>
              <p:custDataLst>
                <p:tags r:id="rId81"/>
              </p:custDataLst>
            </p:nvPr>
          </p:nvSpPr>
          <p:spPr>
            <a:xfrm>
              <a:off x="5556250" y="2428392"/>
              <a:ext cx="44451" cy="3659"/>
            </a:xfrm>
            <a:custGeom>
              <a:avLst/>
              <a:gdLst/>
              <a:ahLst/>
              <a:cxnLst/>
              <a:rect l="0" t="0" r="0" b="0"/>
              <a:pathLst>
                <a:path w="44451" h="36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5775" y="2260"/>
                  </a:lnTo>
                  <a:lnTo>
                    <a:pt x="35109" y="3576"/>
                  </a:lnTo>
                  <a:lnTo>
                    <a:pt x="444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368"/>
            <p:cNvSpPr/>
            <p:nvPr>
              <p:custDataLst>
                <p:tags r:id="rId82"/>
              </p:custDataLst>
            </p:nvPr>
          </p:nvSpPr>
          <p:spPr>
            <a:xfrm>
              <a:off x="5376535" y="2406650"/>
              <a:ext cx="103516" cy="108229"/>
            </a:xfrm>
            <a:custGeom>
              <a:avLst/>
              <a:gdLst/>
              <a:ahLst/>
              <a:cxnLst/>
              <a:rect l="0" t="0" r="0" b="0"/>
              <a:pathLst>
                <a:path w="103516" h="108229">
                  <a:moveTo>
                    <a:pt x="78115" y="0"/>
                  </a:moveTo>
                  <a:lnTo>
                    <a:pt x="78115" y="0"/>
                  </a:lnTo>
                  <a:lnTo>
                    <a:pt x="84204" y="0"/>
                  </a:lnTo>
                  <a:lnTo>
                    <a:pt x="75604" y="29886"/>
                  </a:lnTo>
                  <a:lnTo>
                    <a:pt x="62384" y="57487"/>
                  </a:lnTo>
                  <a:lnTo>
                    <a:pt x="46184" y="85622"/>
                  </a:lnTo>
                  <a:lnTo>
                    <a:pt x="31730" y="100629"/>
                  </a:lnTo>
                  <a:lnTo>
                    <a:pt x="26025" y="105186"/>
                  </a:lnTo>
                  <a:lnTo>
                    <a:pt x="20811" y="107518"/>
                  </a:lnTo>
                  <a:lnTo>
                    <a:pt x="11254" y="108228"/>
                  </a:lnTo>
                  <a:lnTo>
                    <a:pt x="7435" y="106724"/>
                  </a:lnTo>
                  <a:lnTo>
                    <a:pt x="1311" y="101291"/>
                  </a:lnTo>
                  <a:lnTo>
                    <a:pt x="0" y="88527"/>
                  </a:lnTo>
                  <a:lnTo>
                    <a:pt x="4907" y="58331"/>
                  </a:lnTo>
                  <a:lnTo>
                    <a:pt x="12417" y="46856"/>
                  </a:lnTo>
                  <a:lnTo>
                    <a:pt x="17383" y="41821"/>
                  </a:lnTo>
                  <a:lnTo>
                    <a:pt x="22811" y="39169"/>
                  </a:lnTo>
                  <a:lnTo>
                    <a:pt x="34485" y="38105"/>
                  </a:lnTo>
                  <a:lnTo>
                    <a:pt x="46729" y="43747"/>
                  </a:lnTo>
                  <a:lnTo>
                    <a:pt x="65523" y="60705"/>
                  </a:lnTo>
                  <a:lnTo>
                    <a:pt x="90699" y="89107"/>
                  </a:lnTo>
                  <a:lnTo>
                    <a:pt x="94291" y="95577"/>
                  </a:lnTo>
                  <a:lnTo>
                    <a:pt x="95954" y="96879"/>
                  </a:lnTo>
                  <a:lnTo>
                    <a:pt x="97769" y="97042"/>
                  </a:lnTo>
                  <a:lnTo>
                    <a:pt x="10351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369"/>
            <p:cNvSpPr/>
            <p:nvPr>
              <p:custDataLst>
                <p:tags r:id="rId83"/>
              </p:custDataLst>
            </p:nvPr>
          </p:nvSpPr>
          <p:spPr>
            <a:xfrm>
              <a:off x="5068384" y="2369348"/>
              <a:ext cx="265731" cy="166073"/>
            </a:xfrm>
            <a:custGeom>
              <a:avLst/>
              <a:gdLst/>
              <a:ahLst/>
              <a:cxnLst/>
              <a:rect l="0" t="0" r="0" b="0"/>
              <a:pathLst>
                <a:path w="265731" h="166073">
                  <a:moveTo>
                    <a:pt x="87816" y="24602"/>
                  </a:moveTo>
                  <a:lnTo>
                    <a:pt x="87816" y="24602"/>
                  </a:lnTo>
                  <a:lnTo>
                    <a:pt x="70140" y="1458"/>
                  </a:lnTo>
                  <a:lnTo>
                    <a:pt x="64743" y="0"/>
                  </a:lnTo>
                  <a:lnTo>
                    <a:pt x="51221" y="2144"/>
                  </a:lnTo>
                  <a:lnTo>
                    <a:pt x="35803" y="19089"/>
                  </a:lnTo>
                  <a:lnTo>
                    <a:pt x="20249" y="45435"/>
                  </a:lnTo>
                  <a:lnTo>
                    <a:pt x="6281" y="75959"/>
                  </a:lnTo>
                  <a:lnTo>
                    <a:pt x="543" y="104577"/>
                  </a:lnTo>
                  <a:lnTo>
                    <a:pt x="0" y="118136"/>
                  </a:lnTo>
                  <a:lnTo>
                    <a:pt x="6924" y="138845"/>
                  </a:lnTo>
                  <a:lnTo>
                    <a:pt x="12721" y="147330"/>
                  </a:lnTo>
                  <a:lnTo>
                    <a:pt x="21525" y="152282"/>
                  </a:lnTo>
                  <a:lnTo>
                    <a:pt x="44478" y="155902"/>
                  </a:lnTo>
                  <a:lnTo>
                    <a:pt x="67378" y="151397"/>
                  </a:lnTo>
                  <a:lnTo>
                    <a:pt x="89316" y="140927"/>
                  </a:lnTo>
                  <a:lnTo>
                    <a:pt x="120089" y="115200"/>
                  </a:lnTo>
                  <a:lnTo>
                    <a:pt x="140417" y="88056"/>
                  </a:lnTo>
                  <a:lnTo>
                    <a:pt x="143415" y="77969"/>
                  </a:lnTo>
                  <a:lnTo>
                    <a:pt x="141815" y="75702"/>
                  </a:lnTo>
                  <a:lnTo>
                    <a:pt x="138632" y="74896"/>
                  </a:lnTo>
                  <a:lnTo>
                    <a:pt x="134393" y="75065"/>
                  </a:lnTo>
                  <a:lnTo>
                    <a:pt x="124039" y="84660"/>
                  </a:lnTo>
                  <a:lnTo>
                    <a:pt x="110073" y="108013"/>
                  </a:lnTo>
                  <a:lnTo>
                    <a:pt x="106887" y="116193"/>
                  </a:lnTo>
                  <a:lnTo>
                    <a:pt x="107111" y="130926"/>
                  </a:lnTo>
                  <a:lnTo>
                    <a:pt x="109146" y="137818"/>
                  </a:lnTo>
                  <a:lnTo>
                    <a:pt x="112619" y="143118"/>
                  </a:lnTo>
                  <a:lnTo>
                    <a:pt x="122123" y="150888"/>
                  </a:lnTo>
                  <a:lnTo>
                    <a:pt x="128326" y="151832"/>
                  </a:lnTo>
                  <a:lnTo>
                    <a:pt x="142744" y="149117"/>
                  </a:lnTo>
                  <a:lnTo>
                    <a:pt x="163358" y="136284"/>
                  </a:lnTo>
                  <a:lnTo>
                    <a:pt x="179500" y="112334"/>
                  </a:lnTo>
                  <a:lnTo>
                    <a:pt x="183127" y="98637"/>
                  </a:lnTo>
                  <a:lnTo>
                    <a:pt x="183107" y="93008"/>
                  </a:lnTo>
                  <a:lnTo>
                    <a:pt x="180271" y="89256"/>
                  </a:lnTo>
                  <a:lnTo>
                    <a:pt x="169595" y="85087"/>
                  </a:lnTo>
                  <a:lnTo>
                    <a:pt x="154458" y="82740"/>
                  </a:lnTo>
                  <a:lnTo>
                    <a:pt x="147303" y="84073"/>
                  </a:lnTo>
                  <a:lnTo>
                    <a:pt x="144408" y="85416"/>
                  </a:lnTo>
                  <a:lnTo>
                    <a:pt x="143888" y="86311"/>
                  </a:lnTo>
                  <a:lnTo>
                    <a:pt x="144953" y="86908"/>
                  </a:lnTo>
                  <a:lnTo>
                    <a:pt x="147074" y="87306"/>
                  </a:lnTo>
                  <a:lnTo>
                    <a:pt x="171462" y="77100"/>
                  </a:lnTo>
                  <a:lnTo>
                    <a:pt x="198756" y="62029"/>
                  </a:lnTo>
                  <a:lnTo>
                    <a:pt x="227976" y="47700"/>
                  </a:lnTo>
                  <a:lnTo>
                    <a:pt x="234070" y="45451"/>
                  </a:lnTo>
                  <a:lnTo>
                    <a:pt x="234708" y="44851"/>
                  </a:lnTo>
                  <a:lnTo>
                    <a:pt x="234427" y="44452"/>
                  </a:lnTo>
                  <a:lnTo>
                    <a:pt x="216239" y="70237"/>
                  </a:lnTo>
                  <a:lnTo>
                    <a:pt x="214353" y="74781"/>
                  </a:lnTo>
                  <a:lnTo>
                    <a:pt x="213802" y="78516"/>
                  </a:lnTo>
                  <a:lnTo>
                    <a:pt x="214140" y="81711"/>
                  </a:lnTo>
                  <a:lnTo>
                    <a:pt x="217188" y="84547"/>
                  </a:lnTo>
                  <a:lnTo>
                    <a:pt x="228100" y="89579"/>
                  </a:lnTo>
                  <a:lnTo>
                    <a:pt x="257461" y="97573"/>
                  </a:lnTo>
                  <a:lnTo>
                    <a:pt x="262296" y="100766"/>
                  </a:lnTo>
                  <a:lnTo>
                    <a:pt x="264814" y="105011"/>
                  </a:lnTo>
                  <a:lnTo>
                    <a:pt x="265730" y="115373"/>
                  </a:lnTo>
                  <a:lnTo>
                    <a:pt x="258908" y="136477"/>
                  </a:lnTo>
                  <a:lnTo>
                    <a:pt x="249934" y="148643"/>
                  </a:lnTo>
                  <a:lnTo>
                    <a:pt x="231618" y="165898"/>
                  </a:lnTo>
                  <a:lnTo>
                    <a:pt x="230251" y="166072"/>
                  </a:lnTo>
                  <a:lnTo>
                    <a:pt x="229339" y="165482"/>
                  </a:lnTo>
                  <a:lnTo>
                    <a:pt x="233866" y="1452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SMARTInkShape-Group79"/>
          <p:cNvGrpSpPr/>
          <p:nvPr/>
        </p:nvGrpSpPr>
        <p:grpSpPr>
          <a:xfrm>
            <a:off x="5836944" y="2224167"/>
            <a:ext cx="541754" cy="501839"/>
            <a:chOff x="5836944" y="2224167"/>
            <a:chExt cx="541754" cy="501839"/>
          </a:xfrm>
        </p:grpSpPr>
        <p:sp>
          <p:nvSpPr>
            <p:cNvPr id="38" name="SMARTInkShape-370"/>
            <p:cNvSpPr/>
            <p:nvPr>
              <p:custDataLst>
                <p:tags r:id="rId70"/>
              </p:custDataLst>
            </p:nvPr>
          </p:nvSpPr>
          <p:spPr>
            <a:xfrm>
              <a:off x="6153150" y="2629783"/>
              <a:ext cx="58855" cy="88018"/>
            </a:xfrm>
            <a:custGeom>
              <a:avLst/>
              <a:gdLst/>
              <a:ahLst/>
              <a:cxnLst/>
              <a:rect l="0" t="0" r="0" b="0"/>
              <a:pathLst>
                <a:path w="58855" h="88018">
                  <a:moveTo>
                    <a:pt x="44450" y="5467"/>
                  </a:moveTo>
                  <a:lnTo>
                    <a:pt x="44450" y="5467"/>
                  </a:lnTo>
                  <a:lnTo>
                    <a:pt x="44450" y="2096"/>
                  </a:lnTo>
                  <a:lnTo>
                    <a:pt x="45155" y="1103"/>
                  </a:lnTo>
                  <a:lnTo>
                    <a:pt x="46331" y="441"/>
                  </a:lnTo>
                  <a:lnTo>
                    <a:pt x="47821" y="0"/>
                  </a:lnTo>
                  <a:lnTo>
                    <a:pt x="48814" y="1116"/>
                  </a:lnTo>
                  <a:lnTo>
                    <a:pt x="51623" y="9430"/>
                  </a:lnTo>
                  <a:lnTo>
                    <a:pt x="57280" y="16871"/>
                  </a:lnTo>
                  <a:lnTo>
                    <a:pt x="58854" y="28645"/>
                  </a:lnTo>
                  <a:lnTo>
                    <a:pt x="54115" y="55828"/>
                  </a:lnTo>
                  <a:lnTo>
                    <a:pt x="45040" y="71816"/>
                  </a:lnTo>
                  <a:lnTo>
                    <a:pt x="30044" y="85490"/>
                  </a:lnTo>
                  <a:lnTo>
                    <a:pt x="24262" y="87744"/>
                  </a:lnTo>
                  <a:lnTo>
                    <a:pt x="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371"/>
            <p:cNvSpPr/>
            <p:nvPr>
              <p:custDataLst>
                <p:tags r:id="rId71"/>
              </p:custDataLst>
            </p:nvPr>
          </p:nvSpPr>
          <p:spPr>
            <a:xfrm>
              <a:off x="6263842" y="2580681"/>
              <a:ext cx="62688" cy="145325"/>
            </a:xfrm>
            <a:custGeom>
              <a:avLst/>
              <a:gdLst/>
              <a:ahLst/>
              <a:cxnLst/>
              <a:rect l="0" t="0" r="0" b="0"/>
              <a:pathLst>
                <a:path w="62688" h="145325">
                  <a:moveTo>
                    <a:pt x="3608" y="10119"/>
                  </a:moveTo>
                  <a:lnTo>
                    <a:pt x="3608" y="10119"/>
                  </a:lnTo>
                  <a:lnTo>
                    <a:pt x="4314" y="30383"/>
                  </a:lnTo>
                  <a:lnTo>
                    <a:pt x="9076" y="55704"/>
                  </a:lnTo>
                  <a:lnTo>
                    <a:pt x="9078" y="84557"/>
                  </a:lnTo>
                  <a:lnTo>
                    <a:pt x="4898" y="111371"/>
                  </a:lnTo>
                  <a:lnTo>
                    <a:pt x="3072" y="137648"/>
                  </a:lnTo>
                  <a:lnTo>
                    <a:pt x="0" y="145194"/>
                  </a:lnTo>
                  <a:lnTo>
                    <a:pt x="497" y="145324"/>
                  </a:lnTo>
                  <a:lnTo>
                    <a:pt x="1534" y="144706"/>
                  </a:lnTo>
                  <a:lnTo>
                    <a:pt x="2993" y="133723"/>
                  </a:lnTo>
                  <a:lnTo>
                    <a:pt x="3426" y="110320"/>
                  </a:lnTo>
                  <a:lnTo>
                    <a:pt x="3554" y="81044"/>
                  </a:lnTo>
                  <a:lnTo>
                    <a:pt x="3592" y="53398"/>
                  </a:lnTo>
                  <a:lnTo>
                    <a:pt x="8674" y="28911"/>
                  </a:lnTo>
                  <a:lnTo>
                    <a:pt x="15144" y="14903"/>
                  </a:lnTo>
                  <a:lnTo>
                    <a:pt x="21905" y="6130"/>
                  </a:lnTo>
                  <a:lnTo>
                    <a:pt x="31495" y="1291"/>
                  </a:lnTo>
                  <a:lnTo>
                    <a:pt x="37016" y="0"/>
                  </a:lnTo>
                  <a:lnTo>
                    <a:pt x="42108" y="551"/>
                  </a:lnTo>
                  <a:lnTo>
                    <a:pt x="51528" y="4926"/>
                  </a:lnTo>
                  <a:lnTo>
                    <a:pt x="58537" y="13455"/>
                  </a:lnTo>
                  <a:lnTo>
                    <a:pt x="61394" y="18693"/>
                  </a:lnTo>
                  <a:lnTo>
                    <a:pt x="62687" y="32039"/>
                  </a:lnTo>
                  <a:lnTo>
                    <a:pt x="62044" y="39549"/>
                  </a:lnTo>
                  <a:lnTo>
                    <a:pt x="55685" y="51657"/>
                  </a:lnTo>
                  <a:lnTo>
                    <a:pt x="46509" y="60330"/>
                  </a:lnTo>
                  <a:lnTo>
                    <a:pt x="37727" y="64185"/>
                  </a:lnTo>
                  <a:lnTo>
                    <a:pt x="34821" y="63802"/>
                  </a:lnTo>
                  <a:lnTo>
                    <a:pt x="32883" y="62135"/>
                  </a:lnTo>
                  <a:lnTo>
                    <a:pt x="29008" y="545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72"/>
            <p:cNvSpPr/>
            <p:nvPr>
              <p:custDataLst>
                <p:tags r:id="rId72"/>
              </p:custDataLst>
            </p:nvPr>
          </p:nvSpPr>
          <p:spPr>
            <a:xfrm>
              <a:off x="6140789" y="2584450"/>
              <a:ext cx="88562" cy="46493"/>
            </a:xfrm>
            <a:custGeom>
              <a:avLst/>
              <a:gdLst/>
              <a:ahLst/>
              <a:cxnLst/>
              <a:rect l="0" t="0" r="0" b="0"/>
              <a:pathLst>
                <a:path w="88562" h="46493">
                  <a:moveTo>
                    <a:pt x="12361" y="0"/>
                  </a:moveTo>
                  <a:lnTo>
                    <a:pt x="12361" y="0"/>
                  </a:lnTo>
                  <a:lnTo>
                    <a:pt x="8990" y="0"/>
                  </a:lnTo>
                  <a:lnTo>
                    <a:pt x="5453" y="3763"/>
                  </a:lnTo>
                  <a:lnTo>
                    <a:pt x="3523" y="6742"/>
                  </a:lnTo>
                  <a:lnTo>
                    <a:pt x="805" y="21047"/>
                  </a:lnTo>
                  <a:lnTo>
                    <a:pt x="0" y="35321"/>
                  </a:lnTo>
                  <a:lnTo>
                    <a:pt x="1693" y="42274"/>
                  </a:lnTo>
                  <a:lnTo>
                    <a:pt x="3132" y="45116"/>
                  </a:lnTo>
                  <a:lnTo>
                    <a:pt x="4798" y="46305"/>
                  </a:lnTo>
                  <a:lnTo>
                    <a:pt x="6613" y="46392"/>
                  </a:lnTo>
                  <a:lnTo>
                    <a:pt x="16302" y="41262"/>
                  </a:lnTo>
                  <a:lnTo>
                    <a:pt x="25401" y="34566"/>
                  </a:lnTo>
                  <a:lnTo>
                    <a:pt x="48172" y="8803"/>
                  </a:lnTo>
                  <a:lnTo>
                    <a:pt x="48229" y="9397"/>
                  </a:lnTo>
                  <a:lnTo>
                    <a:pt x="45133" y="20488"/>
                  </a:lnTo>
                  <a:lnTo>
                    <a:pt x="45271" y="28156"/>
                  </a:lnTo>
                  <a:lnTo>
                    <a:pt x="47684" y="36267"/>
                  </a:lnTo>
                  <a:lnTo>
                    <a:pt x="52990" y="42695"/>
                  </a:lnTo>
                  <a:lnTo>
                    <a:pt x="56380" y="45396"/>
                  </a:lnTo>
                  <a:lnTo>
                    <a:pt x="60052" y="46492"/>
                  </a:lnTo>
                  <a:lnTo>
                    <a:pt x="67894" y="45828"/>
                  </a:lnTo>
                  <a:lnTo>
                    <a:pt x="74201" y="43181"/>
                  </a:lnTo>
                  <a:lnTo>
                    <a:pt x="79356" y="40358"/>
                  </a:lnTo>
                  <a:lnTo>
                    <a:pt x="84000" y="39103"/>
                  </a:lnTo>
                  <a:lnTo>
                    <a:pt x="85520" y="38064"/>
                  </a:lnTo>
                  <a:lnTo>
                    <a:pt x="86534" y="36664"/>
                  </a:lnTo>
                  <a:lnTo>
                    <a:pt x="88561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73"/>
            <p:cNvSpPr/>
            <p:nvPr>
              <p:custDataLst>
                <p:tags r:id="rId73"/>
              </p:custDataLst>
            </p:nvPr>
          </p:nvSpPr>
          <p:spPr>
            <a:xfrm>
              <a:off x="6026482" y="2528183"/>
              <a:ext cx="75869" cy="117294"/>
            </a:xfrm>
            <a:custGeom>
              <a:avLst/>
              <a:gdLst/>
              <a:ahLst/>
              <a:cxnLst/>
              <a:rect l="0" t="0" r="0" b="0"/>
              <a:pathLst>
                <a:path w="75869" h="117294">
                  <a:moveTo>
                    <a:pt x="6018" y="5467"/>
                  </a:moveTo>
                  <a:lnTo>
                    <a:pt x="6018" y="5467"/>
                  </a:lnTo>
                  <a:lnTo>
                    <a:pt x="6018" y="0"/>
                  </a:lnTo>
                  <a:lnTo>
                    <a:pt x="9389" y="9492"/>
                  </a:lnTo>
                  <a:lnTo>
                    <a:pt x="11485" y="35823"/>
                  </a:lnTo>
                  <a:lnTo>
                    <a:pt x="8736" y="67064"/>
                  </a:lnTo>
                  <a:lnTo>
                    <a:pt x="3452" y="95293"/>
                  </a:lnTo>
                  <a:lnTo>
                    <a:pt x="0" y="117293"/>
                  </a:lnTo>
                  <a:lnTo>
                    <a:pt x="9879" y="108921"/>
                  </a:lnTo>
                  <a:lnTo>
                    <a:pt x="32887" y="78401"/>
                  </a:lnTo>
                  <a:lnTo>
                    <a:pt x="58232" y="56170"/>
                  </a:lnTo>
                  <a:lnTo>
                    <a:pt x="61994" y="54086"/>
                  </a:lnTo>
                  <a:lnTo>
                    <a:pt x="63796" y="55519"/>
                  </a:lnTo>
                  <a:lnTo>
                    <a:pt x="63918" y="64636"/>
                  </a:lnTo>
                  <a:lnTo>
                    <a:pt x="59657" y="88416"/>
                  </a:lnTo>
                  <a:lnTo>
                    <a:pt x="61138" y="100894"/>
                  </a:lnTo>
                  <a:lnTo>
                    <a:pt x="63225" y="104363"/>
                  </a:lnTo>
                  <a:lnTo>
                    <a:pt x="66029" y="105970"/>
                  </a:lnTo>
                  <a:lnTo>
                    <a:pt x="75868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74"/>
            <p:cNvSpPr/>
            <p:nvPr>
              <p:custDataLst>
                <p:tags r:id="rId74"/>
              </p:custDataLst>
            </p:nvPr>
          </p:nvSpPr>
          <p:spPr>
            <a:xfrm>
              <a:off x="5893286" y="2432076"/>
              <a:ext cx="485412" cy="31725"/>
            </a:xfrm>
            <a:custGeom>
              <a:avLst/>
              <a:gdLst/>
              <a:ahLst/>
              <a:cxnLst/>
              <a:rect l="0" t="0" r="0" b="0"/>
              <a:pathLst>
                <a:path w="485412" h="31725">
                  <a:moveTo>
                    <a:pt x="37614" y="31724"/>
                  </a:moveTo>
                  <a:lnTo>
                    <a:pt x="37614" y="31724"/>
                  </a:lnTo>
                  <a:lnTo>
                    <a:pt x="23111" y="31018"/>
                  </a:lnTo>
                  <a:lnTo>
                    <a:pt x="1152" y="25635"/>
                  </a:lnTo>
                  <a:lnTo>
                    <a:pt x="606" y="24843"/>
                  </a:lnTo>
                  <a:lnTo>
                    <a:pt x="0" y="22080"/>
                  </a:lnTo>
                  <a:lnTo>
                    <a:pt x="7255" y="18501"/>
                  </a:lnTo>
                  <a:lnTo>
                    <a:pt x="36616" y="12519"/>
                  </a:lnTo>
                  <a:lnTo>
                    <a:pt x="51765" y="10454"/>
                  </a:lnTo>
                  <a:lnTo>
                    <a:pt x="73859" y="9077"/>
                  </a:lnTo>
                  <a:lnTo>
                    <a:pt x="100582" y="8159"/>
                  </a:lnTo>
                  <a:lnTo>
                    <a:pt x="130394" y="7548"/>
                  </a:lnTo>
                  <a:lnTo>
                    <a:pt x="164378" y="6434"/>
                  </a:lnTo>
                  <a:lnTo>
                    <a:pt x="201145" y="4986"/>
                  </a:lnTo>
                  <a:lnTo>
                    <a:pt x="239769" y="3316"/>
                  </a:lnTo>
                  <a:lnTo>
                    <a:pt x="277511" y="2202"/>
                  </a:lnTo>
                  <a:lnTo>
                    <a:pt x="314668" y="1459"/>
                  </a:lnTo>
                  <a:lnTo>
                    <a:pt x="351434" y="964"/>
                  </a:lnTo>
                  <a:lnTo>
                    <a:pt x="382294" y="634"/>
                  </a:lnTo>
                  <a:lnTo>
                    <a:pt x="409217" y="414"/>
                  </a:lnTo>
                  <a:lnTo>
                    <a:pt x="433516" y="267"/>
                  </a:lnTo>
                  <a:lnTo>
                    <a:pt x="464278" y="104"/>
                  </a:lnTo>
                  <a:lnTo>
                    <a:pt x="485411" y="0"/>
                  </a:lnTo>
                  <a:lnTo>
                    <a:pt x="477447" y="3352"/>
                  </a:lnTo>
                  <a:lnTo>
                    <a:pt x="450364" y="126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75"/>
            <p:cNvSpPr/>
            <p:nvPr>
              <p:custDataLst>
                <p:tags r:id="rId75"/>
              </p:custDataLst>
            </p:nvPr>
          </p:nvSpPr>
          <p:spPr>
            <a:xfrm>
              <a:off x="6254750" y="2255133"/>
              <a:ext cx="50801" cy="117716"/>
            </a:xfrm>
            <a:custGeom>
              <a:avLst/>
              <a:gdLst/>
              <a:ahLst/>
              <a:cxnLst/>
              <a:rect l="0" t="0" r="0" b="0"/>
              <a:pathLst>
                <a:path w="50801" h="117716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6089" y="6120"/>
                  </a:lnTo>
                  <a:lnTo>
                    <a:pt x="6298" y="36040"/>
                  </a:lnTo>
                  <a:lnTo>
                    <a:pt x="6334" y="64228"/>
                  </a:lnTo>
                  <a:lnTo>
                    <a:pt x="6348" y="93431"/>
                  </a:lnTo>
                  <a:lnTo>
                    <a:pt x="7055" y="105240"/>
                  </a:lnTo>
                  <a:lnTo>
                    <a:pt x="11817" y="117715"/>
                  </a:lnTo>
                  <a:lnTo>
                    <a:pt x="11406" y="117693"/>
                  </a:lnTo>
                  <a:lnTo>
                    <a:pt x="9068" y="115788"/>
                  </a:lnTo>
                  <a:lnTo>
                    <a:pt x="7558" y="110708"/>
                  </a:lnTo>
                  <a:lnTo>
                    <a:pt x="6181" y="104452"/>
                  </a:lnTo>
                  <a:lnTo>
                    <a:pt x="3218" y="99319"/>
                  </a:lnTo>
                  <a:lnTo>
                    <a:pt x="2851" y="96963"/>
                  </a:lnTo>
                  <a:lnTo>
                    <a:pt x="3311" y="94687"/>
                  </a:lnTo>
                  <a:lnTo>
                    <a:pt x="4325" y="92463"/>
                  </a:lnTo>
                  <a:lnTo>
                    <a:pt x="12976" y="89993"/>
                  </a:lnTo>
                  <a:lnTo>
                    <a:pt x="42370" y="88277"/>
                  </a:lnTo>
                  <a:lnTo>
                    <a:pt x="5080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76"/>
            <p:cNvSpPr/>
            <p:nvPr>
              <p:custDataLst>
                <p:tags r:id="rId76"/>
              </p:custDataLst>
            </p:nvPr>
          </p:nvSpPr>
          <p:spPr>
            <a:xfrm>
              <a:off x="6141067" y="2328674"/>
              <a:ext cx="69234" cy="52738"/>
            </a:xfrm>
            <a:custGeom>
              <a:avLst/>
              <a:gdLst/>
              <a:ahLst/>
              <a:cxnLst/>
              <a:rect l="0" t="0" r="0" b="0"/>
              <a:pathLst>
                <a:path w="69234" h="52738">
                  <a:moveTo>
                    <a:pt x="18433" y="14476"/>
                  </a:moveTo>
                  <a:lnTo>
                    <a:pt x="18433" y="14476"/>
                  </a:lnTo>
                  <a:lnTo>
                    <a:pt x="21804" y="7734"/>
                  </a:lnTo>
                  <a:lnTo>
                    <a:pt x="22092" y="5042"/>
                  </a:lnTo>
                  <a:lnTo>
                    <a:pt x="20530" y="170"/>
                  </a:lnTo>
                  <a:lnTo>
                    <a:pt x="19125" y="0"/>
                  </a:lnTo>
                  <a:lnTo>
                    <a:pt x="17483" y="1298"/>
                  </a:lnTo>
                  <a:lnTo>
                    <a:pt x="6408" y="16890"/>
                  </a:lnTo>
                  <a:lnTo>
                    <a:pt x="2505" y="28249"/>
                  </a:lnTo>
                  <a:lnTo>
                    <a:pt x="0" y="49417"/>
                  </a:lnTo>
                  <a:lnTo>
                    <a:pt x="2617" y="51881"/>
                  </a:lnTo>
                  <a:lnTo>
                    <a:pt x="13050" y="52737"/>
                  </a:lnTo>
                  <a:lnTo>
                    <a:pt x="28048" y="49253"/>
                  </a:lnTo>
                  <a:lnTo>
                    <a:pt x="31899" y="46127"/>
                  </a:lnTo>
                  <a:lnTo>
                    <a:pt x="38059" y="37010"/>
                  </a:lnTo>
                  <a:lnTo>
                    <a:pt x="42122" y="19977"/>
                  </a:lnTo>
                  <a:lnTo>
                    <a:pt x="41281" y="15321"/>
                  </a:lnTo>
                  <a:lnTo>
                    <a:pt x="36584" y="8266"/>
                  </a:lnTo>
                  <a:lnTo>
                    <a:pt x="33356" y="6808"/>
                  </a:lnTo>
                  <a:lnTo>
                    <a:pt x="26006" y="7070"/>
                  </a:lnTo>
                  <a:lnTo>
                    <a:pt x="23482" y="8128"/>
                  </a:lnTo>
                  <a:lnTo>
                    <a:pt x="21799" y="9538"/>
                  </a:lnTo>
                  <a:lnTo>
                    <a:pt x="20677" y="11184"/>
                  </a:lnTo>
                  <a:lnTo>
                    <a:pt x="20634" y="12987"/>
                  </a:lnTo>
                  <a:lnTo>
                    <a:pt x="22469" y="16872"/>
                  </a:lnTo>
                  <a:lnTo>
                    <a:pt x="35282" y="32002"/>
                  </a:lnTo>
                  <a:lnTo>
                    <a:pt x="37536" y="37935"/>
                  </a:lnTo>
                  <a:lnTo>
                    <a:pt x="40564" y="42071"/>
                  </a:lnTo>
                  <a:lnTo>
                    <a:pt x="44261" y="44379"/>
                  </a:lnTo>
                  <a:lnTo>
                    <a:pt x="46236" y="44995"/>
                  </a:lnTo>
                  <a:lnTo>
                    <a:pt x="52191" y="43797"/>
                  </a:lnTo>
                  <a:lnTo>
                    <a:pt x="55756" y="42490"/>
                  </a:lnTo>
                  <a:lnTo>
                    <a:pt x="58131" y="40913"/>
                  </a:lnTo>
                  <a:lnTo>
                    <a:pt x="69233" y="27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77"/>
            <p:cNvSpPr/>
            <p:nvPr>
              <p:custDataLst>
                <p:tags r:id="rId77"/>
              </p:custDataLst>
            </p:nvPr>
          </p:nvSpPr>
          <p:spPr>
            <a:xfrm>
              <a:off x="6038850" y="2318972"/>
              <a:ext cx="88901" cy="65308"/>
            </a:xfrm>
            <a:custGeom>
              <a:avLst/>
              <a:gdLst/>
              <a:ahLst/>
              <a:cxnLst/>
              <a:rect l="0" t="0" r="0" b="0"/>
              <a:pathLst>
                <a:path w="88901" h="65308">
                  <a:moveTo>
                    <a:pt x="0" y="17828"/>
                  </a:moveTo>
                  <a:lnTo>
                    <a:pt x="0" y="17828"/>
                  </a:lnTo>
                  <a:lnTo>
                    <a:pt x="0" y="14457"/>
                  </a:lnTo>
                  <a:lnTo>
                    <a:pt x="1882" y="10920"/>
                  </a:lnTo>
                  <a:lnTo>
                    <a:pt x="8838" y="2901"/>
                  </a:lnTo>
                  <a:lnTo>
                    <a:pt x="12865" y="610"/>
                  </a:lnTo>
                  <a:lnTo>
                    <a:pt x="14927" y="0"/>
                  </a:lnTo>
                  <a:lnTo>
                    <a:pt x="45527" y="5317"/>
                  </a:lnTo>
                  <a:lnTo>
                    <a:pt x="55480" y="10527"/>
                  </a:lnTo>
                  <a:lnTo>
                    <a:pt x="41611" y="21429"/>
                  </a:lnTo>
                  <a:lnTo>
                    <a:pt x="11876" y="40405"/>
                  </a:lnTo>
                  <a:lnTo>
                    <a:pt x="1703" y="48231"/>
                  </a:lnTo>
                  <a:lnTo>
                    <a:pt x="1841" y="48680"/>
                  </a:lnTo>
                  <a:lnTo>
                    <a:pt x="30552" y="58381"/>
                  </a:lnTo>
                  <a:lnTo>
                    <a:pt x="61460" y="63646"/>
                  </a:lnTo>
                  <a:lnTo>
                    <a:pt x="66374" y="65307"/>
                  </a:lnTo>
                  <a:lnTo>
                    <a:pt x="75596" y="65270"/>
                  </a:lnTo>
                  <a:lnTo>
                    <a:pt x="88900" y="62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78"/>
            <p:cNvSpPr/>
            <p:nvPr>
              <p:custDataLst>
                <p:tags r:id="rId78"/>
              </p:custDataLst>
            </p:nvPr>
          </p:nvSpPr>
          <p:spPr>
            <a:xfrm>
              <a:off x="6023080" y="2224167"/>
              <a:ext cx="72921" cy="150734"/>
            </a:xfrm>
            <a:custGeom>
              <a:avLst/>
              <a:gdLst/>
              <a:ahLst/>
              <a:cxnLst/>
              <a:rect l="0" t="0" r="0" b="0"/>
              <a:pathLst>
                <a:path w="72921" h="150734">
                  <a:moveTo>
                    <a:pt x="9420" y="23733"/>
                  </a:moveTo>
                  <a:lnTo>
                    <a:pt x="9420" y="23733"/>
                  </a:lnTo>
                  <a:lnTo>
                    <a:pt x="9420" y="0"/>
                  </a:lnTo>
                  <a:lnTo>
                    <a:pt x="9420" y="29945"/>
                  </a:lnTo>
                  <a:lnTo>
                    <a:pt x="9420" y="51894"/>
                  </a:lnTo>
                  <a:lnTo>
                    <a:pt x="9420" y="75760"/>
                  </a:lnTo>
                  <a:lnTo>
                    <a:pt x="6049" y="106255"/>
                  </a:lnTo>
                  <a:lnTo>
                    <a:pt x="0" y="134656"/>
                  </a:lnTo>
                  <a:lnTo>
                    <a:pt x="318" y="137899"/>
                  </a:lnTo>
                  <a:lnTo>
                    <a:pt x="1235" y="140060"/>
                  </a:lnTo>
                  <a:lnTo>
                    <a:pt x="2552" y="140795"/>
                  </a:lnTo>
                  <a:lnTo>
                    <a:pt x="4136" y="140580"/>
                  </a:lnTo>
                  <a:lnTo>
                    <a:pt x="5897" y="139731"/>
                  </a:lnTo>
                  <a:lnTo>
                    <a:pt x="29678" y="110627"/>
                  </a:lnTo>
                  <a:lnTo>
                    <a:pt x="44115" y="94164"/>
                  </a:lnTo>
                  <a:lnTo>
                    <a:pt x="47367" y="91854"/>
                  </a:lnTo>
                  <a:lnTo>
                    <a:pt x="50240" y="91725"/>
                  </a:lnTo>
                  <a:lnTo>
                    <a:pt x="52862" y="93050"/>
                  </a:lnTo>
                  <a:lnTo>
                    <a:pt x="55314" y="95344"/>
                  </a:lnTo>
                  <a:lnTo>
                    <a:pt x="56243" y="99696"/>
                  </a:lnTo>
                  <a:lnTo>
                    <a:pt x="56430" y="125077"/>
                  </a:lnTo>
                  <a:lnTo>
                    <a:pt x="57693" y="131512"/>
                  </a:lnTo>
                  <a:lnTo>
                    <a:pt x="62859" y="140544"/>
                  </a:lnTo>
                  <a:lnTo>
                    <a:pt x="72920" y="150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79"/>
            <p:cNvSpPr/>
            <p:nvPr>
              <p:custDataLst>
                <p:tags r:id="rId79"/>
              </p:custDataLst>
            </p:nvPr>
          </p:nvSpPr>
          <p:spPr>
            <a:xfrm>
              <a:off x="5836944" y="2249665"/>
              <a:ext cx="138407" cy="125236"/>
            </a:xfrm>
            <a:custGeom>
              <a:avLst/>
              <a:gdLst/>
              <a:ahLst/>
              <a:cxnLst/>
              <a:rect l="0" t="0" r="0" b="0"/>
              <a:pathLst>
                <a:path w="138407" h="125236">
                  <a:moveTo>
                    <a:pt x="5056" y="10935"/>
                  </a:moveTo>
                  <a:lnTo>
                    <a:pt x="5056" y="10935"/>
                  </a:lnTo>
                  <a:lnTo>
                    <a:pt x="5056" y="0"/>
                  </a:lnTo>
                  <a:lnTo>
                    <a:pt x="5056" y="31647"/>
                  </a:lnTo>
                  <a:lnTo>
                    <a:pt x="3175" y="54477"/>
                  </a:lnTo>
                  <a:lnTo>
                    <a:pt x="692" y="78970"/>
                  </a:lnTo>
                  <a:lnTo>
                    <a:pt x="0" y="106510"/>
                  </a:lnTo>
                  <a:lnTo>
                    <a:pt x="2338" y="116442"/>
                  </a:lnTo>
                  <a:lnTo>
                    <a:pt x="4655" y="119373"/>
                  </a:lnTo>
                  <a:lnTo>
                    <a:pt x="10993" y="122630"/>
                  </a:lnTo>
                  <a:lnTo>
                    <a:pt x="24158" y="114670"/>
                  </a:lnTo>
                  <a:lnTo>
                    <a:pt x="51403" y="88473"/>
                  </a:lnTo>
                  <a:lnTo>
                    <a:pt x="78730" y="58550"/>
                  </a:lnTo>
                  <a:lnTo>
                    <a:pt x="81689" y="56789"/>
                  </a:lnTo>
                  <a:lnTo>
                    <a:pt x="83661" y="57027"/>
                  </a:lnTo>
                  <a:lnTo>
                    <a:pt x="84976" y="58596"/>
                  </a:lnTo>
                  <a:lnTo>
                    <a:pt x="84840" y="85051"/>
                  </a:lnTo>
                  <a:lnTo>
                    <a:pt x="96194" y="104862"/>
                  </a:lnTo>
                  <a:lnTo>
                    <a:pt x="104593" y="115240"/>
                  </a:lnTo>
                  <a:lnTo>
                    <a:pt x="116793" y="120792"/>
                  </a:lnTo>
                  <a:lnTo>
                    <a:pt x="138406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SMARTInkShape-Group80"/>
          <p:cNvGrpSpPr/>
          <p:nvPr/>
        </p:nvGrpSpPr>
        <p:grpSpPr>
          <a:xfrm>
            <a:off x="6597650" y="1831492"/>
            <a:ext cx="88901" cy="48109"/>
            <a:chOff x="6597650" y="1831492"/>
            <a:chExt cx="88901" cy="48109"/>
          </a:xfrm>
        </p:grpSpPr>
        <p:sp>
          <p:nvSpPr>
            <p:cNvPr id="49" name="SMARTInkShape-380"/>
            <p:cNvSpPr/>
            <p:nvPr>
              <p:custDataLst>
                <p:tags r:id="rId68"/>
              </p:custDataLst>
            </p:nvPr>
          </p:nvSpPr>
          <p:spPr>
            <a:xfrm>
              <a:off x="6629400" y="18732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29886" y="6088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381"/>
            <p:cNvSpPr/>
            <p:nvPr>
              <p:custDataLst>
                <p:tags r:id="rId69"/>
              </p:custDataLst>
            </p:nvPr>
          </p:nvSpPr>
          <p:spPr>
            <a:xfrm>
              <a:off x="6597650" y="1831492"/>
              <a:ext cx="88901" cy="3659"/>
            </a:xfrm>
            <a:custGeom>
              <a:avLst/>
              <a:gdLst/>
              <a:ahLst/>
              <a:cxnLst/>
              <a:rect l="0" t="0" r="0" b="0"/>
              <a:pathLst>
                <a:path w="88901" h="3659">
                  <a:moveTo>
                    <a:pt x="0" y="3658"/>
                  </a:moveTo>
                  <a:lnTo>
                    <a:pt x="0" y="3658"/>
                  </a:lnTo>
                  <a:lnTo>
                    <a:pt x="20278" y="0"/>
                  </a:lnTo>
                  <a:lnTo>
                    <a:pt x="51460" y="2726"/>
                  </a:lnTo>
                  <a:lnTo>
                    <a:pt x="81670" y="3535"/>
                  </a:lnTo>
                  <a:lnTo>
                    <a:pt x="889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81"/>
          <p:cNvGrpSpPr/>
          <p:nvPr/>
        </p:nvGrpSpPr>
        <p:grpSpPr>
          <a:xfrm>
            <a:off x="6820810" y="1734073"/>
            <a:ext cx="488041" cy="185791"/>
            <a:chOff x="6820810" y="1734073"/>
            <a:chExt cx="488041" cy="185791"/>
          </a:xfrm>
        </p:grpSpPr>
        <p:sp>
          <p:nvSpPr>
            <p:cNvPr id="52" name="SMARTInkShape-382"/>
            <p:cNvSpPr/>
            <p:nvPr>
              <p:custDataLst>
                <p:tags r:id="rId64"/>
              </p:custDataLst>
            </p:nvPr>
          </p:nvSpPr>
          <p:spPr>
            <a:xfrm>
              <a:off x="7143421" y="1764261"/>
              <a:ext cx="165430" cy="149768"/>
            </a:xfrm>
            <a:custGeom>
              <a:avLst/>
              <a:gdLst/>
              <a:ahLst/>
              <a:cxnLst/>
              <a:rect l="0" t="0" r="0" b="0"/>
              <a:pathLst>
                <a:path w="165430" h="149768">
                  <a:moveTo>
                    <a:pt x="38429" y="70889"/>
                  </a:moveTo>
                  <a:lnTo>
                    <a:pt x="38429" y="70889"/>
                  </a:lnTo>
                  <a:lnTo>
                    <a:pt x="38429" y="67518"/>
                  </a:lnTo>
                  <a:lnTo>
                    <a:pt x="36547" y="63981"/>
                  </a:lnTo>
                  <a:lnTo>
                    <a:pt x="35058" y="62051"/>
                  </a:lnTo>
                  <a:lnTo>
                    <a:pt x="33360" y="62175"/>
                  </a:lnTo>
                  <a:lnTo>
                    <a:pt x="29591" y="66075"/>
                  </a:lnTo>
                  <a:lnTo>
                    <a:pt x="11989" y="90216"/>
                  </a:lnTo>
                  <a:lnTo>
                    <a:pt x="648" y="112521"/>
                  </a:lnTo>
                  <a:lnTo>
                    <a:pt x="0" y="123729"/>
                  </a:lnTo>
                  <a:lnTo>
                    <a:pt x="1521" y="127282"/>
                  </a:lnTo>
                  <a:lnTo>
                    <a:pt x="3946" y="129651"/>
                  </a:lnTo>
                  <a:lnTo>
                    <a:pt x="6974" y="131230"/>
                  </a:lnTo>
                  <a:lnTo>
                    <a:pt x="10403" y="130872"/>
                  </a:lnTo>
                  <a:lnTo>
                    <a:pt x="17977" y="126711"/>
                  </a:lnTo>
                  <a:lnTo>
                    <a:pt x="33631" y="108178"/>
                  </a:lnTo>
                  <a:lnTo>
                    <a:pt x="43171" y="92619"/>
                  </a:lnTo>
                  <a:lnTo>
                    <a:pt x="44413" y="93843"/>
                  </a:lnTo>
                  <a:lnTo>
                    <a:pt x="47673" y="100846"/>
                  </a:lnTo>
                  <a:lnTo>
                    <a:pt x="51858" y="125542"/>
                  </a:lnTo>
                  <a:lnTo>
                    <a:pt x="57567" y="133514"/>
                  </a:lnTo>
                  <a:lnTo>
                    <a:pt x="64810" y="137528"/>
                  </a:lnTo>
                  <a:lnTo>
                    <a:pt x="68716" y="138598"/>
                  </a:lnTo>
                  <a:lnTo>
                    <a:pt x="73437" y="137195"/>
                  </a:lnTo>
                  <a:lnTo>
                    <a:pt x="84327" y="129992"/>
                  </a:lnTo>
                  <a:lnTo>
                    <a:pt x="92460" y="115972"/>
                  </a:lnTo>
                  <a:lnTo>
                    <a:pt x="101005" y="88245"/>
                  </a:lnTo>
                  <a:lnTo>
                    <a:pt x="105752" y="67314"/>
                  </a:lnTo>
                  <a:lnTo>
                    <a:pt x="110213" y="43900"/>
                  </a:lnTo>
                  <a:lnTo>
                    <a:pt x="113321" y="17031"/>
                  </a:lnTo>
                  <a:lnTo>
                    <a:pt x="112166" y="6265"/>
                  </a:lnTo>
                  <a:lnTo>
                    <a:pt x="110007" y="539"/>
                  </a:lnTo>
                  <a:lnTo>
                    <a:pt x="109431" y="0"/>
                  </a:lnTo>
                  <a:lnTo>
                    <a:pt x="109046" y="347"/>
                  </a:lnTo>
                  <a:lnTo>
                    <a:pt x="112795" y="24003"/>
                  </a:lnTo>
                  <a:lnTo>
                    <a:pt x="113814" y="49815"/>
                  </a:lnTo>
                  <a:lnTo>
                    <a:pt x="116148" y="74458"/>
                  </a:lnTo>
                  <a:lnTo>
                    <a:pt x="119537" y="97170"/>
                  </a:lnTo>
                  <a:lnTo>
                    <a:pt x="124001" y="127673"/>
                  </a:lnTo>
                  <a:lnTo>
                    <a:pt x="121516" y="149767"/>
                  </a:lnTo>
                  <a:lnTo>
                    <a:pt x="121337" y="149580"/>
                  </a:lnTo>
                  <a:lnTo>
                    <a:pt x="115525" y="121393"/>
                  </a:lnTo>
                  <a:lnTo>
                    <a:pt x="118049" y="118670"/>
                  </a:lnTo>
                  <a:lnTo>
                    <a:pt x="142378" y="109229"/>
                  </a:lnTo>
                  <a:lnTo>
                    <a:pt x="165429" y="102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383"/>
            <p:cNvSpPr/>
            <p:nvPr>
              <p:custDataLst>
                <p:tags r:id="rId65"/>
              </p:custDataLst>
            </p:nvPr>
          </p:nvSpPr>
          <p:spPr>
            <a:xfrm>
              <a:off x="7012605" y="1734073"/>
              <a:ext cx="99396" cy="185791"/>
            </a:xfrm>
            <a:custGeom>
              <a:avLst/>
              <a:gdLst/>
              <a:ahLst/>
              <a:cxnLst/>
              <a:rect l="0" t="0" r="0" b="0"/>
              <a:pathLst>
                <a:path w="99396" h="185791">
                  <a:moveTo>
                    <a:pt x="35895" y="12177"/>
                  </a:moveTo>
                  <a:lnTo>
                    <a:pt x="35895" y="12177"/>
                  </a:lnTo>
                  <a:lnTo>
                    <a:pt x="35895" y="0"/>
                  </a:lnTo>
                  <a:lnTo>
                    <a:pt x="30120" y="30703"/>
                  </a:lnTo>
                  <a:lnTo>
                    <a:pt x="23685" y="55924"/>
                  </a:lnTo>
                  <a:lnTo>
                    <a:pt x="18004" y="83596"/>
                  </a:lnTo>
                  <a:lnTo>
                    <a:pt x="12420" y="112358"/>
                  </a:lnTo>
                  <a:lnTo>
                    <a:pt x="5236" y="141604"/>
                  </a:lnTo>
                  <a:lnTo>
                    <a:pt x="0" y="172352"/>
                  </a:lnTo>
                  <a:lnTo>
                    <a:pt x="657" y="182143"/>
                  </a:lnTo>
                  <a:lnTo>
                    <a:pt x="2595" y="185790"/>
                  </a:lnTo>
                  <a:lnTo>
                    <a:pt x="3112" y="185775"/>
                  </a:lnTo>
                  <a:lnTo>
                    <a:pt x="24993" y="154198"/>
                  </a:lnTo>
                  <a:lnTo>
                    <a:pt x="51087" y="125205"/>
                  </a:lnTo>
                  <a:lnTo>
                    <a:pt x="82816" y="95788"/>
                  </a:lnTo>
                  <a:lnTo>
                    <a:pt x="90014" y="90573"/>
                  </a:lnTo>
                  <a:lnTo>
                    <a:pt x="90319" y="90546"/>
                  </a:lnTo>
                  <a:lnTo>
                    <a:pt x="88775" y="92398"/>
                  </a:lnTo>
                  <a:lnTo>
                    <a:pt x="64365" y="111998"/>
                  </a:lnTo>
                  <a:lnTo>
                    <a:pt x="43243" y="135455"/>
                  </a:lnTo>
                  <a:lnTo>
                    <a:pt x="39161" y="146695"/>
                  </a:lnTo>
                  <a:lnTo>
                    <a:pt x="38072" y="152656"/>
                  </a:lnTo>
                  <a:lnTo>
                    <a:pt x="38758" y="157335"/>
                  </a:lnTo>
                  <a:lnTo>
                    <a:pt x="40626" y="161160"/>
                  </a:lnTo>
                  <a:lnTo>
                    <a:pt x="43282" y="164416"/>
                  </a:lnTo>
                  <a:lnTo>
                    <a:pt x="49996" y="168033"/>
                  </a:lnTo>
                  <a:lnTo>
                    <a:pt x="69176" y="170355"/>
                  </a:lnTo>
                  <a:lnTo>
                    <a:pt x="99395" y="164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384"/>
            <p:cNvSpPr/>
            <p:nvPr>
              <p:custDataLst>
                <p:tags r:id="rId66"/>
              </p:custDataLst>
            </p:nvPr>
          </p:nvSpPr>
          <p:spPr>
            <a:xfrm>
              <a:off x="7005458" y="1810273"/>
              <a:ext cx="54614" cy="96667"/>
            </a:xfrm>
            <a:custGeom>
              <a:avLst/>
              <a:gdLst/>
              <a:ahLst/>
              <a:cxnLst/>
              <a:rect l="0" t="0" r="0" b="0"/>
              <a:pathLst>
                <a:path w="54614" h="96667">
                  <a:moveTo>
                    <a:pt x="49392" y="12177"/>
                  </a:moveTo>
                  <a:lnTo>
                    <a:pt x="49392" y="12177"/>
                  </a:lnTo>
                  <a:lnTo>
                    <a:pt x="46021" y="5435"/>
                  </a:lnTo>
                  <a:lnTo>
                    <a:pt x="44323" y="3449"/>
                  </a:lnTo>
                  <a:lnTo>
                    <a:pt x="40554" y="1242"/>
                  </a:lnTo>
                  <a:lnTo>
                    <a:pt x="34465" y="0"/>
                  </a:lnTo>
                  <a:lnTo>
                    <a:pt x="21451" y="9745"/>
                  </a:lnTo>
                  <a:lnTo>
                    <a:pt x="13925" y="24031"/>
                  </a:lnTo>
                  <a:lnTo>
                    <a:pt x="5722" y="51908"/>
                  </a:lnTo>
                  <a:lnTo>
                    <a:pt x="704" y="78747"/>
                  </a:lnTo>
                  <a:lnTo>
                    <a:pt x="0" y="86191"/>
                  </a:lnTo>
                  <a:lnTo>
                    <a:pt x="2353" y="91153"/>
                  </a:lnTo>
                  <a:lnTo>
                    <a:pt x="6743" y="94461"/>
                  </a:lnTo>
                  <a:lnTo>
                    <a:pt x="12493" y="96666"/>
                  </a:lnTo>
                  <a:lnTo>
                    <a:pt x="18443" y="96020"/>
                  </a:lnTo>
                  <a:lnTo>
                    <a:pt x="30698" y="89657"/>
                  </a:lnTo>
                  <a:lnTo>
                    <a:pt x="49497" y="67433"/>
                  </a:lnTo>
                  <a:lnTo>
                    <a:pt x="54613" y="52257"/>
                  </a:lnTo>
                  <a:lnTo>
                    <a:pt x="54534" y="39163"/>
                  </a:lnTo>
                  <a:lnTo>
                    <a:pt x="52148" y="28639"/>
                  </a:lnTo>
                  <a:lnTo>
                    <a:pt x="48735" y="23021"/>
                  </a:lnTo>
                  <a:lnTo>
                    <a:pt x="46838" y="21523"/>
                  </a:lnTo>
                  <a:lnTo>
                    <a:pt x="45572" y="21230"/>
                  </a:lnTo>
                  <a:lnTo>
                    <a:pt x="44729" y="21740"/>
                  </a:lnTo>
                  <a:lnTo>
                    <a:pt x="44166" y="22786"/>
                  </a:lnTo>
                  <a:lnTo>
                    <a:pt x="43042" y="31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385"/>
            <p:cNvSpPr/>
            <p:nvPr>
              <p:custDataLst>
                <p:tags r:id="rId67"/>
              </p:custDataLst>
            </p:nvPr>
          </p:nvSpPr>
          <p:spPr>
            <a:xfrm>
              <a:off x="6820810" y="1785494"/>
              <a:ext cx="126091" cy="126083"/>
            </a:xfrm>
            <a:custGeom>
              <a:avLst/>
              <a:gdLst/>
              <a:ahLst/>
              <a:cxnLst/>
              <a:rect l="0" t="0" r="0" b="0"/>
              <a:pathLst>
                <a:path w="126091" h="126083">
                  <a:moveTo>
                    <a:pt x="11790" y="11556"/>
                  </a:moveTo>
                  <a:lnTo>
                    <a:pt x="11790" y="11556"/>
                  </a:lnTo>
                  <a:lnTo>
                    <a:pt x="11790" y="8185"/>
                  </a:lnTo>
                  <a:lnTo>
                    <a:pt x="9908" y="4648"/>
                  </a:lnTo>
                  <a:lnTo>
                    <a:pt x="8419" y="2718"/>
                  </a:lnTo>
                  <a:lnTo>
                    <a:pt x="8131" y="1430"/>
                  </a:lnTo>
                  <a:lnTo>
                    <a:pt x="8645" y="572"/>
                  </a:lnTo>
                  <a:lnTo>
                    <a:pt x="9693" y="0"/>
                  </a:lnTo>
                  <a:lnTo>
                    <a:pt x="11098" y="1030"/>
                  </a:lnTo>
                  <a:lnTo>
                    <a:pt x="14539" y="5937"/>
                  </a:lnTo>
                  <a:lnTo>
                    <a:pt x="13702" y="26746"/>
                  </a:lnTo>
                  <a:lnTo>
                    <a:pt x="8986" y="55254"/>
                  </a:lnTo>
                  <a:lnTo>
                    <a:pt x="6491" y="86044"/>
                  </a:lnTo>
                  <a:lnTo>
                    <a:pt x="4942" y="112844"/>
                  </a:lnTo>
                  <a:lnTo>
                    <a:pt x="1138" y="125136"/>
                  </a:lnTo>
                  <a:lnTo>
                    <a:pt x="455" y="126082"/>
                  </a:lnTo>
                  <a:lnTo>
                    <a:pt x="0" y="126006"/>
                  </a:lnTo>
                  <a:lnTo>
                    <a:pt x="7999" y="94483"/>
                  </a:lnTo>
                  <a:lnTo>
                    <a:pt x="17017" y="64349"/>
                  </a:lnTo>
                  <a:lnTo>
                    <a:pt x="26039" y="37546"/>
                  </a:lnTo>
                  <a:lnTo>
                    <a:pt x="32940" y="23107"/>
                  </a:lnTo>
                  <a:lnTo>
                    <a:pt x="38358" y="16690"/>
                  </a:lnTo>
                  <a:lnTo>
                    <a:pt x="40791" y="16390"/>
                  </a:lnTo>
                  <a:lnTo>
                    <a:pt x="43118" y="17601"/>
                  </a:lnTo>
                  <a:lnTo>
                    <a:pt x="45376" y="19819"/>
                  </a:lnTo>
                  <a:lnTo>
                    <a:pt x="48552" y="39796"/>
                  </a:lnTo>
                  <a:lnTo>
                    <a:pt x="46123" y="64687"/>
                  </a:lnTo>
                  <a:lnTo>
                    <a:pt x="43767" y="90873"/>
                  </a:lnTo>
                  <a:lnTo>
                    <a:pt x="45103" y="90540"/>
                  </a:lnTo>
                  <a:lnTo>
                    <a:pt x="50349" y="86406"/>
                  </a:lnTo>
                  <a:lnTo>
                    <a:pt x="69579" y="57751"/>
                  </a:lnTo>
                  <a:lnTo>
                    <a:pt x="85816" y="31709"/>
                  </a:lnTo>
                  <a:lnTo>
                    <a:pt x="88658" y="29224"/>
                  </a:lnTo>
                  <a:lnTo>
                    <a:pt x="89846" y="29685"/>
                  </a:lnTo>
                  <a:lnTo>
                    <a:pt x="88374" y="61320"/>
                  </a:lnTo>
                  <a:lnTo>
                    <a:pt x="91474" y="85568"/>
                  </a:lnTo>
                  <a:lnTo>
                    <a:pt x="96830" y="95720"/>
                  </a:lnTo>
                  <a:lnTo>
                    <a:pt x="100233" y="99416"/>
                  </a:lnTo>
                  <a:lnTo>
                    <a:pt x="104618" y="100468"/>
                  </a:lnTo>
                  <a:lnTo>
                    <a:pt x="126090" y="9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SMARTInkShape-Group82"/>
          <p:cNvGrpSpPr/>
          <p:nvPr/>
        </p:nvGrpSpPr>
        <p:grpSpPr>
          <a:xfrm>
            <a:off x="6527800" y="2289868"/>
            <a:ext cx="666751" cy="184394"/>
            <a:chOff x="6527800" y="2289868"/>
            <a:chExt cx="666751" cy="184394"/>
          </a:xfrm>
        </p:grpSpPr>
        <p:sp>
          <p:nvSpPr>
            <p:cNvPr id="57" name="SMARTInkShape-386"/>
            <p:cNvSpPr/>
            <p:nvPr>
              <p:custDataLst>
                <p:tags r:id="rId59"/>
              </p:custDataLst>
            </p:nvPr>
          </p:nvSpPr>
          <p:spPr>
            <a:xfrm>
              <a:off x="7028173" y="2316309"/>
              <a:ext cx="166378" cy="126039"/>
            </a:xfrm>
            <a:custGeom>
              <a:avLst/>
              <a:gdLst/>
              <a:ahLst/>
              <a:cxnLst/>
              <a:rect l="0" t="0" r="0" b="0"/>
              <a:pathLst>
                <a:path w="166378" h="126039">
                  <a:moveTo>
                    <a:pt x="26677" y="71291"/>
                  </a:moveTo>
                  <a:lnTo>
                    <a:pt x="26677" y="71291"/>
                  </a:lnTo>
                  <a:lnTo>
                    <a:pt x="23306" y="71291"/>
                  </a:lnTo>
                  <a:lnTo>
                    <a:pt x="19770" y="73172"/>
                  </a:lnTo>
                  <a:lnTo>
                    <a:pt x="17839" y="74662"/>
                  </a:lnTo>
                  <a:lnTo>
                    <a:pt x="2106" y="103894"/>
                  </a:lnTo>
                  <a:lnTo>
                    <a:pt x="419" y="108549"/>
                  </a:lnTo>
                  <a:lnTo>
                    <a:pt x="0" y="112357"/>
                  </a:lnTo>
                  <a:lnTo>
                    <a:pt x="425" y="115602"/>
                  </a:lnTo>
                  <a:lnTo>
                    <a:pt x="1415" y="117765"/>
                  </a:lnTo>
                  <a:lnTo>
                    <a:pt x="2780" y="119207"/>
                  </a:lnTo>
                  <a:lnTo>
                    <a:pt x="4395" y="120168"/>
                  </a:lnTo>
                  <a:lnTo>
                    <a:pt x="6884" y="119398"/>
                  </a:lnTo>
                  <a:lnTo>
                    <a:pt x="13412" y="114779"/>
                  </a:lnTo>
                  <a:lnTo>
                    <a:pt x="28558" y="95558"/>
                  </a:lnTo>
                  <a:lnTo>
                    <a:pt x="29342" y="95230"/>
                  </a:lnTo>
                  <a:lnTo>
                    <a:pt x="28486" y="101510"/>
                  </a:lnTo>
                  <a:lnTo>
                    <a:pt x="35660" y="120330"/>
                  </a:lnTo>
                  <a:lnTo>
                    <a:pt x="39016" y="123034"/>
                  </a:lnTo>
                  <a:lnTo>
                    <a:pt x="48389" y="126038"/>
                  </a:lnTo>
                  <a:lnTo>
                    <a:pt x="53146" y="124722"/>
                  </a:lnTo>
                  <a:lnTo>
                    <a:pt x="62194" y="117616"/>
                  </a:lnTo>
                  <a:lnTo>
                    <a:pt x="78593" y="98344"/>
                  </a:lnTo>
                  <a:lnTo>
                    <a:pt x="90116" y="71389"/>
                  </a:lnTo>
                  <a:lnTo>
                    <a:pt x="99322" y="49462"/>
                  </a:lnTo>
                  <a:lnTo>
                    <a:pt x="110760" y="20843"/>
                  </a:lnTo>
                  <a:lnTo>
                    <a:pt x="112731" y="9359"/>
                  </a:lnTo>
                  <a:lnTo>
                    <a:pt x="111255" y="1903"/>
                  </a:lnTo>
                  <a:lnTo>
                    <a:pt x="110579" y="338"/>
                  </a:lnTo>
                  <a:lnTo>
                    <a:pt x="110128" y="0"/>
                  </a:lnTo>
                  <a:lnTo>
                    <a:pt x="109828" y="480"/>
                  </a:lnTo>
                  <a:lnTo>
                    <a:pt x="110051" y="26599"/>
                  </a:lnTo>
                  <a:lnTo>
                    <a:pt x="113626" y="54835"/>
                  </a:lnTo>
                  <a:lnTo>
                    <a:pt x="115192" y="86254"/>
                  </a:lnTo>
                  <a:lnTo>
                    <a:pt x="115501" y="103096"/>
                  </a:lnTo>
                  <a:lnTo>
                    <a:pt x="114820" y="105194"/>
                  </a:lnTo>
                  <a:lnTo>
                    <a:pt x="113662" y="106593"/>
                  </a:lnTo>
                  <a:lnTo>
                    <a:pt x="110103" y="108838"/>
                  </a:lnTo>
                  <a:lnTo>
                    <a:pt x="103837" y="109342"/>
                  </a:lnTo>
                  <a:lnTo>
                    <a:pt x="103516" y="108653"/>
                  </a:lnTo>
                  <a:lnTo>
                    <a:pt x="103161" y="106006"/>
                  </a:lnTo>
                  <a:lnTo>
                    <a:pt x="104885" y="102477"/>
                  </a:lnTo>
                  <a:lnTo>
                    <a:pt x="129546" y="73026"/>
                  </a:lnTo>
                  <a:lnTo>
                    <a:pt x="133122" y="63966"/>
                  </a:lnTo>
                  <a:lnTo>
                    <a:pt x="135035" y="54583"/>
                  </a:lnTo>
                  <a:lnTo>
                    <a:pt x="137866" y="50224"/>
                  </a:lnTo>
                  <a:lnTo>
                    <a:pt x="140313" y="49486"/>
                  </a:lnTo>
                  <a:lnTo>
                    <a:pt x="166377" y="52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387"/>
            <p:cNvSpPr/>
            <p:nvPr>
              <p:custDataLst>
                <p:tags r:id="rId60"/>
              </p:custDataLst>
            </p:nvPr>
          </p:nvSpPr>
          <p:spPr>
            <a:xfrm>
              <a:off x="6909169" y="2296879"/>
              <a:ext cx="79153" cy="160572"/>
            </a:xfrm>
            <a:custGeom>
              <a:avLst/>
              <a:gdLst/>
              <a:ahLst/>
              <a:cxnLst/>
              <a:rect l="0" t="0" r="0" b="0"/>
              <a:pathLst>
                <a:path w="79153" h="160572">
                  <a:moveTo>
                    <a:pt x="25031" y="8171"/>
                  </a:moveTo>
                  <a:lnTo>
                    <a:pt x="25031" y="8171"/>
                  </a:lnTo>
                  <a:lnTo>
                    <a:pt x="25031" y="1429"/>
                  </a:lnTo>
                  <a:lnTo>
                    <a:pt x="24326" y="149"/>
                  </a:lnTo>
                  <a:lnTo>
                    <a:pt x="23149" y="0"/>
                  </a:lnTo>
                  <a:lnTo>
                    <a:pt x="21660" y="607"/>
                  </a:lnTo>
                  <a:lnTo>
                    <a:pt x="14200" y="28340"/>
                  </a:lnTo>
                  <a:lnTo>
                    <a:pt x="10104" y="52648"/>
                  </a:lnTo>
                  <a:lnTo>
                    <a:pt x="5932" y="76151"/>
                  </a:lnTo>
                  <a:lnTo>
                    <a:pt x="2431" y="98357"/>
                  </a:lnTo>
                  <a:lnTo>
                    <a:pt x="461" y="127869"/>
                  </a:lnTo>
                  <a:lnTo>
                    <a:pt x="0" y="138511"/>
                  </a:lnTo>
                  <a:lnTo>
                    <a:pt x="1287" y="140925"/>
                  </a:lnTo>
                  <a:lnTo>
                    <a:pt x="3558" y="141830"/>
                  </a:lnTo>
                  <a:lnTo>
                    <a:pt x="6482" y="141726"/>
                  </a:lnTo>
                  <a:lnTo>
                    <a:pt x="20711" y="131469"/>
                  </a:lnTo>
                  <a:lnTo>
                    <a:pt x="43776" y="101017"/>
                  </a:lnTo>
                  <a:lnTo>
                    <a:pt x="58886" y="84756"/>
                  </a:lnTo>
                  <a:lnTo>
                    <a:pt x="70416" y="77957"/>
                  </a:lnTo>
                  <a:lnTo>
                    <a:pt x="74338" y="76567"/>
                  </a:lnTo>
                  <a:lnTo>
                    <a:pt x="76952" y="76346"/>
                  </a:lnTo>
                  <a:lnTo>
                    <a:pt x="78695" y="76904"/>
                  </a:lnTo>
                  <a:lnTo>
                    <a:pt x="79152" y="79393"/>
                  </a:lnTo>
                  <a:lnTo>
                    <a:pt x="77777" y="87803"/>
                  </a:lnTo>
                  <a:lnTo>
                    <a:pt x="56643" y="114813"/>
                  </a:lnTo>
                  <a:lnTo>
                    <a:pt x="29513" y="144673"/>
                  </a:lnTo>
                  <a:lnTo>
                    <a:pt x="27023" y="152564"/>
                  </a:lnTo>
                  <a:lnTo>
                    <a:pt x="27770" y="155233"/>
                  </a:lnTo>
                  <a:lnTo>
                    <a:pt x="29679" y="157012"/>
                  </a:lnTo>
                  <a:lnTo>
                    <a:pt x="32363" y="158199"/>
                  </a:lnTo>
                  <a:lnTo>
                    <a:pt x="69481" y="160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388"/>
            <p:cNvSpPr/>
            <p:nvPr>
              <p:custDataLst>
                <p:tags r:id="rId61"/>
              </p:custDataLst>
            </p:nvPr>
          </p:nvSpPr>
          <p:spPr>
            <a:xfrm>
              <a:off x="6753659" y="2289868"/>
              <a:ext cx="97992" cy="184394"/>
            </a:xfrm>
            <a:custGeom>
              <a:avLst/>
              <a:gdLst/>
              <a:ahLst/>
              <a:cxnLst/>
              <a:rect l="0" t="0" r="0" b="0"/>
              <a:pathLst>
                <a:path w="97992" h="184394">
                  <a:moveTo>
                    <a:pt x="15441" y="15182"/>
                  </a:moveTo>
                  <a:lnTo>
                    <a:pt x="15441" y="15182"/>
                  </a:lnTo>
                  <a:lnTo>
                    <a:pt x="10415" y="3248"/>
                  </a:lnTo>
                  <a:lnTo>
                    <a:pt x="9973" y="876"/>
                  </a:lnTo>
                  <a:lnTo>
                    <a:pt x="10385" y="0"/>
                  </a:lnTo>
                  <a:lnTo>
                    <a:pt x="11365" y="122"/>
                  </a:lnTo>
                  <a:lnTo>
                    <a:pt x="12723" y="909"/>
                  </a:lnTo>
                  <a:lnTo>
                    <a:pt x="18007" y="15500"/>
                  </a:lnTo>
                  <a:lnTo>
                    <a:pt x="20109" y="37430"/>
                  </a:lnTo>
                  <a:lnTo>
                    <a:pt x="19632" y="65992"/>
                  </a:lnTo>
                  <a:lnTo>
                    <a:pt x="14717" y="97501"/>
                  </a:lnTo>
                  <a:lnTo>
                    <a:pt x="9710" y="124676"/>
                  </a:lnTo>
                  <a:lnTo>
                    <a:pt x="5132" y="147807"/>
                  </a:lnTo>
                  <a:lnTo>
                    <a:pt x="0" y="174580"/>
                  </a:lnTo>
                  <a:lnTo>
                    <a:pt x="1053" y="184333"/>
                  </a:lnTo>
                  <a:lnTo>
                    <a:pt x="3732" y="184393"/>
                  </a:lnTo>
                  <a:lnTo>
                    <a:pt x="12354" y="176935"/>
                  </a:lnTo>
                  <a:lnTo>
                    <a:pt x="27004" y="156687"/>
                  </a:lnTo>
                  <a:lnTo>
                    <a:pt x="43863" y="131695"/>
                  </a:lnTo>
                  <a:lnTo>
                    <a:pt x="68171" y="100181"/>
                  </a:lnTo>
                  <a:lnTo>
                    <a:pt x="71761" y="97248"/>
                  </a:lnTo>
                  <a:lnTo>
                    <a:pt x="74154" y="98115"/>
                  </a:lnTo>
                  <a:lnTo>
                    <a:pt x="75750" y="101515"/>
                  </a:lnTo>
                  <a:lnTo>
                    <a:pt x="78311" y="130621"/>
                  </a:lnTo>
                  <a:lnTo>
                    <a:pt x="85496" y="153338"/>
                  </a:lnTo>
                  <a:lnTo>
                    <a:pt x="97991" y="1739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389"/>
            <p:cNvSpPr/>
            <p:nvPr>
              <p:custDataLst>
                <p:tags r:id="rId62"/>
              </p:custDataLst>
            </p:nvPr>
          </p:nvSpPr>
          <p:spPr>
            <a:xfrm>
              <a:off x="6527800" y="24701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390"/>
            <p:cNvSpPr/>
            <p:nvPr>
              <p:custDataLst>
                <p:tags r:id="rId63"/>
              </p:custDataLst>
            </p:nvPr>
          </p:nvSpPr>
          <p:spPr>
            <a:xfrm>
              <a:off x="6527800" y="2403898"/>
              <a:ext cx="82551" cy="9103"/>
            </a:xfrm>
            <a:custGeom>
              <a:avLst/>
              <a:gdLst/>
              <a:ahLst/>
              <a:cxnLst/>
              <a:rect l="0" t="0" r="0" b="0"/>
              <a:pathLst>
                <a:path w="82551" h="9103">
                  <a:moveTo>
                    <a:pt x="0" y="9102"/>
                  </a:moveTo>
                  <a:lnTo>
                    <a:pt x="0" y="9102"/>
                  </a:lnTo>
                  <a:lnTo>
                    <a:pt x="27789" y="5731"/>
                  </a:lnTo>
                  <a:lnTo>
                    <a:pt x="52998" y="264"/>
                  </a:lnTo>
                  <a:lnTo>
                    <a:pt x="66123" y="0"/>
                  </a:lnTo>
                  <a:lnTo>
                    <a:pt x="82550" y="2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83"/>
          <p:cNvGrpSpPr/>
          <p:nvPr/>
        </p:nvGrpSpPr>
        <p:grpSpPr>
          <a:xfrm>
            <a:off x="3695700" y="2692400"/>
            <a:ext cx="31751" cy="1035051"/>
            <a:chOff x="3695700" y="2692400"/>
            <a:chExt cx="31751" cy="1035051"/>
          </a:xfrm>
        </p:grpSpPr>
        <p:sp>
          <p:nvSpPr>
            <p:cNvPr id="63" name="SMARTInkShape-391"/>
            <p:cNvSpPr/>
            <p:nvPr>
              <p:custDataLst>
                <p:tags r:id="rId52"/>
              </p:custDataLst>
            </p:nvPr>
          </p:nvSpPr>
          <p:spPr>
            <a:xfrm>
              <a:off x="3708400" y="3727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392"/>
            <p:cNvSpPr/>
            <p:nvPr>
              <p:custDataLst>
                <p:tags r:id="rId53"/>
              </p:custDataLst>
            </p:nvPr>
          </p:nvSpPr>
          <p:spPr>
            <a:xfrm>
              <a:off x="3695700" y="35750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393"/>
            <p:cNvSpPr/>
            <p:nvPr>
              <p:custDataLst>
                <p:tags r:id="rId54"/>
              </p:custDataLst>
            </p:nvPr>
          </p:nvSpPr>
          <p:spPr>
            <a:xfrm>
              <a:off x="3695700" y="342900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0"/>
                  </a:moveTo>
                  <a:lnTo>
                    <a:pt x="6350" y="0"/>
                  </a:lnTo>
                  <a:lnTo>
                    <a:pt x="1986" y="10139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394"/>
            <p:cNvSpPr/>
            <p:nvPr>
              <p:custDataLst>
                <p:tags r:id="rId55"/>
              </p:custDataLst>
            </p:nvPr>
          </p:nvSpPr>
          <p:spPr>
            <a:xfrm>
              <a:off x="3714750" y="31877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0"/>
                  </a:moveTo>
                  <a:lnTo>
                    <a:pt x="12700" y="0"/>
                  </a:lnTo>
                  <a:lnTo>
                    <a:pt x="5793" y="25748"/>
                  </a:lnTo>
                  <a:lnTo>
                    <a:pt x="763" y="55079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395"/>
            <p:cNvSpPr/>
            <p:nvPr>
              <p:custDataLst>
                <p:tags r:id="rId56"/>
              </p:custDataLst>
            </p:nvPr>
          </p:nvSpPr>
          <p:spPr>
            <a:xfrm>
              <a:off x="3708400" y="30353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396"/>
            <p:cNvSpPr/>
            <p:nvPr>
              <p:custDataLst>
                <p:tags r:id="rId57"/>
              </p:custDataLst>
            </p:nvPr>
          </p:nvSpPr>
          <p:spPr>
            <a:xfrm>
              <a:off x="3708400" y="28892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6350" y="3371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397"/>
            <p:cNvSpPr/>
            <p:nvPr>
              <p:custDataLst>
                <p:tags r:id="rId58"/>
              </p:custDataLst>
            </p:nvPr>
          </p:nvSpPr>
          <p:spPr>
            <a:xfrm>
              <a:off x="3714750" y="269240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27888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84"/>
          <p:cNvGrpSpPr/>
          <p:nvPr/>
        </p:nvGrpSpPr>
        <p:grpSpPr>
          <a:xfrm>
            <a:off x="2565400" y="2687518"/>
            <a:ext cx="254001" cy="36633"/>
            <a:chOff x="2565400" y="2687518"/>
            <a:chExt cx="254001" cy="36633"/>
          </a:xfrm>
        </p:grpSpPr>
        <p:sp>
          <p:nvSpPr>
            <p:cNvPr id="71" name="SMARTInkShape-398"/>
            <p:cNvSpPr/>
            <p:nvPr>
              <p:custDataLst>
                <p:tags r:id="rId50"/>
              </p:custDataLst>
            </p:nvPr>
          </p:nvSpPr>
          <p:spPr>
            <a:xfrm>
              <a:off x="2736850" y="27114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27630" y="5793"/>
                  </a:lnTo>
                  <a:lnTo>
                    <a:pt x="53342" y="17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399"/>
            <p:cNvSpPr/>
            <p:nvPr>
              <p:custDataLst>
                <p:tags r:id="rId51"/>
              </p:custDataLst>
            </p:nvPr>
          </p:nvSpPr>
          <p:spPr>
            <a:xfrm>
              <a:off x="2565400" y="2687518"/>
              <a:ext cx="76201" cy="17583"/>
            </a:xfrm>
            <a:custGeom>
              <a:avLst/>
              <a:gdLst/>
              <a:ahLst/>
              <a:cxnLst/>
              <a:rect l="0" t="0" r="0" b="0"/>
              <a:pathLst>
                <a:path w="76201" h="17583">
                  <a:moveTo>
                    <a:pt x="0" y="11232"/>
                  </a:moveTo>
                  <a:lnTo>
                    <a:pt x="0" y="11232"/>
                  </a:lnTo>
                  <a:lnTo>
                    <a:pt x="8838" y="2394"/>
                  </a:lnTo>
                  <a:lnTo>
                    <a:pt x="16628" y="248"/>
                  </a:lnTo>
                  <a:lnTo>
                    <a:pt x="27146" y="0"/>
                  </a:lnTo>
                  <a:lnTo>
                    <a:pt x="53026" y="7472"/>
                  </a:lnTo>
                  <a:lnTo>
                    <a:pt x="76200" y="17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SMARTInkShape-Group85"/>
          <p:cNvGrpSpPr/>
          <p:nvPr/>
        </p:nvGrpSpPr>
        <p:grpSpPr>
          <a:xfrm>
            <a:off x="2997200" y="2692400"/>
            <a:ext cx="209551" cy="38101"/>
            <a:chOff x="2997200" y="2692400"/>
            <a:chExt cx="209551" cy="38101"/>
          </a:xfrm>
        </p:grpSpPr>
        <p:sp>
          <p:nvSpPr>
            <p:cNvPr id="74" name="SMARTInkShape-400"/>
            <p:cNvSpPr/>
            <p:nvPr>
              <p:custDataLst>
                <p:tags r:id="rId47"/>
              </p:custDataLst>
            </p:nvPr>
          </p:nvSpPr>
          <p:spPr>
            <a:xfrm>
              <a:off x="3086100" y="27305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401"/>
            <p:cNvSpPr/>
            <p:nvPr>
              <p:custDataLst>
                <p:tags r:id="rId48"/>
              </p:custDataLst>
            </p:nvPr>
          </p:nvSpPr>
          <p:spPr>
            <a:xfrm>
              <a:off x="2997200" y="2730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402"/>
            <p:cNvSpPr/>
            <p:nvPr>
              <p:custDataLst>
                <p:tags r:id="rId49"/>
              </p:custDataLst>
            </p:nvPr>
          </p:nvSpPr>
          <p:spPr>
            <a:xfrm>
              <a:off x="3162300" y="26924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5748" y="132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8" name="SMARTInkShape-403"/>
          <p:cNvSpPr/>
          <p:nvPr>
            <p:custDataLst>
              <p:tags r:id="rId2"/>
            </p:custDataLst>
          </p:nvPr>
        </p:nvSpPr>
        <p:spPr>
          <a:xfrm>
            <a:off x="3536950" y="2686050"/>
            <a:ext cx="44451" cy="1"/>
          </a:xfrm>
          <a:custGeom>
            <a:avLst/>
            <a:gdLst/>
            <a:ahLst/>
            <a:cxnLst/>
            <a:rect l="0" t="0" r="0" b="0"/>
            <a:pathLst>
              <a:path w="44451" h="1">
                <a:moveTo>
                  <a:pt x="0" y="0"/>
                </a:moveTo>
                <a:lnTo>
                  <a:pt x="0" y="0"/>
                </a:lnTo>
                <a:lnTo>
                  <a:pt x="30756" y="0"/>
                </a:lnTo>
                <a:lnTo>
                  <a:pt x="44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" name="SMARTInkShape-Group87"/>
          <p:cNvGrpSpPr/>
          <p:nvPr/>
        </p:nvGrpSpPr>
        <p:grpSpPr>
          <a:xfrm>
            <a:off x="3487312" y="3742961"/>
            <a:ext cx="392539" cy="340090"/>
            <a:chOff x="3487312" y="3742961"/>
            <a:chExt cx="392539" cy="340090"/>
          </a:xfrm>
        </p:grpSpPr>
        <p:sp>
          <p:nvSpPr>
            <p:cNvPr id="79" name="SMARTInkShape-404"/>
            <p:cNvSpPr/>
            <p:nvPr>
              <p:custDataLst>
                <p:tags r:id="rId42"/>
              </p:custDataLst>
            </p:nvPr>
          </p:nvSpPr>
          <p:spPr>
            <a:xfrm>
              <a:off x="3779588" y="3937417"/>
              <a:ext cx="100263" cy="145634"/>
            </a:xfrm>
            <a:custGeom>
              <a:avLst/>
              <a:gdLst/>
              <a:ahLst/>
              <a:cxnLst/>
              <a:rect l="0" t="0" r="0" b="0"/>
              <a:pathLst>
                <a:path w="100263" h="145634">
                  <a:moveTo>
                    <a:pt x="43112" y="18633"/>
                  </a:moveTo>
                  <a:lnTo>
                    <a:pt x="43112" y="18633"/>
                  </a:lnTo>
                  <a:lnTo>
                    <a:pt x="48138" y="6700"/>
                  </a:lnTo>
                  <a:lnTo>
                    <a:pt x="49384" y="0"/>
                  </a:lnTo>
                  <a:lnTo>
                    <a:pt x="49452" y="24123"/>
                  </a:lnTo>
                  <a:lnTo>
                    <a:pt x="47578" y="52010"/>
                  </a:lnTo>
                  <a:lnTo>
                    <a:pt x="40672" y="82615"/>
                  </a:lnTo>
                  <a:lnTo>
                    <a:pt x="31571" y="110263"/>
                  </a:lnTo>
                  <a:lnTo>
                    <a:pt x="25988" y="124268"/>
                  </a:lnTo>
                  <a:lnTo>
                    <a:pt x="15617" y="138675"/>
                  </a:lnTo>
                  <a:lnTo>
                    <a:pt x="10196" y="142541"/>
                  </a:lnTo>
                  <a:lnTo>
                    <a:pt x="7762" y="141455"/>
                  </a:lnTo>
                  <a:lnTo>
                    <a:pt x="3177" y="134603"/>
                  </a:lnTo>
                  <a:lnTo>
                    <a:pt x="0" y="112104"/>
                  </a:lnTo>
                  <a:lnTo>
                    <a:pt x="3996" y="83741"/>
                  </a:lnTo>
                  <a:lnTo>
                    <a:pt x="7618" y="73205"/>
                  </a:lnTo>
                  <a:lnTo>
                    <a:pt x="15342" y="65700"/>
                  </a:lnTo>
                  <a:lnTo>
                    <a:pt x="20365" y="62711"/>
                  </a:lnTo>
                  <a:lnTo>
                    <a:pt x="25126" y="62835"/>
                  </a:lnTo>
                  <a:lnTo>
                    <a:pt x="29710" y="65034"/>
                  </a:lnTo>
                  <a:lnTo>
                    <a:pt x="39272" y="74533"/>
                  </a:lnTo>
                  <a:lnTo>
                    <a:pt x="55850" y="99009"/>
                  </a:lnTo>
                  <a:lnTo>
                    <a:pt x="74452" y="129159"/>
                  </a:lnTo>
                  <a:lnTo>
                    <a:pt x="83146" y="138311"/>
                  </a:lnTo>
                  <a:lnTo>
                    <a:pt x="100262" y="1456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05"/>
            <p:cNvSpPr/>
            <p:nvPr>
              <p:custDataLst>
                <p:tags r:id="rId43"/>
              </p:custDataLst>
            </p:nvPr>
          </p:nvSpPr>
          <p:spPr>
            <a:xfrm>
              <a:off x="3670300" y="3934518"/>
              <a:ext cx="46399" cy="129483"/>
            </a:xfrm>
            <a:custGeom>
              <a:avLst/>
              <a:gdLst/>
              <a:ahLst/>
              <a:cxnLst/>
              <a:rect l="0" t="0" r="0" b="0"/>
              <a:pathLst>
                <a:path w="46399" h="129483">
                  <a:moveTo>
                    <a:pt x="25400" y="15182"/>
                  </a:moveTo>
                  <a:lnTo>
                    <a:pt x="25400" y="15182"/>
                  </a:lnTo>
                  <a:lnTo>
                    <a:pt x="25400" y="8440"/>
                  </a:lnTo>
                  <a:lnTo>
                    <a:pt x="23519" y="3248"/>
                  </a:lnTo>
                  <a:lnTo>
                    <a:pt x="22029" y="876"/>
                  </a:lnTo>
                  <a:lnTo>
                    <a:pt x="19625" y="0"/>
                  </a:lnTo>
                  <a:lnTo>
                    <a:pt x="13191" y="908"/>
                  </a:lnTo>
                  <a:lnTo>
                    <a:pt x="10205" y="4255"/>
                  </a:lnTo>
                  <a:lnTo>
                    <a:pt x="3337" y="21038"/>
                  </a:lnTo>
                  <a:lnTo>
                    <a:pt x="1483" y="30955"/>
                  </a:lnTo>
                  <a:lnTo>
                    <a:pt x="2400" y="35575"/>
                  </a:lnTo>
                  <a:lnTo>
                    <a:pt x="7181" y="44471"/>
                  </a:lnTo>
                  <a:lnTo>
                    <a:pt x="26113" y="60975"/>
                  </a:lnTo>
                  <a:lnTo>
                    <a:pt x="39095" y="70064"/>
                  </a:lnTo>
                  <a:lnTo>
                    <a:pt x="45127" y="77439"/>
                  </a:lnTo>
                  <a:lnTo>
                    <a:pt x="46398" y="89183"/>
                  </a:lnTo>
                  <a:lnTo>
                    <a:pt x="45748" y="96266"/>
                  </a:lnTo>
                  <a:lnTo>
                    <a:pt x="37501" y="109780"/>
                  </a:lnTo>
                  <a:lnTo>
                    <a:pt x="25840" y="120726"/>
                  </a:lnTo>
                  <a:lnTo>
                    <a:pt x="12046" y="126888"/>
                  </a:lnTo>
                  <a:lnTo>
                    <a:pt x="0" y="129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406"/>
            <p:cNvSpPr/>
            <p:nvPr>
              <p:custDataLst>
                <p:tags r:id="rId44"/>
              </p:custDataLst>
            </p:nvPr>
          </p:nvSpPr>
          <p:spPr>
            <a:xfrm>
              <a:off x="3585601" y="3977180"/>
              <a:ext cx="42685" cy="82771"/>
            </a:xfrm>
            <a:custGeom>
              <a:avLst/>
              <a:gdLst/>
              <a:ahLst/>
              <a:cxnLst/>
              <a:rect l="0" t="0" r="0" b="0"/>
              <a:pathLst>
                <a:path w="42685" h="82771">
                  <a:moveTo>
                    <a:pt x="21199" y="4270"/>
                  </a:moveTo>
                  <a:lnTo>
                    <a:pt x="21199" y="4270"/>
                  </a:lnTo>
                  <a:lnTo>
                    <a:pt x="17828" y="4270"/>
                  </a:lnTo>
                  <a:lnTo>
                    <a:pt x="14292" y="8033"/>
                  </a:lnTo>
                  <a:lnTo>
                    <a:pt x="10368" y="15820"/>
                  </a:lnTo>
                  <a:lnTo>
                    <a:pt x="2100" y="43815"/>
                  </a:lnTo>
                  <a:lnTo>
                    <a:pt x="0" y="51800"/>
                  </a:lnTo>
                  <a:lnTo>
                    <a:pt x="1429" y="66317"/>
                  </a:lnTo>
                  <a:lnTo>
                    <a:pt x="3786" y="73151"/>
                  </a:lnTo>
                  <a:lnTo>
                    <a:pt x="6768" y="77707"/>
                  </a:lnTo>
                  <a:lnTo>
                    <a:pt x="10167" y="80745"/>
                  </a:lnTo>
                  <a:lnTo>
                    <a:pt x="13844" y="82770"/>
                  </a:lnTo>
                  <a:lnTo>
                    <a:pt x="17707" y="82709"/>
                  </a:lnTo>
                  <a:lnTo>
                    <a:pt x="25762" y="78878"/>
                  </a:lnTo>
                  <a:lnTo>
                    <a:pt x="32164" y="68709"/>
                  </a:lnTo>
                  <a:lnTo>
                    <a:pt x="42023" y="39185"/>
                  </a:lnTo>
                  <a:lnTo>
                    <a:pt x="42684" y="24726"/>
                  </a:lnTo>
                  <a:lnTo>
                    <a:pt x="41872" y="17908"/>
                  </a:lnTo>
                  <a:lnTo>
                    <a:pt x="39214" y="12656"/>
                  </a:lnTo>
                  <a:lnTo>
                    <a:pt x="30617" y="4940"/>
                  </a:lnTo>
                  <a:lnTo>
                    <a:pt x="20619" y="0"/>
                  </a:lnTo>
                  <a:lnTo>
                    <a:pt x="18696" y="12"/>
                  </a:lnTo>
                  <a:lnTo>
                    <a:pt x="17413" y="726"/>
                  </a:lnTo>
                  <a:lnTo>
                    <a:pt x="14849" y="4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407"/>
            <p:cNvSpPr/>
            <p:nvPr>
              <p:custDataLst>
                <p:tags r:id="rId45"/>
              </p:custDataLst>
            </p:nvPr>
          </p:nvSpPr>
          <p:spPr>
            <a:xfrm>
              <a:off x="3487312" y="3938667"/>
              <a:ext cx="62339" cy="135383"/>
            </a:xfrm>
            <a:custGeom>
              <a:avLst/>
              <a:gdLst/>
              <a:ahLst/>
              <a:cxnLst/>
              <a:rect l="0" t="0" r="0" b="0"/>
              <a:pathLst>
                <a:path w="62339" h="135383">
                  <a:moveTo>
                    <a:pt x="43288" y="23733"/>
                  </a:moveTo>
                  <a:lnTo>
                    <a:pt x="43288" y="23733"/>
                  </a:lnTo>
                  <a:lnTo>
                    <a:pt x="42583" y="9935"/>
                  </a:lnTo>
                  <a:lnTo>
                    <a:pt x="37821" y="0"/>
                  </a:lnTo>
                  <a:lnTo>
                    <a:pt x="30458" y="8940"/>
                  </a:lnTo>
                  <a:lnTo>
                    <a:pt x="15968" y="38478"/>
                  </a:lnTo>
                  <a:lnTo>
                    <a:pt x="6216" y="64624"/>
                  </a:lnTo>
                  <a:lnTo>
                    <a:pt x="0" y="90590"/>
                  </a:lnTo>
                  <a:lnTo>
                    <a:pt x="1942" y="111538"/>
                  </a:lnTo>
                  <a:lnTo>
                    <a:pt x="7508" y="124611"/>
                  </a:lnTo>
                  <a:lnTo>
                    <a:pt x="10968" y="129085"/>
                  </a:lnTo>
                  <a:lnTo>
                    <a:pt x="20457" y="134056"/>
                  </a:lnTo>
                  <a:lnTo>
                    <a:pt x="25951" y="135382"/>
                  </a:lnTo>
                  <a:lnTo>
                    <a:pt x="39581" y="131210"/>
                  </a:lnTo>
                  <a:lnTo>
                    <a:pt x="62338" y="118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408"/>
            <p:cNvSpPr/>
            <p:nvPr>
              <p:custDataLst>
                <p:tags r:id="rId46"/>
              </p:custDataLst>
            </p:nvPr>
          </p:nvSpPr>
          <p:spPr>
            <a:xfrm>
              <a:off x="3698980" y="3742961"/>
              <a:ext cx="15771" cy="134326"/>
            </a:xfrm>
            <a:custGeom>
              <a:avLst/>
              <a:gdLst/>
              <a:ahLst/>
              <a:cxnLst/>
              <a:rect l="0" t="0" r="0" b="0"/>
              <a:pathLst>
                <a:path w="15771" h="134326">
                  <a:moveTo>
                    <a:pt x="15770" y="35289"/>
                  </a:moveTo>
                  <a:lnTo>
                    <a:pt x="15770" y="35289"/>
                  </a:lnTo>
                  <a:lnTo>
                    <a:pt x="15770" y="17645"/>
                  </a:lnTo>
                  <a:lnTo>
                    <a:pt x="15770" y="40910"/>
                  </a:lnTo>
                  <a:lnTo>
                    <a:pt x="13889" y="68704"/>
                  </a:lnTo>
                  <a:lnTo>
                    <a:pt x="10744" y="97401"/>
                  </a:lnTo>
                  <a:lnTo>
                    <a:pt x="9498" y="128088"/>
                  </a:lnTo>
                  <a:lnTo>
                    <a:pt x="9430" y="103849"/>
                  </a:lnTo>
                  <a:lnTo>
                    <a:pt x="9425" y="82693"/>
                  </a:lnTo>
                  <a:lnTo>
                    <a:pt x="9422" y="59180"/>
                  </a:lnTo>
                  <a:lnTo>
                    <a:pt x="9421" y="36500"/>
                  </a:lnTo>
                  <a:lnTo>
                    <a:pt x="9420" y="6679"/>
                  </a:lnTo>
                  <a:lnTo>
                    <a:pt x="9420" y="0"/>
                  </a:lnTo>
                  <a:lnTo>
                    <a:pt x="9420" y="23797"/>
                  </a:lnTo>
                  <a:lnTo>
                    <a:pt x="9420" y="44998"/>
                  </a:lnTo>
                  <a:lnTo>
                    <a:pt x="7539" y="68532"/>
                  </a:lnTo>
                  <a:lnTo>
                    <a:pt x="4351" y="91691"/>
                  </a:lnTo>
                  <a:lnTo>
                    <a:pt x="0" y="118480"/>
                  </a:lnTo>
                  <a:lnTo>
                    <a:pt x="2526" y="134325"/>
                  </a:lnTo>
                  <a:lnTo>
                    <a:pt x="2708" y="133769"/>
                  </a:lnTo>
                  <a:lnTo>
                    <a:pt x="3022" y="105503"/>
                  </a:lnTo>
                  <a:lnTo>
                    <a:pt x="6427" y="74986"/>
                  </a:lnTo>
                  <a:lnTo>
                    <a:pt x="9026" y="45124"/>
                  </a:lnTo>
                  <a:lnTo>
                    <a:pt x="9157" y="41846"/>
                  </a:lnTo>
                  <a:lnTo>
                    <a:pt x="9245" y="41777"/>
                  </a:lnTo>
                  <a:lnTo>
                    <a:pt x="7504" y="58756"/>
                  </a:lnTo>
                  <a:lnTo>
                    <a:pt x="575" y="89078"/>
                  </a:lnTo>
                  <a:lnTo>
                    <a:pt x="314" y="101764"/>
                  </a:lnTo>
                  <a:lnTo>
                    <a:pt x="2909" y="116898"/>
                  </a:lnTo>
                  <a:lnTo>
                    <a:pt x="6427" y="89967"/>
                  </a:lnTo>
                  <a:lnTo>
                    <a:pt x="15770" y="54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SMARTInkShape-Group88"/>
          <p:cNvGrpSpPr/>
          <p:nvPr/>
        </p:nvGrpSpPr>
        <p:grpSpPr>
          <a:xfrm>
            <a:off x="2071445" y="2451983"/>
            <a:ext cx="366956" cy="290991"/>
            <a:chOff x="2071445" y="2451983"/>
            <a:chExt cx="366956" cy="290991"/>
          </a:xfrm>
        </p:grpSpPr>
        <p:sp>
          <p:nvSpPr>
            <p:cNvPr id="85" name="SMARTInkShape-409"/>
            <p:cNvSpPr/>
            <p:nvPr>
              <p:custDataLst>
                <p:tags r:id="rId38"/>
              </p:custDataLst>
            </p:nvPr>
          </p:nvSpPr>
          <p:spPr>
            <a:xfrm>
              <a:off x="2353411" y="2451983"/>
              <a:ext cx="84990" cy="153216"/>
            </a:xfrm>
            <a:custGeom>
              <a:avLst/>
              <a:gdLst/>
              <a:ahLst/>
              <a:cxnLst/>
              <a:rect l="0" t="0" r="0" b="0"/>
              <a:pathLst>
                <a:path w="84990" h="153216">
                  <a:moveTo>
                    <a:pt x="2439" y="5467"/>
                  </a:moveTo>
                  <a:lnTo>
                    <a:pt x="2439" y="5467"/>
                  </a:lnTo>
                  <a:lnTo>
                    <a:pt x="2439" y="2096"/>
                  </a:lnTo>
                  <a:lnTo>
                    <a:pt x="3145" y="1103"/>
                  </a:lnTo>
                  <a:lnTo>
                    <a:pt x="4320" y="441"/>
                  </a:lnTo>
                  <a:lnTo>
                    <a:pt x="5810" y="0"/>
                  </a:lnTo>
                  <a:lnTo>
                    <a:pt x="7508" y="1116"/>
                  </a:lnTo>
                  <a:lnTo>
                    <a:pt x="17186" y="16811"/>
                  </a:lnTo>
                  <a:lnTo>
                    <a:pt x="23104" y="31675"/>
                  </a:lnTo>
                  <a:lnTo>
                    <a:pt x="27142" y="59877"/>
                  </a:lnTo>
                  <a:lnTo>
                    <a:pt x="32493" y="89165"/>
                  </a:lnTo>
                  <a:lnTo>
                    <a:pt x="40622" y="118740"/>
                  </a:lnTo>
                  <a:lnTo>
                    <a:pt x="43398" y="131305"/>
                  </a:lnTo>
                  <a:lnTo>
                    <a:pt x="42280" y="141593"/>
                  </a:lnTo>
                  <a:lnTo>
                    <a:pt x="37684" y="151947"/>
                  </a:lnTo>
                  <a:lnTo>
                    <a:pt x="35108" y="153215"/>
                  </a:lnTo>
                  <a:lnTo>
                    <a:pt x="28483" y="152742"/>
                  </a:lnTo>
                  <a:lnTo>
                    <a:pt x="16819" y="145138"/>
                  </a:lnTo>
                  <a:lnTo>
                    <a:pt x="656" y="116228"/>
                  </a:lnTo>
                  <a:lnTo>
                    <a:pt x="0" y="107375"/>
                  </a:lnTo>
                  <a:lnTo>
                    <a:pt x="2061" y="99443"/>
                  </a:lnTo>
                  <a:lnTo>
                    <a:pt x="5328" y="93565"/>
                  </a:lnTo>
                  <a:lnTo>
                    <a:pt x="8599" y="92422"/>
                  </a:lnTo>
                  <a:lnTo>
                    <a:pt x="17876" y="93032"/>
                  </a:lnTo>
                  <a:lnTo>
                    <a:pt x="38371" y="100713"/>
                  </a:lnTo>
                  <a:lnTo>
                    <a:pt x="64805" y="119609"/>
                  </a:lnTo>
                  <a:lnTo>
                    <a:pt x="84989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410"/>
            <p:cNvSpPr/>
            <p:nvPr>
              <p:custDataLst>
                <p:tags r:id="rId39"/>
              </p:custDataLst>
            </p:nvPr>
          </p:nvSpPr>
          <p:spPr>
            <a:xfrm>
              <a:off x="2191633" y="2601702"/>
              <a:ext cx="119768" cy="57242"/>
            </a:xfrm>
            <a:custGeom>
              <a:avLst/>
              <a:gdLst/>
              <a:ahLst/>
              <a:cxnLst/>
              <a:rect l="0" t="0" r="0" b="0"/>
              <a:pathLst>
                <a:path w="119768" h="57242">
                  <a:moveTo>
                    <a:pt x="5467" y="8148"/>
                  </a:moveTo>
                  <a:lnTo>
                    <a:pt x="5467" y="8148"/>
                  </a:lnTo>
                  <a:lnTo>
                    <a:pt x="0" y="2681"/>
                  </a:lnTo>
                  <a:lnTo>
                    <a:pt x="411" y="2386"/>
                  </a:lnTo>
                  <a:lnTo>
                    <a:pt x="2750" y="2059"/>
                  </a:lnTo>
                  <a:lnTo>
                    <a:pt x="6141" y="3796"/>
                  </a:lnTo>
                  <a:lnTo>
                    <a:pt x="8033" y="5246"/>
                  </a:lnTo>
                  <a:lnTo>
                    <a:pt x="13898" y="6858"/>
                  </a:lnTo>
                  <a:lnTo>
                    <a:pt x="17438" y="7288"/>
                  </a:lnTo>
                  <a:lnTo>
                    <a:pt x="45348" y="2037"/>
                  </a:lnTo>
                  <a:lnTo>
                    <a:pt x="47577" y="4074"/>
                  </a:lnTo>
                  <a:lnTo>
                    <a:pt x="60481" y="33600"/>
                  </a:lnTo>
                  <a:lnTo>
                    <a:pt x="68963" y="50309"/>
                  </a:lnTo>
                  <a:lnTo>
                    <a:pt x="74062" y="57241"/>
                  </a:lnTo>
                  <a:lnTo>
                    <a:pt x="76641" y="52545"/>
                  </a:lnTo>
                  <a:lnTo>
                    <a:pt x="79433" y="42697"/>
                  </a:lnTo>
                  <a:lnTo>
                    <a:pt x="81373" y="12027"/>
                  </a:lnTo>
                  <a:lnTo>
                    <a:pt x="83418" y="4463"/>
                  </a:lnTo>
                  <a:lnTo>
                    <a:pt x="84951" y="1458"/>
                  </a:lnTo>
                  <a:lnTo>
                    <a:pt x="86679" y="160"/>
                  </a:lnTo>
                  <a:lnTo>
                    <a:pt x="88536" y="0"/>
                  </a:lnTo>
                  <a:lnTo>
                    <a:pt x="90480" y="600"/>
                  </a:lnTo>
                  <a:lnTo>
                    <a:pt x="94521" y="5028"/>
                  </a:lnTo>
                  <a:lnTo>
                    <a:pt x="119767" y="335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411"/>
            <p:cNvSpPr/>
            <p:nvPr>
              <p:custDataLst>
                <p:tags r:id="rId40"/>
              </p:custDataLst>
            </p:nvPr>
          </p:nvSpPr>
          <p:spPr>
            <a:xfrm>
              <a:off x="2203450" y="2660650"/>
              <a:ext cx="28230" cy="49117"/>
            </a:xfrm>
            <a:custGeom>
              <a:avLst/>
              <a:gdLst/>
              <a:ahLst/>
              <a:cxnLst/>
              <a:rect l="0" t="0" r="0" b="0"/>
              <a:pathLst>
                <a:path w="28230" h="49117">
                  <a:moveTo>
                    <a:pt x="0" y="0"/>
                  </a:moveTo>
                  <a:lnTo>
                    <a:pt x="0" y="0"/>
                  </a:lnTo>
                  <a:lnTo>
                    <a:pt x="12865" y="30756"/>
                  </a:lnTo>
                  <a:lnTo>
                    <a:pt x="21199" y="45116"/>
                  </a:lnTo>
                  <a:lnTo>
                    <a:pt x="25415" y="48274"/>
                  </a:lnTo>
                  <a:lnTo>
                    <a:pt x="27526" y="49116"/>
                  </a:lnTo>
                  <a:lnTo>
                    <a:pt x="28229" y="48971"/>
                  </a:lnTo>
                  <a:lnTo>
                    <a:pt x="27991" y="48170"/>
                  </a:lnTo>
                  <a:lnTo>
                    <a:pt x="254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412"/>
            <p:cNvSpPr/>
            <p:nvPr>
              <p:custDataLst>
                <p:tags r:id="rId41"/>
              </p:custDataLst>
            </p:nvPr>
          </p:nvSpPr>
          <p:spPr>
            <a:xfrm>
              <a:off x="2071445" y="2622550"/>
              <a:ext cx="97214" cy="120424"/>
            </a:xfrm>
            <a:custGeom>
              <a:avLst/>
              <a:gdLst/>
              <a:ahLst/>
              <a:cxnLst/>
              <a:rect l="0" t="0" r="0" b="0"/>
              <a:pathLst>
                <a:path w="97214" h="120424">
                  <a:moveTo>
                    <a:pt x="36755" y="0"/>
                  </a:moveTo>
                  <a:lnTo>
                    <a:pt x="36755" y="0"/>
                  </a:lnTo>
                  <a:lnTo>
                    <a:pt x="15799" y="706"/>
                  </a:lnTo>
                  <a:lnTo>
                    <a:pt x="10273" y="3371"/>
                  </a:lnTo>
                  <a:lnTo>
                    <a:pt x="3195" y="12209"/>
                  </a:lnTo>
                  <a:lnTo>
                    <a:pt x="0" y="23765"/>
                  </a:lnTo>
                  <a:lnTo>
                    <a:pt x="963" y="27132"/>
                  </a:lnTo>
                  <a:lnTo>
                    <a:pt x="5796" y="32755"/>
                  </a:lnTo>
                  <a:lnTo>
                    <a:pt x="10471" y="33125"/>
                  </a:lnTo>
                  <a:lnTo>
                    <a:pt x="40134" y="27344"/>
                  </a:lnTo>
                  <a:lnTo>
                    <a:pt x="65744" y="27857"/>
                  </a:lnTo>
                  <a:lnTo>
                    <a:pt x="79272" y="31431"/>
                  </a:lnTo>
                  <a:lnTo>
                    <a:pt x="89989" y="37723"/>
                  </a:lnTo>
                  <a:lnTo>
                    <a:pt x="93411" y="42082"/>
                  </a:lnTo>
                  <a:lnTo>
                    <a:pt x="97213" y="52570"/>
                  </a:lnTo>
                  <a:lnTo>
                    <a:pt x="95983" y="73745"/>
                  </a:lnTo>
                  <a:lnTo>
                    <a:pt x="84408" y="97894"/>
                  </a:lnTo>
                  <a:lnTo>
                    <a:pt x="70944" y="116181"/>
                  </a:lnTo>
                  <a:lnTo>
                    <a:pt x="66603" y="119081"/>
                  </a:lnTo>
                  <a:lnTo>
                    <a:pt x="62298" y="120310"/>
                  </a:lnTo>
                  <a:lnTo>
                    <a:pt x="58017" y="120423"/>
                  </a:lnTo>
                  <a:lnTo>
                    <a:pt x="54457" y="119088"/>
                  </a:lnTo>
                  <a:lnTo>
                    <a:pt x="48621" y="113841"/>
                  </a:lnTo>
                  <a:lnTo>
                    <a:pt x="47488" y="110466"/>
                  </a:lnTo>
                  <a:lnTo>
                    <a:pt x="48110" y="102953"/>
                  </a:lnTo>
                  <a:lnTo>
                    <a:pt x="6215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89"/>
          <p:cNvGrpSpPr/>
          <p:nvPr/>
        </p:nvGrpSpPr>
        <p:grpSpPr>
          <a:xfrm>
            <a:off x="5397595" y="3176406"/>
            <a:ext cx="323756" cy="221896"/>
            <a:chOff x="5397595" y="3176406"/>
            <a:chExt cx="323756" cy="221896"/>
          </a:xfrm>
        </p:grpSpPr>
        <p:sp>
          <p:nvSpPr>
            <p:cNvPr id="90" name="SMARTInkShape-413"/>
            <p:cNvSpPr/>
            <p:nvPr>
              <p:custDataLst>
                <p:tags r:id="rId35"/>
              </p:custDataLst>
            </p:nvPr>
          </p:nvSpPr>
          <p:spPr>
            <a:xfrm>
              <a:off x="5676900" y="3176406"/>
              <a:ext cx="44451" cy="74795"/>
            </a:xfrm>
            <a:custGeom>
              <a:avLst/>
              <a:gdLst/>
              <a:ahLst/>
              <a:cxnLst/>
              <a:rect l="0" t="0" r="0" b="0"/>
              <a:pathLst>
                <a:path w="44451" h="74795">
                  <a:moveTo>
                    <a:pt x="0" y="17644"/>
                  </a:moveTo>
                  <a:lnTo>
                    <a:pt x="0" y="17644"/>
                  </a:lnTo>
                  <a:lnTo>
                    <a:pt x="0" y="10902"/>
                  </a:lnTo>
                  <a:lnTo>
                    <a:pt x="1411" y="8210"/>
                  </a:lnTo>
                  <a:lnTo>
                    <a:pt x="6742" y="3338"/>
                  </a:lnTo>
                  <a:lnTo>
                    <a:pt x="13815" y="703"/>
                  </a:lnTo>
                  <a:lnTo>
                    <a:pt x="17676" y="0"/>
                  </a:lnTo>
                  <a:lnTo>
                    <a:pt x="25730" y="1100"/>
                  </a:lnTo>
                  <a:lnTo>
                    <a:pt x="29853" y="2381"/>
                  </a:lnTo>
                  <a:lnTo>
                    <a:pt x="31897" y="4647"/>
                  </a:lnTo>
                  <a:lnTo>
                    <a:pt x="32553" y="7568"/>
                  </a:lnTo>
                  <a:lnTo>
                    <a:pt x="32286" y="10927"/>
                  </a:lnTo>
                  <a:lnTo>
                    <a:pt x="25167" y="29137"/>
                  </a:lnTo>
                  <a:lnTo>
                    <a:pt x="944" y="60327"/>
                  </a:lnTo>
                  <a:lnTo>
                    <a:pt x="2041" y="61621"/>
                  </a:lnTo>
                  <a:lnTo>
                    <a:pt x="17759" y="70777"/>
                  </a:lnTo>
                  <a:lnTo>
                    <a:pt x="44450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414"/>
            <p:cNvSpPr/>
            <p:nvPr>
              <p:custDataLst>
                <p:tags r:id="rId36"/>
              </p:custDataLst>
            </p:nvPr>
          </p:nvSpPr>
          <p:spPr>
            <a:xfrm>
              <a:off x="5543550" y="3279291"/>
              <a:ext cx="101601" cy="92560"/>
            </a:xfrm>
            <a:custGeom>
              <a:avLst/>
              <a:gdLst/>
              <a:ahLst/>
              <a:cxnLst/>
              <a:rect l="0" t="0" r="0" b="0"/>
              <a:pathLst>
                <a:path w="101601" h="9256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1563"/>
                  </a:lnTo>
                  <a:lnTo>
                    <a:pt x="14305" y="24522"/>
                  </a:lnTo>
                  <a:lnTo>
                    <a:pt x="21015" y="45667"/>
                  </a:lnTo>
                  <a:lnTo>
                    <a:pt x="21570" y="59724"/>
                  </a:lnTo>
                  <a:lnTo>
                    <a:pt x="18676" y="85935"/>
                  </a:lnTo>
                  <a:lnTo>
                    <a:pt x="17390" y="88143"/>
                  </a:lnTo>
                  <a:lnTo>
                    <a:pt x="15490" y="89891"/>
                  </a:lnTo>
                  <a:lnTo>
                    <a:pt x="19093" y="84791"/>
                  </a:lnTo>
                  <a:lnTo>
                    <a:pt x="34476" y="56975"/>
                  </a:lnTo>
                  <a:lnTo>
                    <a:pt x="51607" y="33568"/>
                  </a:lnTo>
                  <a:lnTo>
                    <a:pt x="57688" y="27831"/>
                  </a:lnTo>
                  <a:lnTo>
                    <a:pt x="63153" y="24713"/>
                  </a:lnTo>
                  <a:lnTo>
                    <a:pt x="72989" y="23129"/>
                  </a:lnTo>
                  <a:lnTo>
                    <a:pt x="76881" y="25106"/>
                  </a:lnTo>
                  <a:lnTo>
                    <a:pt x="83088" y="32946"/>
                  </a:lnTo>
                  <a:lnTo>
                    <a:pt x="87178" y="52632"/>
                  </a:lnTo>
                  <a:lnTo>
                    <a:pt x="90554" y="79061"/>
                  </a:lnTo>
                  <a:lnTo>
                    <a:pt x="93869" y="86560"/>
                  </a:lnTo>
                  <a:lnTo>
                    <a:pt x="101600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15"/>
            <p:cNvSpPr/>
            <p:nvPr>
              <p:custDataLst>
                <p:tags r:id="rId37"/>
              </p:custDataLst>
            </p:nvPr>
          </p:nvSpPr>
          <p:spPr>
            <a:xfrm>
              <a:off x="5397595" y="3195611"/>
              <a:ext cx="139606" cy="202691"/>
            </a:xfrm>
            <a:custGeom>
              <a:avLst/>
              <a:gdLst/>
              <a:ahLst/>
              <a:cxnLst/>
              <a:rect l="0" t="0" r="0" b="0"/>
              <a:pathLst>
                <a:path w="139606" h="202691">
                  <a:moveTo>
                    <a:pt x="82455" y="30189"/>
                  </a:moveTo>
                  <a:lnTo>
                    <a:pt x="82455" y="30189"/>
                  </a:lnTo>
                  <a:lnTo>
                    <a:pt x="73666" y="16374"/>
                  </a:lnTo>
                  <a:lnTo>
                    <a:pt x="62682" y="6340"/>
                  </a:lnTo>
                  <a:lnTo>
                    <a:pt x="58690" y="3707"/>
                  </a:lnTo>
                  <a:lnTo>
                    <a:pt x="42958" y="0"/>
                  </a:lnTo>
                  <a:lnTo>
                    <a:pt x="32916" y="2896"/>
                  </a:lnTo>
                  <a:lnTo>
                    <a:pt x="28262" y="5643"/>
                  </a:lnTo>
                  <a:lnTo>
                    <a:pt x="11600" y="26366"/>
                  </a:lnTo>
                  <a:lnTo>
                    <a:pt x="0" y="51477"/>
                  </a:lnTo>
                  <a:lnTo>
                    <a:pt x="182" y="66461"/>
                  </a:lnTo>
                  <a:lnTo>
                    <a:pt x="2206" y="73420"/>
                  </a:lnTo>
                  <a:lnTo>
                    <a:pt x="6378" y="78765"/>
                  </a:lnTo>
                  <a:lnTo>
                    <a:pt x="18540" y="86586"/>
                  </a:lnTo>
                  <a:lnTo>
                    <a:pt x="48637" y="98061"/>
                  </a:lnTo>
                  <a:lnTo>
                    <a:pt x="68436" y="109879"/>
                  </a:lnTo>
                  <a:lnTo>
                    <a:pt x="78811" y="120640"/>
                  </a:lnTo>
                  <a:lnTo>
                    <a:pt x="84363" y="134360"/>
                  </a:lnTo>
                  <a:lnTo>
                    <a:pt x="85844" y="141970"/>
                  </a:lnTo>
                  <a:lnTo>
                    <a:pt x="83726" y="156069"/>
                  </a:lnTo>
                  <a:lnTo>
                    <a:pt x="76670" y="170097"/>
                  </a:lnTo>
                  <a:lnTo>
                    <a:pt x="57536" y="191744"/>
                  </a:lnTo>
                  <a:lnTo>
                    <a:pt x="44569" y="200299"/>
                  </a:lnTo>
                  <a:lnTo>
                    <a:pt x="33631" y="202690"/>
                  </a:lnTo>
                  <a:lnTo>
                    <a:pt x="28739" y="202339"/>
                  </a:lnTo>
                  <a:lnTo>
                    <a:pt x="25477" y="199989"/>
                  </a:lnTo>
                  <a:lnTo>
                    <a:pt x="23303" y="196306"/>
                  </a:lnTo>
                  <a:lnTo>
                    <a:pt x="21854" y="191734"/>
                  </a:lnTo>
                  <a:lnTo>
                    <a:pt x="22125" y="181009"/>
                  </a:lnTo>
                  <a:lnTo>
                    <a:pt x="25303" y="169187"/>
                  </a:lnTo>
                  <a:lnTo>
                    <a:pt x="31419" y="156877"/>
                  </a:lnTo>
                  <a:lnTo>
                    <a:pt x="52908" y="138046"/>
                  </a:lnTo>
                  <a:lnTo>
                    <a:pt x="73556" y="129161"/>
                  </a:lnTo>
                  <a:lnTo>
                    <a:pt x="105218" y="122073"/>
                  </a:lnTo>
                  <a:lnTo>
                    <a:pt x="114564" y="121078"/>
                  </a:lnTo>
                  <a:lnTo>
                    <a:pt x="121500" y="123237"/>
                  </a:lnTo>
                  <a:lnTo>
                    <a:pt x="126829" y="127499"/>
                  </a:lnTo>
                  <a:lnTo>
                    <a:pt x="133927" y="139054"/>
                  </a:lnTo>
                  <a:lnTo>
                    <a:pt x="137081" y="151246"/>
                  </a:lnTo>
                  <a:lnTo>
                    <a:pt x="136128" y="180761"/>
                  </a:lnTo>
                  <a:lnTo>
                    <a:pt x="138918" y="192419"/>
                  </a:lnTo>
                  <a:lnTo>
                    <a:pt x="139147" y="192670"/>
                  </a:lnTo>
                  <a:lnTo>
                    <a:pt x="139605" y="188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SMARTInkShape-Group90"/>
          <p:cNvGrpSpPr/>
          <p:nvPr/>
        </p:nvGrpSpPr>
        <p:grpSpPr>
          <a:xfrm>
            <a:off x="5785595" y="3106002"/>
            <a:ext cx="1370704" cy="240127"/>
            <a:chOff x="5785595" y="3106002"/>
            <a:chExt cx="1370704" cy="240127"/>
          </a:xfrm>
        </p:grpSpPr>
        <p:sp>
          <p:nvSpPr>
            <p:cNvPr id="94" name="SMARTInkShape-416"/>
            <p:cNvSpPr/>
            <p:nvPr>
              <p:custDataLst>
                <p:tags r:id="rId26"/>
              </p:custDataLst>
            </p:nvPr>
          </p:nvSpPr>
          <p:spPr>
            <a:xfrm>
              <a:off x="7048500" y="3106002"/>
              <a:ext cx="107799" cy="202349"/>
            </a:xfrm>
            <a:custGeom>
              <a:avLst/>
              <a:gdLst/>
              <a:ahLst/>
              <a:cxnLst/>
              <a:rect l="0" t="0" r="0" b="0"/>
              <a:pathLst>
                <a:path w="107799" h="202349">
                  <a:moveTo>
                    <a:pt x="0" y="113448"/>
                  </a:moveTo>
                  <a:lnTo>
                    <a:pt x="0" y="113448"/>
                  </a:lnTo>
                  <a:lnTo>
                    <a:pt x="25730" y="98701"/>
                  </a:lnTo>
                  <a:lnTo>
                    <a:pt x="52711" y="68261"/>
                  </a:lnTo>
                  <a:lnTo>
                    <a:pt x="82096" y="37151"/>
                  </a:lnTo>
                  <a:lnTo>
                    <a:pt x="104066" y="5620"/>
                  </a:lnTo>
                  <a:lnTo>
                    <a:pt x="107438" y="0"/>
                  </a:lnTo>
                  <a:lnTo>
                    <a:pt x="107798" y="6142"/>
                  </a:lnTo>
                  <a:lnTo>
                    <a:pt x="101023" y="37463"/>
                  </a:lnTo>
                  <a:lnTo>
                    <a:pt x="97110" y="59921"/>
                  </a:lnTo>
                  <a:lnTo>
                    <a:pt x="93019" y="86366"/>
                  </a:lnTo>
                  <a:lnTo>
                    <a:pt x="88850" y="112700"/>
                  </a:lnTo>
                  <a:lnTo>
                    <a:pt x="84644" y="137104"/>
                  </a:lnTo>
                  <a:lnTo>
                    <a:pt x="79015" y="166004"/>
                  </a:lnTo>
                  <a:lnTo>
                    <a:pt x="76364" y="195938"/>
                  </a:lnTo>
                  <a:lnTo>
                    <a:pt x="76200" y="202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417"/>
            <p:cNvSpPr/>
            <p:nvPr>
              <p:custDataLst>
                <p:tags r:id="rId27"/>
              </p:custDataLst>
            </p:nvPr>
          </p:nvSpPr>
          <p:spPr>
            <a:xfrm>
              <a:off x="6858000" y="32702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790" y="2979"/>
                  </a:lnTo>
                  <a:lnTo>
                    <a:pt x="52098" y="132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18"/>
            <p:cNvSpPr/>
            <p:nvPr>
              <p:custDataLst>
                <p:tags r:id="rId28"/>
              </p:custDataLst>
            </p:nvPr>
          </p:nvSpPr>
          <p:spPr>
            <a:xfrm>
              <a:off x="6883400" y="32321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9"/>
                  </a:lnTo>
                  <a:lnTo>
                    <a:pt x="37350" y="5792"/>
                  </a:lnTo>
                  <a:lnTo>
                    <a:pt x="63984" y="17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19"/>
            <p:cNvSpPr/>
            <p:nvPr>
              <p:custDataLst>
                <p:tags r:id="rId29"/>
              </p:custDataLst>
            </p:nvPr>
          </p:nvSpPr>
          <p:spPr>
            <a:xfrm>
              <a:off x="6615766" y="3175000"/>
              <a:ext cx="121585" cy="144720"/>
            </a:xfrm>
            <a:custGeom>
              <a:avLst/>
              <a:gdLst/>
              <a:ahLst/>
              <a:cxnLst/>
              <a:rect l="0" t="0" r="0" b="0"/>
              <a:pathLst>
                <a:path w="121585" h="144720">
                  <a:moveTo>
                    <a:pt x="102534" y="0"/>
                  </a:moveTo>
                  <a:lnTo>
                    <a:pt x="102534" y="0"/>
                  </a:lnTo>
                  <a:lnTo>
                    <a:pt x="102534" y="3371"/>
                  </a:lnTo>
                  <a:lnTo>
                    <a:pt x="91689" y="31109"/>
                  </a:lnTo>
                  <a:lnTo>
                    <a:pt x="75097" y="61037"/>
                  </a:lnTo>
                  <a:lnTo>
                    <a:pt x="60471" y="84277"/>
                  </a:lnTo>
                  <a:lnTo>
                    <a:pt x="36371" y="114420"/>
                  </a:lnTo>
                  <a:lnTo>
                    <a:pt x="9423" y="141997"/>
                  </a:lnTo>
                  <a:lnTo>
                    <a:pt x="5182" y="144054"/>
                  </a:lnTo>
                  <a:lnTo>
                    <a:pt x="1650" y="144719"/>
                  </a:lnTo>
                  <a:lnTo>
                    <a:pt x="0" y="142340"/>
                  </a:lnTo>
                  <a:lnTo>
                    <a:pt x="48" y="132172"/>
                  </a:lnTo>
                  <a:lnTo>
                    <a:pt x="10785" y="100467"/>
                  </a:lnTo>
                  <a:lnTo>
                    <a:pt x="17776" y="77578"/>
                  </a:lnTo>
                  <a:lnTo>
                    <a:pt x="28015" y="47623"/>
                  </a:lnTo>
                  <a:lnTo>
                    <a:pt x="30983" y="45154"/>
                  </a:lnTo>
                  <a:lnTo>
                    <a:pt x="34371" y="44214"/>
                  </a:lnTo>
                  <a:lnTo>
                    <a:pt x="38043" y="44292"/>
                  </a:lnTo>
                  <a:lnTo>
                    <a:pt x="47765" y="51906"/>
                  </a:lnTo>
                  <a:lnTo>
                    <a:pt x="74626" y="79789"/>
                  </a:lnTo>
                  <a:lnTo>
                    <a:pt x="101333" y="105994"/>
                  </a:lnTo>
                  <a:lnTo>
                    <a:pt x="12158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20"/>
            <p:cNvSpPr/>
            <p:nvPr>
              <p:custDataLst>
                <p:tags r:id="rId30"/>
              </p:custDataLst>
            </p:nvPr>
          </p:nvSpPr>
          <p:spPr>
            <a:xfrm>
              <a:off x="6374712" y="3202657"/>
              <a:ext cx="212261" cy="143472"/>
            </a:xfrm>
            <a:custGeom>
              <a:avLst/>
              <a:gdLst/>
              <a:ahLst/>
              <a:cxnLst/>
              <a:rect l="0" t="0" r="0" b="0"/>
              <a:pathLst>
                <a:path w="212261" h="143472">
                  <a:moveTo>
                    <a:pt x="70538" y="29493"/>
                  </a:moveTo>
                  <a:lnTo>
                    <a:pt x="70538" y="29493"/>
                  </a:lnTo>
                  <a:lnTo>
                    <a:pt x="67167" y="22751"/>
                  </a:lnTo>
                  <a:lnTo>
                    <a:pt x="64763" y="20765"/>
                  </a:lnTo>
                  <a:lnTo>
                    <a:pt x="58329" y="18558"/>
                  </a:lnTo>
                  <a:lnTo>
                    <a:pt x="47002" y="23222"/>
                  </a:lnTo>
                  <a:lnTo>
                    <a:pt x="32561" y="33761"/>
                  </a:lnTo>
                  <a:lnTo>
                    <a:pt x="16735" y="50205"/>
                  </a:lnTo>
                  <a:lnTo>
                    <a:pt x="5938" y="71154"/>
                  </a:lnTo>
                  <a:lnTo>
                    <a:pt x="200" y="91753"/>
                  </a:lnTo>
                  <a:lnTo>
                    <a:pt x="0" y="105612"/>
                  </a:lnTo>
                  <a:lnTo>
                    <a:pt x="2346" y="110578"/>
                  </a:lnTo>
                  <a:lnTo>
                    <a:pt x="10597" y="117977"/>
                  </a:lnTo>
                  <a:lnTo>
                    <a:pt x="16466" y="118115"/>
                  </a:lnTo>
                  <a:lnTo>
                    <a:pt x="30513" y="112625"/>
                  </a:lnTo>
                  <a:lnTo>
                    <a:pt x="50918" y="90892"/>
                  </a:lnTo>
                  <a:lnTo>
                    <a:pt x="62053" y="70187"/>
                  </a:lnTo>
                  <a:lnTo>
                    <a:pt x="70295" y="47579"/>
                  </a:lnTo>
                  <a:lnTo>
                    <a:pt x="73958" y="25772"/>
                  </a:lnTo>
                  <a:lnTo>
                    <a:pt x="71823" y="11846"/>
                  </a:lnTo>
                  <a:lnTo>
                    <a:pt x="69278" y="7145"/>
                  </a:lnTo>
                  <a:lnTo>
                    <a:pt x="66170" y="5422"/>
                  </a:lnTo>
                  <a:lnTo>
                    <a:pt x="62687" y="5685"/>
                  </a:lnTo>
                  <a:lnTo>
                    <a:pt x="58954" y="7271"/>
                  </a:lnTo>
                  <a:lnTo>
                    <a:pt x="52925" y="12796"/>
                  </a:lnTo>
                  <a:lnTo>
                    <a:pt x="50329" y="16245"/>
                  </a:lnTo>
                  <a:lnTo>
                    <a:pt x="50716" y="19250"/>
                  </a:lnTo>
                  <a:lnTo>
                    <a:pt x="53089" y="21958"/>
                  </a:lnTo>
                  <a:lnTo>
                    <a:pt x="56789" y="24470"/>
                  </a:lnTo>
                  <a:lnTo>
                    <a:pt x="82221" y="24634"/>
                  </a:lnTo>
                  <a:lnTo>
                    <a:pt x="109826" y="16843"/>
                  </a:lnTo>
                  <a:lnTo>
                    <a:pt x="135880" y="5597"/>
                  </a:lnTo>
                  <a:lnTo>
                    <a:pt x="151361" y="70"/>
                  </a:lnTo>
                  <a:lnTo>
                    <a:pt x="153347" y="0"/>
                  </a:lnTo>
                  <a:lnTo>
                    <a:pt x="153966" y="659"/>
                  </a:lnTo>
                  <a:lnTo>
                    <a:pt x="153674" y="1804"/>
                  </a:lnTo>
                  <a:lnTo>
                    <a:pt x="139350" y="26395"/>
                  </a:lnTo>
                  <a:lnTo>
                    <a:pt x="133577" y="40111"/>
                  </a:lnTo>
                  <a:lnTo>
                    <a:pt x="133363" y="50910"/>
                  </a:lnTo>
                  <a:lnTo>
                    <a:pt x="137115" y="54354"/>
                  </a:lnTo>
                  <a:lnTo>
                    <a:pt x="150693" y="58182"/>
                  </a:lnTo>
                  <a:lnTo>
                    <a:pt x="181541" y="60336"/>
                  </a:lnTo>
                  <a:lnTo>
                    <a:pt x="207379" y="64345"/>
                  </a:lnTo>
                  <a:lnTo>
                    <a:pt x="211154" y="68250"/>
                  </a:lnTo>
                  <a:lnTo>
                    <a:pt x="212260" y="73675"/>
                  </a:lnTo>
                  <a:lnTo>
                    <a:pt x="211586" y="80114"/>
                  </a:lnTo>
                  <a:lnTo>
                    <a:pt x="201429" y="94795"/>
                  </a:lnTo>
                  <a:lnTo>
                    <a:pt x="175877" y="118927"/>
                  </a:lnTo>
                  <a:lnTo>
                    <a:pt x="149123" y="142252"/>
                  </a:lnTo>
                  <a:lnTo>
                    <a:pt x="146212" y="143471"/>
                  </a:lnTo>
                  <a:lnTo>
                    <a:pt x="144270" y="142873"/>
                  </a:lnTo>
                  <a:lnTo>
                    <a:pt x="140388" y="1374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421"/>
            <p:cNvSpPr/>
            <p:nvPr>
              <p:custDataLst>
                <p:tags r:id="rId31"/>
              </p:custDataLst>
            </p:nvPr>
          </p:nvSpPr>
          <p:spPr>
            <a:xfrm>
              <a:off x="6217252" y="3171200"/>
              <a:ext cx="126399" cy="154123"/>
            </a:xfrm>
            <a:custGeom>
              <a:avLst/>
              <a:gdLst/>
              <a:ahLst/>
              <a:cxnLst/>
              <a:rect l="0" t="0" r="0" b="0"/>
              <a:pathLst>
                <a:path w="126399" h="154123">
                  <a:moveTo>
                    <a:pt x="126398" y="29200"/>
                  </a:moveTo>
                  <a:lnTo>
                    <a:pt x="126398" y="29200"/>
                  </a:lnTo>
                  <a:lnTo>
                    <a:pt x="126398" y="19087"/>
                  </a:lnTo>
                  <a:lnTo>
                    <a:pt x="122635" y="10359"/>
                  </a:lnTo>
                  <a:lnTo>
                    <a:pt x="119656" y="6056"/>
                  </a:lnTo>
                  <a:lnTo>
                    <a:pt x="114848" y="3187"/>
                  </a:lnTo>
                  <a:lnTo>
                    <a:pt x="101980" y="0"/>
                  </a:lnTo>
                  <a:lnTo>
                    <a:pt x="84971" y="4228"/>
                  </a:lnTo>
                  <a:lnTo>
                    <a:pt x="65653" y="15279"/>
                  </a:lnTo>
                  <a:lnTo>
                    <a:pt x="35649" y="46007"/>
                  </a:lnTo>
                  <a:lnTo>
                    <a:pt x="17391" y="72183"/>
                  </a:lnTo>
                  <a:lnTo>
                    <a:pt x="5514" y="98398"/>
                  </a:lnTo>
                  <a:lnTo>
                    <a:pt x="0" y="121338"/>
                  </a:lnTo>
                  <a:lnTo>
                    <a:pt x="2252" y="136237"/>
                  </a:lnTo>
                  <a:lnTo>
                    <a:pt x="6946" y="141480"/>
                  </a:lnTo>
                  <a:lnTo>
                    <a:pt x="21567" y="149187"/>
                  </a:lnTo>
                  <a:lnTo>
                    <a:pt x="49632" y="154122"/>
                  </a:lnTo>
                  <a:lnTo>
                    <a:pt x="73700" y="153395"/>
                  </a:lnTo>
                  <a:lnTo>
                    <a:pt x="113698" y="14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422"/>
            <p:cNvSpPr/>
            <p:nvPr>
              <p:custDataLst>
                <p:tags r:id="rId32"/>
              </p:custDataLst>
            </p:nvPr>
          </p:nvSpPr>
          <p:spPr>
            <a:xfrm>
              <a:off x="6003729" y="3266879"/>
              <a:ext cx="79572" cy="16072"/>
            </a:xfrm>
            <a:custGeom>
              <a:avLst/>
              <a:gdLst/>
              <a:ahLst/>
              <a:cxnLst/>
              <a:rect l="0" t="0" r="0" b="0"/>
              <a:pathLst>
                <a:path w="79572" h="16072">
                  <a:moveTo>
                    <a:pt x="3371" y="3371"/>
                  </a:moveTo>
                  <a:lnTo>
                    <a:pt x="3371" y="3371"/>
                  </a:lnTo>
                  <a:lnTo>
                    <a:pt x="0" y="0"/>
                  </a:lnTo>
                  <a:lnTo>
                    <a:pt x="20016" y="7465"/>
                  </a:lnTo>
                  <a:lnTo>
                    <a:pt x="46403" y="10934"/>
                  </a:lnTo>
                  <a:lnTo>
                    <a:pt x="79571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423"/>
            <p:cNvSpPr/>
            <p:nvPr>
              <p:custDataLst>
                <p:tags r:id="rId33"/>
              </p:custDataLst>
            </p:nvPr>
          </p:nvSpPr>
          <p:spPr>
            <a:xfrm>
              <a:off x="6026150" y="3206750"/>
              <a:ext cx="12309" cy="114301"/>
            </a:xfrm>
            <a:custGeom>
              <a:avLst/>
              <a:gdLst/>
              <a:ahLst/>
              <a:cxnLst/>
              <a:rect l="0" t="0" r="0" b="0"/>
              <a:pathLst>
                <a:path w="12309" h="114301">
                  <a:moveTo>
                    <a:pt x="6350" y="0"/>
                  </a:moveTo>
                  <a:lnTo>
                    <a:pt x="6350" y="0"/>
                  </a:lnTo>
                  <a:lnTo>
                    <a:pt x="8232" y="29511"/>
                  </a:lnTo>
                  <a:lnTo>
                    <a:pt x="11376" y="58368"/>
                  </a:lnTo>
                  <a:lnTo>
                    <a:pt x="12308" y="85498"/>
                  </a:lnTo>
                  <a:lnTo>
                    <a:pt x="11820" y="98677"/>
                  </a:lnTo>
                  <a:lnTo>
                    <a:pt x="9251" y="106886"/>
                  </a:lnTo>
                  <a:lnTo>
                    <a:pt x="7579" y="109357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424"/>
            <p:cNvSpPr/>
            <p:nvPr>
              <p:custDataLst>
                <p:tags r:id="rId34"/>
              </p:custDataLst>
            </p:nvPr>
          </p:nvSpPr>
          <p:spPr>
            <a:xfrm>
              <a:off x="5785595" y="3211280"/>
              <a:ext cx="132606" cy="127505"/>
            </a:xfrm>
            <a:custGeom>
              <a:avLst/>
              <a:gdLst/>
              <a:ahLst/>
              <a:cxnLst/>
              <a:rect l="0" t="0" r="0" b="0"/>
              <a:pathLst>
                <a:path w="132606" h="127505">
                  <a:moveTo>
                    <a:pt x="88155" y="8170"/>
                  </a:moveTo>
                  <a:lnTo>
                    <a:pt x="88155" y="8170"/>
                  </a:lnTo>
                  <a:lnTo>
                    <a:pt x="88155" y="0"/>
                  </a:lnTo>
                  <a:lnTo>
                    <a:pt x="88155" y="606"/>
                  </a:lnTo>
                  <a:lnTo>
                    <a:pt x="81248" y="26145"/>
                  </a:lnTo>
                  <a:lnTo>
                    <a:pt x="71527" y="56065"/>
                  </a:lnTo>
                  <a:lnTo>
                    <a:pt x="60303" y="78140"/>
                  </a:lnTo>
                  <a:lnTo>
                    <a:pt x="39529" y="105729"/>
                  </a:lnTo>
                  <a:lnTo>
                    <a:pt x="28679" y="120674"/>
                  </a:lnTo>
                  <a:lnTo>
                    <a:pt x="23810" y="124800"/>
                  </a:lnTo>
                  <a:lnTo>
                    <a:pt x="19152" y="126846"/>
                  </a:lnTo>
                  <a:lnTo>
                    <a:pt x="14636" y="127504"/>
                  </a:lnTo>
                  <a:lnTo>
                    <a:pt x="10920" y="125826"/>
                  </a:lnTo>
                  <a:lnTo>
                    <a:pt x="4910" y="118317"/>
                  </a:lnTo>
                  <a:lnTo>
                    <a:pt x="931" y="92076"/>
                  </a:lnTo>
                  <a:lnTo>
                    <a:pt x="0" y="69451"/>
                  </a:lnTo>
                  <a:lnTo>
                    <a:pt x="997" y="47400"/>
                  </a:lnTo>
                  <a:lnTo>
                    <a:pt x="8787" y="24497"/>
                  </a:lnTo>
                  <a:lnTo>
                    <a:pt x="13605" y="15897"/>
                  </a:lnTo>
                  <a:lnTo>
                    <a:pt x="17288" y="14732"/>
                  </a:lnTo>
                  <a:lnTo>
                    <a:pt x="27025" y="17201"/>
                  </a:lnTo>
                  <a:lnTo>
                    <a:pt x="47778" y="36638"/>
                  </a:lnTo>
                  <a:lnTo>
                    <a:pt x="68431" y="64739"/>
                  </a:lnTo>
                  <a:lnTo>
                    <a:pt x="88596" y="94995"/>
                  </a:lnTo>
                  <a:lnTo>
                    <a:pt x="102472" y="116430"/>
                  </a:lnTo>
                  <a:lnTo>
                    <a:pt x="105461" y="117738"/>
                  </a:lnTo>
                  <a:lnTo>
                    <a:pt x="112545" y="117309"/>
                  </a:lnTo>
                  <a:lnTo>
                    <a:pt x="120397" y="111004"/>
                  </a:lnTo>
                  <a:lnTo>
                    <a:pt x="132605" y="97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4" name="SMARTInkShape-425"/>
          <p:cNvSpPr/>
          <p:nvPr>
            <p:custDataLst>
              <p:tags r:id="rId3"/>
            </p:custDataLst>
          </p:nvPr>
        </p:nvSpPr>
        <p:spPr>
          <a:xfrm>
            <a:off x="7474963" y="2961290"/>
            <a:ext cx="87888" cy="405628"/>
          </a:xfrm>
          <a:custGeom>
            <a:avLst/>
            <a:gdLst/>
            <a:ahLst/>
            <a:cxnLst/>
            <a:rect l="0" t="0" r="0" b="0"/>
            <a:pathLst>
              <a:path w="87888" h="405628">
                <a:moveTo>
                  <a:pt x="87887" y="35910"/>
                </a:moveTo>
                <a:lnTo>
                  <a:pt x="87887" y="35910"/>
                </a:lnTo>
                <a:lnTo>
                  <a:pt x="73582" y="5202"/>
                </a:lnTo>
                <a:lnTo>
                  <a:pt x="72705" y="2738"/>
                </a:lnTo>
                <a:lnTo>
                  <a:pt x="72827" y="1095"/>
                </a:lnTo>
                <a:lnTo>
                  <a:pt x="73613" y="0"/>
                </a:lnTo>
                <a:lnTo>
                  <a:pt x="64608" y="25427"/>
                </a:lnTo>
                <a:lnTo>
                  <a:pt x="59667" y="41621"/>
                </a:lnTo>
                <a:lnTo>
                  <a:pt x="54257" y="60884"/>
                </a:lnTo>
                <a:lnTo>
                  <a:pt x="48534" y="82193"/>
                </a:lnTo>
                <a:lnTo>
                  <a:pt x="41896" y="106276"/>
                </a:lnTo>
                <a:lnTo>
                  <a:pt x="34648" y="132210"/>
                </a:lnTo>
                <a:lnTo>
                  <a:pt x="26995" y="159376"/>
                </a:lnTo>
                <a:lnTo>
                  <a:pt x="19776" y="187365"/>
                </a:lnTo>
                <a:lnTo>
                  <a:pt x="12846" y="215903"/>
                </a:lnTo>
                <a:lnTo>
                  <a:pt x="6109" y="244805"/>
                </a:lnTo>
                <a:lnTo>
                  <a:pt x="2324" y="269718"/>
                </a:lnTo>
                <a:lnTo>
                  <a:pt x="506" y="291971"/>
                </a:lnTo>
                <a:lnTo>
                  <a:pt x="0" y="312450"/>
                </a:lnTo>
                <a:lnTo>
                  <a:pt x="1073" y="330337"/>
                </a:lnTo>
                <a:lnTo>
                  <a:pt x="6029" y="361499"/>
                </a:lnTo>
                <a:lnTo>
                  <a:pt x="20124" y="392731"/>
                </a:lnTo>
                <a:lnTo>
                  <a:pt x="31664" y="402636"/>
                </a:lnTo>
                <a:lnTo>
                  <a:pt x="37706" y="405277"/>
                </a:lnTo>
                <a:lnTo>
                  <a:pt x="43849" y="405627"/>
                </a:lnTo>
                <a:lnTo>
                  <a:pt x="68837" y="39786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4" name="SMARTInkShape-Group92"/>
          <p:cNvGrpSpPr/>
          <p:nvPr/>
        </p:nvGrpSpPr>
        <p:grpSpPr>
          <a:xfrm>
            <a:off x="7631028" y="3021877"/>
            <a:ext cx="1000610" cy="364455"/>
            <a:chOff x="7631028" y="3021877"/>
            <a:chExt cx="1000610" cy="364455"/>
          </a:xfrm>
        </p:grpSpPr>
        <p:sp>
          <p:nvSpPr>
            <p:cNvPr id="105" name="SMARTInkShape-426"/>
            <p:cNvSpPr/>
            <p:nvPr>
              <p:custDataLst>
                <p:tags r:id="rId17"/>
              </p:custDataLst>
            </p:nvPr>
          </p:nvSpPr>
          <p:spPr>
            <a:xfrm>
              <a:off x="8225585" y="3106294"/>
              <a:ext cx="35766" cy="17907"/>
            </a:xfrm>
            <a:custGeom>
              <a:avLst/>
              <a:gdLst/>
              <a:ahLst/>
              <a:cxnLst/>
              <a:rect l="0" t="0" r="0" b="0"/>
              <a:pathLst>
                <a:path w="35766" h="17907">
                  <a:moveTo>
                    <a:pt x="35765" y="11556"/>
                  </a:moveTo>
                  <a:lnTo>
                    <a:pt x="35765" y="11556"/>
                  </a:lnTo>
                  <a:lnTo>
                    <a:pt x="35765" y="8185"/>
                  </a:lnTo>
                  <a:lnTo>
                    <a:pt x="32002" y="4648"/>
                  </a:lnTo>
                  <a:lnTo>
                    <a:pt x="25626" y="1430"/>
                  </a:lnTo>
                  <a:lnTo>
                    <a:pt x="18089" y="0"/>
                  </a:lnTo>
                  <a:lnTo>
                    <a:pt x="10035" y="1246"/>
                  </a:lnTo>
                  <a:lnTo>
                    <a:pt x="3162" y="4151"/>
                  </a:lnTo>
                  <a:lnTo>
                    <a:pt x="1330" y="5914"/>
                  </a:lnTo>
                  <a:lnTo>
                    <a:pt x="108" y="7794"/>
                  </a:lnTo>
                  <a:lnTo>
                    <a:pt x="0" y="9754"/>
                  </a:lnTo>
                  <a:lnTo>
                    <a:pt x="4015" y="17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427"/>
            <p:cNvSpPr/>
            <p:nvPr>
              <p:custDataLst>
                <p:tags r:id="rId18"/>
              </p:custDataLst>
            </p:nvPr>
          </p:nvSpPr>
          <p:spPr>
            <a:xfrm>
              <a:off x="8553450" y="3095261"/>
              <a:ext cx="78188" cy="128356"/>
            </a:xfrm>
            <a:custGeom>
              <a:avLst/>
              <a:gdLst/>
              <a:ahLst/>
              <a:cxnLst/>
              <a:rect l="0" t="0" r="0" b="0"/>
              <a:pathLst>
                <a:path w="78188" h="128356">
                  <a:moveTo>
                    <a:pt x="69850" y="35289"/>
                  </a:moveTo>
                  <a:lnTo>
                    <a:pt x="69850" y="35289"/>
                  </a:lnTo>
                  <a:lnTo>
                    <a:pt x="73509" y="16422"/>
                  </a:lnTo>
                  <a:lnTo>
                    <a:pt x="71946" y="6678"/>
                  </a:lnTo>
                  <a:lnTo>
                    <a:pt x="69836" y="3515"/>
                  </a:lnTo>
                  <a:lnTo>
                    <a:pt x="67018" y="1406"/>
                  </a:lnTo>
                  <a:lnTo>
                    <a:pt x="63729" y="0"/>
                  </a:lnTo>
                  <a:lnTo>
                    <a:pt x="50667" y="4083"/>
                  </a:lnTo>
                  <a:lnTo>
                    <a:pt x="42245" y="8135"/>
                  </a:lnTo>
                  <a:lnTo>
                    <a:pt x="20278" y="30693"/>
                  </a:lnTo>
                  <a:lnTo>
                    <a:pt x="14422" y="45946"/>
                  </a:lnTo>
                  <a:lnTo>
                    <a:pt x="13848" y="52977"/>
                  </a:lnTo>
                  <a:lnTo>
                    <a:pt x="16973" y="64552"/>
                  </a:lnTo>
                  <a:lnTo>
                    <a:pt x="19782" y="69614"/>
                  </a:lnTo>
                  <a:lnTo>
                    <a:pt x="25888" y="72284"/>
                  </a:lnTo>
                  <a:lnTo>
                    <a:pt x="52591" y="74080"/>
                  </a:lnTo>
                  <a:lnTo>
                    <a:pt x="67824" y="76754"/>
                  </a:lnTo>
                  <a:lnTo>
                    <a:pt x="72732" y="79865"/>
                  </a:lnTo>
                  <a:lnTo>
                    <a:pt x="76005" y="84057"/>
                  </a:lnTo>
                  <a:lnTo>
                    <a:pt x="78187" y="88967"/>
                  </a:lnTo>
                  <a:lnTo>
                    <a:pt x="76113" y="95063"/>
                  </a:lnTo>
                  <a:lnTo>
                    <a:pt x="64402" y="109363"/>
                  </a:lnTo>
                  <a:lnTo>
                    <a:pt x="47438" y="119481"/>
                  </a:lnTo>
                  <a:lnTo>
                    <a:pt x="17915" y="128355"/>
                  </a:lnTo>
                  <a:lnTo>
                    <a:pt x="9608" y="127687"/>
                  </a:lnTo>
                  <a:lnTo>
                    <a:pt x="0" y="124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28"/>
            <p:cNvSpPr/>
            <p:nvPr>
              <p:custDataLst>
                <p:tags r:id="rId19"/>
              </p:custDataLst>
            </p:nvPr>
          </p:nvSpPr>
          <p:spPr>
            <a:xfrm>
              <a:off x="8318500" y="3131437"/>
              <a:ext cx="184151" cy="90894"/>
            </a:xfrm>
            <a:custGeom>
              <a:avLst/>
              <a:gdLst/>
              <a:ahLst/>
              <a:cxnLst/>
              <a:rect l="0" t="0" r="0" b="0"/>
              <a:pathLst>
                <a:path w="184151" h="90894">
                  <a:moveTo>
                    <a:pt x="0" y="18163"/>
                  </a:moveTo>
                  <a:lnTo>
                    <a:pt x="0" y="18163"/>
                  </a:lnTo>
                  <a:lnTo>
                    <a:pt x="0" y="11421"/>
                  </a:lnTo>
                  <a:lnTo>
                    <a:pt x="1882" y="6229"/>
                  </a:lnTo>
                  <a:lnTo>
                    <a:pt x="3371" y="3857"/>
                  </a:lnTo>
                  <a:lnTo>
                    <a:pt x="5069" y="3687"/>
                  </a:lnTo>
                  <a:lnTo>
                    <a:pt x="6907" y="4984"/>
                  </a:lnTo>
                  <a:lnTo>
                    <a:pt x="8838" y="7261"/>
                  </a:lnTo>
                  <a:lnTo>
                    <a:pt x="8185" y="30690"/>
                  </a:lnTo>
                  <a:lnTo>
                    <a:pt x="3523" y="61072"/>
                  </a:lnTo>
                  <a:lnTo>
                    <a:pt x="5328" y="76275"/>
                  </a:lnTo>
                  <a:lnTo>
                    <a:pt x="7786" y="82304"/>
                  </a:lnTo>
                  <a:lnTo>
                    <a:pt x="10835" y="86324"/>
                  </a:lnTo>
                  <a:lnTo>
                    <a:pt x="17986" y="90790"/>
                  </a:lnTo>
                  <a:lnTo>
                    <a:pt x="25868" y="90893"/>
                  </a:lnTo>
                  <a:lnTo>
                    <a:pt x="29945" y="89933"/>
                  </a:lnTo>
                  <a:lnTo>
                    <a:pt x="32663" y="85765"/>
                  </a:lnTo>
                  <a:lnTo>
                    <a:pt x="36489" y="63044"/>
                  </a:lnTo>
                  <a:lnTo>
                    <a:pt x="36212" y="36087"/>
                  </a:lnTo>
                  <a:lnTo>
                    <a:pt x="28525" y="18927"/>
                  </a:lnTo>
                  <a:lnTo>
                    <a:pt x="22876" y="9766"/>
                  </a:lnTo>
                  <a:lnTo>
                    <a:pt x="23013" y="8331"/>
                  </a:lnTo>
                  <a:lnTo>
                    <a:pt x="23808" y="7375"/>
                  </a:lnTo>
                  <a:lnTo>
                    <a:pt x="26574" y="6313"/>
                  </a:lnTo>
                  <a:lnTo>
                    <a:pt x="57962" y="46"/>
                  </a:lnTo>
                  <a:lnTo>
                    <a:pt x="76440" y="2760"/>
                  </a:lnTo>
                  <a:lnTo>
                    <a:pt x="81300" y="6483"/>
                  </a:lnTo>
                  <a:lnTo>
                    <a:pt x="88579" y="18146"/>
                  </a:lnTo>
                  <a:lnTo>
                    <a:pt x="93273" y="33837"/>
                  </a:lnTo>
                  <a:lnTo>
                    <a:pt x="94154" y="59803"/>
                  </a:lnTo>
                  <a:lnTo>
                    <a:pt x="89732" y="73131"/>
                  </a:lnTo>
                  <a:lnTo>
                    <a:pt x="89146" y="64553"/>
                  </a:lnTo>
                  <a:lnTo>
                    <a:pt x="99087" y="38328"/>
                  </a:lnTo>
                  <a:lnTo>
                    <a:pt x="106598" y="25008"/>
                  </a:lnTo>
                  <a:lnTo>
                    <a:pt x="116522" y="15796"/>
                  </a:lnTo>
                  <a:lnTo>
                    <a:pt x="127988" y="10056"/>
                  </a:lnTo>
                  <a:lnTo>
                    <a:pt x="158706" y="5866"/>
                  </a:lnTo>
                  <a:lnTo>
                    <a:pt x="167629" y="5516"/>
                  </a:lnTo>
                  <a:lnTo>
                    <a:pt x="168902" y="4793"/>
                  </a:lnTo>
                  <a:lnTo>
                    <a:pt x="169752" y="3605"/>
                  </a:lnTo>
                  <a:lnTo>
                    <a:pt x="171114" y="0"/>
                  </a:lnTo>
                  <a:lnTo>
                    <a:pt x="160539" y="11544"/>
                  </a:lnTo>
                  <a:lnTo>
                    <a:pt x="146110" y="35330"/>
                  </a:lnTo>
                  <a:lnTo>
                    <a:pt x="137444" y="59860"/>
                  </a:lnTo>
                  <a:lnTo>
                    <a:pt x="135268" y="78731"/>
                  </a:lnTo>
                  <a:lnTo>
                    <a:pt x="136040" y="81825"/>
                  </a:lnTo>
                  <a:lnTo>
                    <a:pt x="137260" y="83887"/>
                  </a:lnTo>
                  <a:lnTo>
                    <a:pt x="139485" y="83146"/>
                  </a:lnTo>
                  <a:lnTo>
                    <a:pt x="148651" y="72695"/>
                  </a:lnTo>
                  <a:lnTo>
                    <a:pt x="169249" y="46052"/>
                  </a:lnTo>
                  <a:lnTo>
                    <a:pt x="169983" y="45928"/>
                  </a:lnTo>
                  <a:lnTo>
                    <a:pt x="170472" y="46551"/>
                  </a:lnTo>
                  <a:lnTo>
                    <a:pt x="171015" y="49830"/>
                  </a:lnTo>
                  <a:lnTo>
                    <a:pt x="172027" y="58904"/>
                  </a:lnTo>
                  <a:lnTo>
                    <a:pt x="176481" y="66374"/>
                  </a:lnTo>
                  <a:lnTo>
                    <a:pt x="184150" y="753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429"/>
            <p:cNvSpPr/>
            <p:nvPr>
              <p:custDataLst>
                <p:tags r:id="rId20"/>
              </p:custDataLst>
            </p:nvPr>
          </p:nvSpPr>
          <p:spPr>
            <a:xfrm>
              <a:off x="8166100" y="3106033"/>
              <a:ext cx="101346" cy="243712"/>
            </a:xfrm>
            <a:custGeom>
              <a:avLst/>
              <a:gdLst/>
              <a:ahLst/>
              <a:cxnLst/>
              <a:rect l="0" t="0" r="0" b="0"/>
              <a:pathLst>
                <a:path w="101346" h="243712">
                  <a:moveTo>
                    <a:pt x="57150" y="5467"/>
                  </a:moveTo>
                  <a:lnTo>
                    <a:pt x="57150" y="5467"/>
                  </a:lnTo>
                  <a:lnTo>
                    <a:pt x="62618" y="0"/>
                  </a:lnTo>
                  <a:lnTo>
                    <a:pt x="62912" y="411"/>
                  </a:lnTo>
                  <a:lnTo>
                    <a:pt x="63238" y="2749"/>
                  </a:lnTo>
                  <a:lnTo>
                    <a:pt x="59790" y="20844"/>
                  </a:lnTo>
                  <a:lnTo>
                    <a:pt x="60676" y="48982"/>
                  </a:lnTo>
                  <a:lnTo>
                    <a:pt x="59423" y="60790"/>
                  </a:lnTo>
                  <a:lnTo>
                    <a:pt x="61218" y="68390"/>
                  </a:lnTo>
                  <a:lnTo>
                    <a:pt x="62684" y="70699"/>
                  </a:lnTo>
                  <a:lnTo>
                    <a:pt x="64367" y="72239"/>
                  </a:lnTo>
                  <a:lnTo>
                    <a:pt x="66194" y="73264"/>
                  </a:lnTo>
                  <a:lnTo>
                    <a:pt x="68118" y="71832"/>
                  </a:lnTo>
                  <a:lnTo>
                    <a:pt x="81173" y="46362"/>
                  </a:lnTo>
                  <a:lnTo>
                    <a:pt x="96488" y="15695"/>
                  </a:lnTo>
                  <a:lnTo>
                    <a:pt x="101151" y="6365"/>
                  </a:lnTo>
                  <a:lnTo>
                    <a:pt x="98096" y="12475"/>
                  </a:lnTo>
                  <a:lnTo>
                    <a:pt x="95812" y="37321"/>
                  </a:lnTo>
                  <a:lnTo>
                    <a:pt x="96122" y="63275"/>
                  </a:lnTo>
                  <a:lnTo>
                    <a:pt x="98695" y="87839"/>
                  </a:lnTo>
                  <a:lnTo>
                    <a:pt x="100309" y="113338"/>
                  </a:lnTo>
                  <a:lnTo>
                    <a:pt x="101026" y="138782"/>
                  </a:lnTo>
                  <a:lnTo>
                    <a:pt x="101345" y="164201"/>
                  </a:lnTo>
                  <a:lnTo>
                    <a:pt x="94783" y="195570"/>
                  </a:lnTo>
                  <a:lnTo>
                    <a:pt x="80530" y="219368"/>
                  </a:lnTo>
                  <a:lnTo>
                    <a:pt x="56159" y="236454"/>
                  </a:lnTo>
                  <a:lnTo>
                    <a:pt x="33338" y="243711"/>
                  </a:lnTo>
                  <a:lnTo>
                    <a:pt x="27164" y="241908"/>
                  </a:lnTo>
                  <a:lnTo>
                    <a:pt x="16542" y="232378"/>
                  </a:lnTo>
                  <a:lnTo>
                    <a:pt x="0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430"/>
            <p:cNvSpPr/>
            <p:nvPr>
              <p:custDataLst>
                <p:tags r:id="rId21"/>
              </p:custDataLst>
            </p:nvPr>
          </p:nvSpPr>
          <p:spPr>
            <a:xfrm>
              <a:off x="8089448" y="3114479"/>
              <a:ext cx="51253" cy="98622"/>
            </a:xfrm>
            <a:custGeom>
              <a:avLst/>
              <a:gdLst/>
              <a:ahLst/>
              <a:cxnLst/>
              <a:rect l="0" t="0" r="0" b="0"/>
              <a:pathLst>
                <a:path w="51253" h="98622">
                  <a:moveTo>
                    <a:pt x="44902" y="3371"/>
                  </a:moveTo>
                  <a:lnTo>
                    <a:pt x="44902" y="3371"/>
                  </a:lnTo>
                  <a:lnTo>
                    <a:pt x="41531" y="0"/>
                  </a:lnTo>
                  <a:lnTo>
                    <a:pt x="40538" y="418"/>
                  </a:lnTo>
                  <a:lnTo>
                    <a:pt x="33300" y="14991"/>
                  </a:lnTo>
                  <a:lnTo>
                    <a:pt x="15485" y="44629"/>
                  </a:lnTo>
                  <a:lnTo>
                    <a:pt x="495" y="75543"/>
                  </a:lnTo>
                  <a:lnTo>
                    <a:pt x="0" y="84366"/>
                  </a:lnTo>
                  <a:lnTo>
                    <a:pt x="857" y="86295"/>
                  </a:lnTo>
                  <a:lnTo>
                    <a:pt x="2133" y="86876"/>
                  </a:lnTo>
                  <a:lnTo>
                    <a:pt x="3689" y="86558"/>
                  </a:lnTo>
                  <a:lnTo>
                    <a:pt x="17063" y="60256"/>
                  </a:lnTo>
                  <a:lnTo>
                    <a:pt x="27716" y="45155"/>
                  </a:lnTo>
                  <a:lnTo>
                    <a:pt x="29211" y="41811"/>
                  </a:lnTo>
                  <a:lnTo>
                    <a:pt x="30208" y="41697"/>
                  </a:lnTo>
                  <a:lnTo>
                    <a:pt x="41460" y="72370"/>
                  </a:lnTo>
                  <a:lnTo>
                    <a:pt x="51252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31"/>
            <p:cNvSpPr/>
            <p:nvPr>
              <p:custDataLst>
                <p:tags r:id="rId22"/>
              </p:custDataLst>
            </p:nvPr>
          </p:nvSpPr>
          <p:spPr>
            <a:xfrm>
              <a:off x="7899400" y="3046102"/>
              <a:ext cx="146051" cy="173349"/>
            </a:xfrm>
            <a:custGeom>
              <a:avLst/>
              <a:gdLst/>
              <a:ahLst/>
              <a:cxnLst/>
              <a:rect l="0" t="0" r="0" b="0"/>
              <a:pathLst>
                <a:path w="146051" h="173349">
                  <a:moveTo>
                    <a:pt x="0" y="116198"/>
                  </a:moveTo>
                  <a:lnTo>
                    <a:pt x="0" y="116198"/>
                  </a:lnTo>
                  <a:lnTo>
                    <a:pt x="3371" y="119569"/>
                  </a:lnTo>
                  <a:lnTo>
                    <a:pt x="15580" y="125036"/>
                  </a:lnTo>
                  <a:lnTo>
                    <a:pt x="28562" y="123418"/>
                  </a:lnTo>
                  <a:lnTo>
                    <a:pt x="42328" y="117996"/>
                  </a:lnTo>
                  <a:lnTo>
                    <a:pt x="53149" y="110882"/>
                  </a:lnTo>
                  <a:lnTo>
                    <a:pt x="67176" y="92202"/>
                  </a:lnTo>
                  <a:lnTo>
                    <a:pt x="80268" y="65422"/>
                  </a:lnTo>
                  <a:lnTo>
                    <a:pt x="89714" y="35144"/>
                  </a:lnTo>
                  <a:lnTo>
                    <a:pt x="94156" y="5565"/>
                  </a:lnTo>
                  <a:lnTo>
                    <a:pt x="94764" y="0"/>
                  </a:lnTo>
                  <a:lnTo>
                    <a:pt x="91735" y="10351"/>
                  </a:lnTo>
                  <a:lnTo>
                    <a:pt x="93111" y="38034"/>
                  </a:lnTo>
                  <a:lnTo>
                    <a:pt x="94300" y="60997"/>
                  </a:lnTo>
                  <a:lnTo>
                    <a:pt x="94122" y="85314"/>
                  </a:lnTo>
                  <a:lnTo>
                    <a:pt x="91691" y="110233"/>
                  </a:lnTo>
                  <a:lnTo>
                    <a:pt x="86356" y="141320"/>
                  </a:lnTo>
                  <a:lnTo>
                    <a:pt x="86123" y="152057"/>
                  </a:lnTo>
                  <a:lnTo>
                    <a:pt x="87049" y="154921"/>
                  </a:lnTo>
                  <a:lnTo>
                    <a:pt x="89077" y="154713"/>
                  </a:lnTo>
                  <a:lnTo>
                    <a:pt x="95093" y="148838"/>
                  </a:lnTo>
                  <a:lnTo>
                    <a:pt x="110454" y="119091"/>
                  </a:lnTo>
                  <a:lnTo>
                    <a:pt x="118705" y="104784"/>
                  </a:lnTo>
                  <a:lnTo>
                    <a:pt x="122881" y="100827"/>
                  </a:lnTo>
                  <a:lnTo>
                    <a:pt x="127076" y="98895"/>
                  </a:lnTo>
                  <a:lnTo>
                    <a:pt x="131284" y="98313"/>
                  </a:lnTo>
                  <a:lnTo>
                    <a:pt x="134795" y="100747"/>
                  </a:lnTo>
                  <a:lnTo>
                    <a:pt x="140577" y="110977"/>
                  </a:lnTo>
                  <a:lnTo>
                    <a:pt x="144969" y="139835"/>
                  </a:lnTo>
                  <a:lnTo>
                    <a:pt x="146050" y="173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432"/>
            <p:cNvSpPr/>
            <p:nvPr>
              <p:custDataLst>
                <p:tags r:id="rId23"/>
              </p:custDataLst>
            </p:nvPr>
          </p:nvSpPr>
          <p:spPr>
            <a:xfrm>
              <a:off x="7905750" y="3021877"/>
              <a:ext cx="24193" cy="201586"/>
            </a:xfrm>
            <a:custGeom>
              <a:avLst/>
              <a:gdLst/>
              <a:ahLst/>
              <a:cxnLst/>
              <a:rect l="0" t="0" r="0" b="0"/>
              <a:pathLst>
                <a:path w="24193" h="201586">
                  <a:moveTo>
                    <a:pt x="0" y="19773"/>
                  </a:moveTo>
                  <a:lnTo>
                    <a:pt x="0" y="19773"/>
                  </a:lnTo>
                  <a:lnTo>
                    <a:pt x="6907" y="2813"/>
                  </a:lnTo>
                  <a:lnTo>
                    <a:pt x="8838" y="0"/>
                  </a:lnTo>
                  <a:lnTo>
                    <a:pt x="9420" y="241"/>
                  </a:lnTo>
                  <a:lnTo>
                    <a:pt x="8279" y="12809"/>
                  </a:lnTo>
                  <a:lnTo>
                    <a:pt x="11782" y="43815"/>
                  </a:lnTo>
                  <a:lnTo>
                    <a:pt x="15349" y="72557"/>
                  </a:lnTo>
                  <a:lnTo>
                    <a:pt x="19287" y="100382"/>
                  </a:lnTo>
                  <a:lnTo>
                    <a:pt x="22683" y="126860"/>
                  </a:lnTo>
                  <a:lnTo>
                    <a:pt x="24192" y="152740"/>
                  </a:lnTo>
                  <a:lnTo>
                    <a:pt x="21671" y="180996"/>
                  </a:lnTo>
                  <a:lnTo>
                    <a:pt x="16456" y="196032"/>
                  </a:lnTo>
                  <a:lnTo>
                    <a:pt x="12488" y="200416"/>
                  </a:lnTo>
                  <a:lnTo>
                    <a:pt x="10442" y="201585"/>
                  </a:lnTo>
                  <a:lnTo>
                    <a:pt x="8372" y="200953"/>
                  </a:lnTo>
                  <a:lnTo>
                    <a:pt x="0" y="1912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433"/>
            <p:cNvSpPr/>
            <p:nvPr>
              <p:custDataLst>
                <p:tags r:id="rId24"/>
              </p:custDataLst>
            </p:nvPr>
          </p:nvSpPr>
          <p:spPr>
            <a:xfrm>
              <a:off x="7785100" y="3135946"/>
              <a:ext cx="91124" cy="250386"/>
            </a:xfrm>
            <a:custGeom>
              <a:avLst/>
              <a:gdLst/>
              <a:ahLst/>
              <a:cxnLst/>
              <a:rect l="0" t="0" r="0" b="0"/>
              <a:pathLst>
                <a:path w="91124" h="250386">
                  <a:moveTo>
                    <a:pt x="0" y="20004"/>
                  </a:moveTo>
                  <a:lnTo>
                    <a:pt x="0" y="20004"/>
                  </a:lnTo>
                  <a:lnTo>
                    <a:pt x="6272" y="13731"/>
                  </a:lnTo>
                  <a:lnTo>
                    <a:pt x="6327" y="17048"/>
                  </a:lnTo>
                  <a:lnTo>
                    <a:pt x="2687" y="29559"/>
                  </a:lnTo>
                  <a:lnTo>
                    <a:pt x="5728" y="56523"/>
                  </a:lnTo>
                  <a:lnTo>
                    <a:pt x="9537" y="73315"/>
                  </a:lnTo>
                  <a:lnTo>
                    <a:pt x="15057" y="80857"/>
                  </a:lnTo>
                  <a:lnTo>
                    <a:pt x="21509" y="85855"/>
                  </a:lnTo>
                  <a:lnTo>
                    <a:pt x="26728" y="88077"/>
                  </a:lnTo>
                  <a:lnTo>
                    <a:pt x="29813" y="87258"/>
                  </a:lnTo>
                  <a:lnTo>
                    <a:pt x="37004" y="82585"/>
                  </a:lnTo>
                  <a:lnTo>
                    <a:pt x="52356" y="65279"/>
                  </a:lnTo>
                  <a:lnTo>
                    <a:pt x="66368" y="34147"/>
                  </a:lnTo>
                  <a:lnTo>
                    <a:pt x="74766" y="2512"/>
                  </a:lnTo>
                  <a:lnTo>
                    <a:pt x="75244" y="581"/>
                  </a:lnTo>
                  <a:lnTo>
                    <a:pt x="75563" y="0"/>
                  </a:lnTo>
                  <a:lnTo>
                    <a:pt x="75775" y="318"/>
                  </a:lnTo>
                  <a:lnTo>
                    <a:pt x="76822" y="31951"/>
                  </a:lnTo>
                  <a:lnTo>
                    <a:pt x="79533" y="57299"/>
                  </a:lnTo>
                  <a:lnTo>
                    <a:pt x="83091" y="85028"/>
                  </a:lnTo>
                  <a:lnTo>
                    <a:pt x="87023" y="113814"/>
                  </a:lnTo>
                  <a:lnTo>
                    <a:pt x="91123" y="143072"/>
                  </a:lnTo>
                  <a:lnTo>
                    <a:pt x="89653" y="168775"/>
                  </a:lnTo>
                  <a:lnTo>
                    <a:pt x="84296" y="191957"/>
                  </a:lnTo>
                  <a:lnTo>
                    <a:pt x="72641" y="223432"/>
                  </a:lnTo>
                  <a:lnTo>
                    <a:pt x="61918" y="239533"/>
                  </a:lnTo>
                  <a:lnTo>
                    <a:pt x="51978" y="248100"/>
                  </a:lnTo>
                  <a:lnTo>
                    <a:pt x="47352" y="250385"/>
                  </a:lnTo>
                  <a:lnTo>
                    <a:pt x="42857" y="248380"/>
                  </a:lnTo>
                  <a:lnTo>
                    <a:pt x="34099" y="236745"/>
                  </a:lnTo>
                  <a:lnTo>
                    <a:pt x="29266" y="216052"/>
                  </a:lnTo>
                  <a:lnTo>
                    <a:pt x="25400" y="1787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434"/>
            <p:cNvSpPr/>
            <p:nvPr>
              <p:custDataLst>
                <p:tags r:id="rId25"/>
              </p:custDataLst>
            </p:nvPr>
          </p:nvSpPr>
          <p:spPr>
            <a:xfrm>
              <a:off x="7631028" y="3131967"/>
              <a:ext cx="102588" cy="221061"/>
            </a:xfrm>
            <a:custGeom>
              <a:avLst/>
              <a:gdLst/>
              <a:ahLst/>
              <a:cxnLst/>
              <a:rect l="0" t="0" r="0" b="0"/>
              <a:pathLst>
                <a:path w="102588" h="221061">
                  <a:moveTo>
                    <a:pt x="8022" y="74783"/>
                  </a:moveTo>
                  <a:lnTo>
                    <a:pt x="8022" y="74783"/>
                  </a:lnTo>
                  <a:lnTo>
                    <a:pt x="1280" y="64670"/>
                  </a:lnTo>
                  <a:lnTo>
                    <a:pt x="0" y="60280"/>
                  </a:lnTo>
                  <a:lnTo>
                    <a:pt x="863" y="49476"/>
                  </a:lnTo>
                  <a:lnTo>
                    <a:pt x="1132" y="48739"/>
                  </a:lnTo>
                  <a:lnTo>
                    <a:pt x="2843" y="51919"/>
                  </a:lnTo>
                  <a:lnTo>
                    <a:pt x="11034" y="72398"/>
                  </a:lnTo>
                  <a:lnTo>
                    <a:pt x="15946" y="98182"/>
                  </a:lnTo>
                  <a:lnTo>
                    <a:pt x="20480" y="126575"/>
                  </a:lnTo>
                  <a:lnTo>
                    <a:pt x="24848" y="154952"/>
                  </a:lnTo>
                  <a:lnTo>
                    <a:pt x="29141" y="181675"/>
                  </a:lnTo>
                  <a:lnTo>
                    <a:pt x="32576" y="212340"/>
                  </a:lnTo>
                  <a:lnTo>
                    <a:pt x="33046" y="220116"/>
                  </a:lnTo>
                  <a:lnTo>
                    <a:pt x="32465" y="221060"/>
                  </a:lnTo>
                  <a:lnTo>
                    <a:pt x="31373" y="220279"/>
                  </a:lnTo>
                  <a:lnTo>
                    <a:pt x="29940" y="218347"/>
                  </a:lnTo>
                  <a:lnTo>
                    <a:pt x="22568" y="187076"/>
                  </a:lnTo>
                  <a:lnTo>
                    <a:pt x="18485" y="157147"/>
                  </a:lnTo>
                  <a:lnTo>
                    <a:pt x="17114" y="139570"/>
                  </a:lnTo>
                  <a:lnTo>
                    <a:pt x="16200" y="120796"/>
                  </a:lnTo>
                  <a:lnTo>
                    <a:pt x="15591" y="101225"/>
                  </a:lnTo>
                  <a:lnTo>
                    <a:pt x="15890" y="83239"/>
                  </a:lnTo>
                  <a:lnTo>
                    <a:pt x="16795" y="66309"/>
                  </a:lnTo>
                  <a:lnTo>
                    <a:pt x="20387" y="37150"/>
                  </a:lnTo>
                  <a:lnTo>
                    <a:pt x="26688" y="17135"/>
                  </a:lnTo>
                  <a:lnTo>
                    <a:pt x="31755" y="10245"/>
                  </a:lnTo>
                  <a:lnTo>
                    <a:pt x="44910" y="709"/>
                  </a:lnTo>
                  <a:lnTo>
                    <a:pt x="52370" y="0"/>
                  </a:lnTo>
                  <a:lnTo>
                    <a:pt x="68184" y="4857"/>
                  </a:lnTo>
                  <a:lnTo>
                    <a:pt x="82738" y="17834"/>
                  </a:lnTo>
                  <a:lnTo>
                    <a:pt x="94852" y="36067"/>
                  </a:lnTo>
                  <a:lnTo>
                    <a:pt x="102587" y="58281"/>
                  </a:lnTo>
                  <a:lnTo>
                    <a:pt x="100850" y="78503"/>
                  </a:lnTo>
                  <a:lnTo>
                    <a:pt x="89855" y="101991"/>
                  </a:lnTo>
                  <a:lnTo>
                    <a:pt x="82492" y="111570"/>
                  </a:lnTo>
                  <a:lnTo>
                    <a:pt x="76867" y="115827"/>
                  </a:lnTo>
                  <a:lnTo>
                    <a:pt x="73675" y="115551"/>
                  </a:lnTo>
                  <a:lnTo>
                    <a:pt x="66364" y="111482"/>
                  </a:lnTo>
                  <a:lnTo>
                    <a:pt x="64555" y="107010"/>
                  </a:lnTo>
                  <a:lnTo>
                    <a:pt x="64428" y="94515"/>
                  </a:lnTo>
                  <a:lnTo>
                    <a:pt x="68604" y="83318"/>
                  </a:lnTo>
                  <a:lnTo>
                    <a:pt x="77872" y="68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5" name="SMARTInkShape-435"/>
          <p:cNvSpPr/>
          <p:nvPr>
            <p:custDataLst>
              <p:tags r:id="rId4"/>
            </p:custDataLst>
          </p:nvPr>
        </p:nvSpPr>
        <p:spPr>
          <a:xfrm>
            <a:off x="3575059" y="3657891"/>
            <a:ext cx="120642" cy="162866"/>
          </a:xfrm>
          <a:custGeom>
            <a:avLst/>
            <a:gdLst/>
            <a:ahLst/>
            <a:cxnLst/>
            <a:rect l="0" t="0" r="0" b="0"/>
            <a:pathLst>
              <a:path w="120642" h="162866">
                <a:moveTo>
                  <a:pt x="120641" y="18759"/>
                </a:moveTo>
                <a:lnTo>
                  <a:pt x="120641" y="18759"/>
                </a:lnTo>
                <a:lnTo>
                  <a:pt x="104909" y="3027"/>
                </a:lnTo>
                <a:lnTo>
                  <a:pt x="97421" y="1184"/>
                </a:lnTo>
                <a:lnTo>
                  <a:pt x="71997" y="0"/>
                </a:lnTo>
                <a:lnTo>
                  <a:pt x="44867" y="4836"/>
                </a:lnTo>
                <a:lnTo>
                  <a:pt x="19125" y="12585"/>
                </a:lnTo>
                <a:lnTo>
                  <a:pt x="1111" y="18398"/>
                </a:lnTo>
                <a:lnTo>
                  <a:pt x="737" y="19223"/>
                </a:lnTo>
                <a:lnTo>
                  <a:pt x="0" y="25028"/>
                </a:lnTo>
                <a:lnTo>
                  <a:pt x="3365" y="25085"/>
                </a:lnTo>
                <a:lnTo>
                  <a:pt x="4357" y="25798"/>
                </a:lnTo>
                <a:lnTo>
                  <a:pt x="5459" y="28473"/>
                </a:lnTo>
                <a:lnTo>
                  <a:pt x="11251" y="58695"/>
                </a:lnTo>
                <a:lnTo>
                  <a:pt x="12264" y="84684"/>
                </a:lnTo>
                <a:lnTo>
                  <a:pt x="14446" y="114728"/>
                </a:lnTo>
                <a:lnTo>
                  <a:pt x="18133" y="146371"/>
                </a:lnTo>
                <a:lnTo>
                  <a:pt x="18962" y="162865"/>
                </a:lnTo>
                <a:lnTo>
                  <a:pt x="20887" y="160182"/>
                </a:lnTo>
                <a:lnTo>
                  <a:pt x="38091" y="1330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6" name="SMARTInkShape-436"/>
          <p:cNvSpPr/>
          <p:nvPr>
            <p:custDataLst>
              <p:tags r:id="rId5"/>
            </p:custDataLst>
          </p:nvPr>
        </p:nvSpPr>
        <p:spPr>
          <a:xfrm>
            <a:off x="2946316" y="3534985"/>
            <a:ext cx="235044" cy="216566"/>
          </a:xfrm>
          <a:custGeom>
            <a:avLst/>
            <a:gdLst/>
            <a:ahLst/>
            <a:cxnLst/>
            <a:rect l="0" t="0" r="0" b="0"/>
            <a:pathLst>
              <a:path w="235044" h="216566">
                <a:moveTo>
                  <a:pt x="184234" y="21015"/>
                </a:moveTo>
                <a:lnTo>
                  <a:pt x="184234" y="21015"/>
                </a:lnTo>
                <a:lnTo>
                  <a:pt x="170419" y="9082"/>
                </a:lnTo>
                <a:lnTo>
                  <a:pt x="154380" y="0"/>
                </a:lnTo>
                <a:lnTo>
                  <a:pt x="131722" y="285"/>
                </a:lnTo>
                <a:lnTo>
                  <a:pt x="101189" y="8113"/>
                </a:lnTo>
                <a:lnTo>
                  <a:pt x="74178" y="22131"/>
                </a:lnTo>
                <a:lnTo>
                  <a:pt x="52141" y="37652"/>
                </a:lnTo>
                <a:lnTo>
                  <a:pt x="32206" y="65063"/>
                </a:lnTo>
                <a:lnTo>
                  <a:pt x="19300" y="90216"/>
                </a:lnTo>
                <a:lnTo>
                  <a:pt x="8389" y="115977"/>
                </a:lnTo>
                <a:lnTo>
                  <a:pt x="953" y="141537"/>
                </a:lnTo>
                <a:lnTo>
                  <a:pt x="0" y="167008"/>
                </a:lnTo>
                <a:lnTo>
                  <a:pt x="6801" y="198406"/>
                </a:lnTo>
                <a:lnTo>
                  <a:pt x="13734" y="205598"/>
                </a:lnTo>
                <a:lnTo>
                  <a:pt x="34608" y="215471"/>
                </a:lnTo>
                <a:lnTo>
                  <a:pt x="64111" y="216565"/>
                </a:lnTo>
                <a:lnTo>
                  <a:pt x="80869" y="214882"/>
                </a:lnTo>
                <a:lnTo>
                  <a:pt x="96980" y="210937"/>
                </a:lnTo>
                <a:lnTo>
                  <a:pt x="128050" y="199028"/>
                </a:lnTo>
                <a:lnTo>
                  <a:pt x="158323" y="180566"/>
                </a:lnTo>
                <a:lnTo>
                  <a:pt x="186829" y="158954"/>
                </a:lnTo>
                <a:lnTo>
                  <a:pt x="211258" y="137590"/>
                </a:lnTo>
                <a:lnTo>
                  <a:pt x="226348" y="116335"/>
                </a:lnTo>
                <a:lnTo>
                  <a:pt x="233996" y="96541"/>
                </a:lnTo>
                <a:lnTo>
                  <a:pt x="235043" y="80687"/>
                </a:lnTo>
                <a:lnTo>
                  <a:pt x="227512" y="64705"/>
                </a:lnTo>
                <a:lnTo>
                  <a:pt x="221553" y="56492"/>
                </a:lnTo>
                <a:lnTo>
                  <a:pt x="205524" y="45484"/>
                </a:lnTo>
                <a:lnTo>
                  <a:pt x="177884" y="3371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SMARTInkShape-437"/>
          <p:cNvSpPr/>
          <p:nvPr>
            <p:custDataLst>
              <p:tags r:id="rId6"/>
            </p:custDataLst>
          </p:nvPr>
        </p:nvSpPr>
        <p:spPr>
          <a:xfrm>
            <a:off x="3645290" y="3733900"/>
            <a:ext cx="148010" cy="153740"/>
          </a:xfrm>
          <a:custGeom>
            <a:avLst/>
            <a:gdLst/>
            <a:ahLst/>
            <a:cxnLst/>
            <a:rect l="0" t="0" r="0" b="0"/>
            <a:pathLst>
              <a:path w="148010" h="153740">
                <a:moveTo>
                  <a:pt x="107560" y="12600"/>
                </a:moveTo>
                <a:lnTo>
                  <a:pt x="107560" y="12600"/>
                </a:lnTo>
                <a:lnTo>
                  <a:pt x="107560" y="9229"/>
                </a:lnTo>
                <a:lnTo>
                  <a:pt x="103797" y="5692"/>
                </a:lnTo>
                <a:lnTo>
                  <a:pt x="98126" y="2474"/>
                </a:lnTo>
                <a:lnTo>
                  <a:pt x="88737" y="408"/>
                </a:lnTo>
                <a:lnTo>
                  <a:pt x="76717" y="0"/>
                </a:lnTo>
                <a:lnTo>
                  <a:pt x="49049" y="8747"/>
                </a:lnTo>
                <a:lnTo>
                  <a:pt x="30957" y="18200"/>
                </a:lnTo>
                <a:lnTo>
                  <a:pt x="18932" y="29938"/>
                </a:lnTo>
                <a:lnTo>
                  <a:pt x="6275" y="52635"/>
                </a:lnTo>
                <a:lnTo>
                  <a:pt x="1585" y="70323"/>
                </a:lnTo>
                <a:lnTo>
                  <a:pt x="0" y="98634"/>
                </a:lnTo>
                <a:lnTo>
                  <a:pt x="3546" y="112926"/>
                </a:lnTo>
                <a:lnTo>
                  <a:pt x="17321" y="139348"/>
                </a:lnTo>
                <a:lnTo>
                  <a:pt x="29119" y="148425"/>
                </a:lnTo>
                <a:lnTo>
                  <a:pt x="36216" y="151833"/>
                </a:lnTo>
                <a:lnTo>
                  <a:pt x="51628" y="153739"/>
                </a:lnTo>
                <a:lnTo>
                  <a:pt x="68590" y="150823"/>
                </a:lnTo>
                <a:lnTo>
                  <a:pt x="96562" y="137986"/>
                </a:lnTo>
                <a:lnTo>
                  <a:pt x="123811" y="122531"/>
                </a:lnTo>
                <a:lnTo>
                  <a:pt x="133127" y="116491"/>
                </a:lnTo>
                <a:lnTo>
                  <a:pt x="139619" y="109103"/>
                </a:lnTo>
                <a:lnTo>
                  <a:pt x="147241" y="93640"/>
                </a:lnTo>
                <a:lnTo>
                  <a:pt x="148009" y="81779"/>
                </a:lnTo>
                <a:lnTo>
                  <a:pt x="147226" y="75652"/>
                </a:lnTo>
                <a:lnTo>
                  <a:pt x="140711" y="63201"/>
                </a:lnTo>
                <a:lnTo>
                  <a:pt x="130055" y="51317"/>
                </a:lnTo>
                <a:lnTo>
                  <a:pt x="115911" y="41332"/>
                </a:lnTo>
                <a:lnTo>
                  <a:pt x="100218" y="37834"/>
                </a:lnTo>
                <a:lnTo>
                  <a:pt x="85247" y="39338"/>
                </a:lnTo>
                <a:lnTo>
                  <a:pt x="73889" y="44709"/>
                </a:lnTo>
                <a:lnTo>
                  <a:pt x="70296" y="48823"/>
                </a:lnTo>
                <a:lnTo>
                  <a:pt x="63110" y="697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0" name="SMARTInkShape-Group96"/>
          <p:cNvGrpSpPr/>
          <p:nvPr/>
        </p:nvGrpSpPr>
        <p:grpSpPr>
          <a:xfrm>
            <a:off x="4800600" y="4140200"/>
            <a:ext cx="3209771" cy="1657667"/>
            <a:chOff x="4800600" y="4140200"/>
            <a:chExt cx="3209771" cy="1657667"/>
          </a:xfrm>
        </p:grpSpPr>
        <p:sp>
          <p:nvSpPr>
            <p:cNvPr id="118" name="SMARTInkShape-438"/>
            <p:cNvSpPr/>
            <p:nvPr>
              <p:custDataLst>
                <p:tags r:id="rId15"/>
              </p:custDataLst>
            </p:nvPr>
          </p:nvSpPr>
          <p:spPr>
            <a:xfrm>
              <a:off x="4800600" y="5607894"/>
              <a:ext cx="3209771" cy="176957"/>
            </a:xfrm>
            <a:custGeom>
              <a:avLst/>
              <a:gdLst/>
              <a:ahLst/>
              <a:cxnLst/>
              <a:rect l="0" t="0" r="0" b="0"/>
              <a:pathLst>
                <a:path w="3209771" h="176957">
                  <a:moveTo>
                    <a:pt x="0" y="37256"/>
                  </a:moveTo>
                  <a:lnTo>
                    <a:pt x="0" y="37256"/>
                  </a:lnTo>
                  <a:lnTo>
                    <a:pt x="20078" y="39137"/>
                  </a:lnTo>
                  <a:lnTo>
                    <a:pt x="49140" y="41620"/>
                  </a:lnTo>
                  <a:lnTo>
                    <a:pt x="68743" y="42282"/>
                  </a:lnTo>
                  <a:lnTo>
                    <a:pt x="90279" y="42723"/>
                  </a:lnTo>
                  <a:lnTo>
                    <a:pt x="117336" y="43018"/>
                  </a:lnTo>
                  <a:lnTo>
                    <a:pt x="148074" y="43213"/>
                  </a:lnTo>
                  <a:lnTo>
                    <a:pt x="181266" y="43344"/>
                  </a:lnTo>
                  <a:lnTo>
                    <a:pt x="219621" y="43432"/>
                  </a:lnTo>
                  <a:lnTo>
                    <a:pt x="261420" y="43490"/>
                  </a:lnTo>
                  <a:lnTo>
                    <a:pt x="305513" y="43528"/>
                  </a:lnTo>
                  <a:lnTo>
                    <a:pt x="351137" y="43554"/>
                  </a:lnTo>
                  <a:lnTo>
                    <a:pt x="397780" y="43572"/>
                  </a:lnTo>
                  <a:lnTo>
                    <a:pt x="445103" y="43583"/>
                  </a:lnTo>
                  <a:lnTo>
                    <a:pt x="497818" y="44296"/>
                  </a:lnTo>
                  <a:lnTo>
                    <a:pt x="554129" y="45477"/>
                  </a:lnTo>
                  <a:lnTo>
                    <a:pt x="612836" y="46970"/>
                  </a:lnTo>
                  <a:lnTo>
                    <a:pt x="673846" y="48671"/>
                  </a:lnTo>
                  <a:lnTo>
                    <a:pt x="736391" y="50510"/>
                  </a:lnTo>
                  <a:lnTo>
                    <a:pt x="799961" y="52442"/>
                  </a:lnTo>
                  <a:lnTo>
                    <a:pt x="866330" y="53730"/>
                  </a:lnTo>
                  <a:lnTo>
                    <a:pt x="934564" y="54588"/>
                  </a:lnTo>
                  <a:lnTo>
                    <a:pt x="1004043" y="55161"/>
                  </a:lnTo>
                  <a:lnTo>
                    <a:pt x="1077878" y="55542"/>
                  </a:lnTo>
                  <a:lnTo>
                    <a:pt x="1154619" y="55797"/>
                  </a:lnTo>
                  <a:lnTo>
                    <a:pt x="1233296" y="55966"/>
                  </a:lnTo>
                  <a:lnTo>
                    <a:pt x="1311853" y="56080"/>
                  </a:lnTo>
                  <a:lnTo>
                    <a:pt x="1390330" y="56155"/>
                  </a:lnTo>
                  <a:lnTo>
                    <a:pt x="1468753" y="56205"/>
                  </a:lnTo>
                  <a:lnTo>
                    <a:pt x="1545024" y="56945"/>
                  </a:lnTo>
                  <a:lnTo>
                    <a:pt x="1619860" y="58143"/>
                  </a:lnTo>
                  <a:lnTo>
                    <a:pt x="1693740" y="59647"/>
                  </a:lnTo>
                  <a:lnTo>
                    <a:pt x="1767688" y="60650"/>
                  </a:lnTo>
                  <a:lnTo>
                    <a:pt x="1841681" y="61319"/>
                  </a:lnTo>
                  <a:lnTo>
                    <a:pt x="1915704" y="61765"/>
                  </a:lnTo>
                  <a:lnTo>
                    <a:pt x="1988336" y="62061"/>
                  </a:lnTo>
                  <a:lnTo>
                    <a:pt x="2060041" y="62260"/>
                  </a:lnTo>
                  <a:lnTo>
                    <a:pt x="2131127" y="62392"/>
                  </a:lnTo>
                  <a:lnTo>
                    <a:pt x="2200390" y="63185"/>
                  </a:lnTo>
                  <a:lnTo>
                    <a:pt x="2268438" y="64420"/>
                  </a:lnTo>
                  <a:lnTo>
                    <a:pt x="2335675" y="65949"/>
                  </a:lnTo>
                  <a:lnTo>
                    <a:pt x="2401667" y="66968"/>
                  </a:lnTo>
                  <a:lnTo>
                    <a:pt x="2466828" y="67647"/>
                  </a:lnTo>
                  <a:lnTo>
                    <a:pt x="2531435" y="68100"/>
                  </a:lnTo>
                  <a:lnTo>
                    <a:pt x="2592146" y="69108"/>
                  </a:lnTo>
                  <a:lnTo>
                    <a:pt x="2650258" y="70485"/>
                  </a:lnTo>
                  <a:lnTo>
                    <a:pt x="2706639" y="72109"/>
                  </a:lnTo>
                  <a:lnTo>
                    <a:pt x="2759748" y="73191"/>
                  </a:lnTo>
                  <a:lnTo>
                    <a:pt x="2810677" y="73913"/>
                  </a:lnTo>
                  <a:lnTo>
                    <a:pt x="2860151" y="74393"/>
                  </a:lnTo>
                  <a:lnTo>
                    <a:pt x="2905833" y="74009"/>
                  </a:lnTo>
                  <a:lnTo>
                    <a:pt x="2948989" y="73046"/>
                  </a:lnTo>
                  <a:lnTo>
                    <a:pt x="2990459" y="71700"/>
                  </a:lnTo>
                  <a:lnTo>
                    <a:pt x="3026573" y="70096"/>
                  </a:lnTo>
                  <a:lnTo>
                    <a:pt x="3059115" y="68322"/>
                  </a:lnTo>
                  <a:lnTo>
                    <a:pt x="3089277" y="66433"/>
                  </a:lnTo>
                  <a:lnTo>
                    <a:pt x="3115029" y="65174"/>
                  </a:lnTo>
                  <a:lnTo>
                    <a:pt x="3137842" y="64335"/>
                  </a:lnTo>
                  <a:lnTo>
                    <a:pt x="3158694" y="63775"/>
                  </a:lnTo>
                  <a:lnTo>
                    <a:pt x="3187509" y="61272"/>
                  </a:lnTo>
                  <a:lnTo>
                    <a:pt x="3198155" y="59617"/>
                  </a:lnTo>
                  <a:lnTo>
                    <a:pt x="3204548" y="56396"/>
                  </a:lnTo>
                  <a:lnTo>
                    <a:pt x="3208105" y="52133"/>
                  </a:lnTo>
                  <a:lnTo>
                    <a:pt x="3209770" y="47174"/>
                  </a:lnTo>
                  <a:lnTo>
                    <a:pt x="3208763" y="42456"/>
                  </a:lnTo>
                  <a:lnTo>
                    <a:pt x="3202001" y="33452"/>
                  </a:lnTo>
                  <a:lnTo>
                    <a:pt x="3172809" y="17079"/>
                  </a:lnTo>
                  <a:lnTo>
                    <a:pt x="3144862" y="8768"/>
                  </a:lnTo>
                  <a:lnTo>
                    <a:pt x="3114334" y="3428"/>
                  </a:lnTo>
                  <a:lnTo>
                    <a:pt x="3084302" y="1054"/>
                  </a:lnTo>
                  <a:lnTo>
                    <a:pt x="3058254" y="0"/>
                  </a:lnTo>
                  <a:lnTo>
                    <a:pt x="3033164" y="1288"/>
                  </a:lnTo>
                  <a:lnTo>
                    <a:pt x="3029642" y="2694"/>
                  </a:lnTo>
                  <a:lnTo>
                    <a:pt x="3030117" y="5042"/>
                  </a:lnTo>
                  <a:lnTo>
                    <a:pt x="3038170" y="11415"/>
                  </a:lnTo>
                  <a:lnTo>
                    <a:pt x="3058683" y="20832"/>
                  </a:lnTo>
                  <a:lnTo>
                    <a:pt x="3087320" y="32073"/>
                  </a:lnTo>
                  <a:lnTo>
                    <a:pt x="3103847" y="38034"/>
                  </a:lnTo>
                  <a:lnTo>
                    <a:pt x="3121215" y="44125"/>
                  </a:lnTo>
                  <a:lnTo>
                    <a:pt x="3138438" y="51007"/>
                  </a:lnTo>
                  <a:lnTo>
                    <a:pt x="3155564" y="58418"/>
                  </a:lnTo>
                  <a:lnTo>
                    <a:pt x="3185412" y="74178"/>
                  </a:lnTo>
                  <a:lnTo>
                    <a:pt x="3203381" y="90590"/>
                  </a:lnTo>
                  <a:lnTo>
                    <a:pt x="3204504" y="101034"/>
                  </a:lnTo>
                  <a:lnTo>
                    <a:pt x="3194462" y="125809"/>
                  </a:lnTo>
                  <a:lnTo>
                    <a:pt x="3168380" y="154040"/>
                  </a:lnTo>
                  <a:lnTo>
                    <a:pt x="3138309" y="169068"/>
                  </a:lnTo>
                  <a:lnTo>
                    <a:pt x="3117850" y="176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439"/>
            <p:cNvSpPr/>
            <p:nvPr>
              <p:custDataLst>
                <p:tags r:id="rId16"/>
              </p:custDataLst>
            </p:nvPr>
          </p:nvSpPr>
          <p:spPr>
            <a:xfrm>
              <a:off x="5331323" y="4140200"/>
              <a:ext cx="158148" cy="1657667"/>
            </a:xfrm>
            <a:custGeom>
              <a:avLst/>
              <a:gdLst/>
              <a:ahLst/>
              <a:cxnLst/>
              <a:rect l="0" t="0" r="0" b="0"/>
              <a:pathLst>
                <a:path w="158148" h="1657667">
                  <a:moveTo>
                    <a:pt x="148727" y="0"/>
                  </a:moveTo>
                  <a:lnTo>
                    <a:pt x="148727" y="0"/>
                  </a:lnTo>
                  <a:lnTo>
                    <a:pt x="149432" y="6481"/>
                  </a:lnTo>
                  <a:lnTo>
                    <a:pt x="155634" y="36088"/>
                  </a:lnTo>
                  <a:lnTo>
                    <a:pt x="158147" y="66133"/>
                  </a:lnTo>
                  <a:lnTo>
                    <a:pt x="157829" y="85011"/>
                  </a:lnTo>
                  <a:lnTo>
                    <a:pt x="156912" y="105358"/>
                  </a:lnTo>
                  <a:lnTo>
                    <a:pt x="154889" y="127388"/>
                  </a:lnTo>
                  <a:lnTo>
                    <a:pt x="152130" y="150542"/>
                  </a:lnTo>
                  <a:lnTo>
                    <a:pt x="148879" y="174444"/>
                  </a:lnTo>
                  <a:lnTo>
                    <a:pt x="144595" y="201669"/>
                  </a:lnTo>
                  <a:lnTo>
                    <a:pt x="139622" y="231107"/>
                  </a:lnTo>
                  <a:lnTo>
                    <a:pt x="134191" y="262021"/>
                  </a:lnTo>
                  <a:lnTo>
                    <a:pt x="128452" y="294625"/>
                  </a:lnTo>
                  <a:lnTo>
                    <a:pt x="122510" y="328356"/>
                  </a:lnTo>
                  <a:lnTo>
                    <a:pt x="116433" y="362837"/>
                  </a:lnTo>
                  <a:lnTo>
                    <a:pt x="111675" y="397819"/>
                  </a:lnTo>
                  <a:lnTo>
                    <a:pt x="107798" y="433135"/>
                  </a:lnTo>
                  <a:lnTo>
                    <a:pt x="104507" y="468673"/>
                  </a:lnTo>
                  <a:lnTo>
                    <a:pt x="100903" y="506476"/>
                  </a:lnTo>
                  <a:lnTo>
                    <a:pt x="97089" y="545790"/>
                  </a:lnTo>
                  <a:lnTo>
                    <a:pt x="93135" y="586110"/>
                  </a:lnTo>
                  <a:lnTo>
                    <a:pt x="89087" y="627101"/>
                  </a:lnTo>
                  <a:lnTo>
                    <a:pt x="84978" y="668540"/>
                  </a:lnTo>
                  <a:lnTo>
                    <a:pt x="80828" y="710276"/>
                  </a:lnTo>
                  <a:lnTo>
                    <a:pt x="75944" y="752918"/>
                  </a:lnTo>
                  <a:lnTo>
                    <a:pt x="70572" y="796161"/>
                  </a:lnTo>
                  <a:lnTo>
                    <a:pt x="64873" y="839808"/>
                  </a:lnTo>
                  <a:lnTo>
                    <a:pt x="58958" y="884427"/>
                  </a:lnTo>
                  <a:lnTo>
                    <a:pt x="52898" y="929696"/>
                  </a:lnTo>
                  <a:lnTo>
                    <a:pt x="46741" y="975397"/>
                  </a:lnTo>
                  <a:lnTo>
                    <a:pt x="40520" y="1019976"/>
                  </a:lnTo>
                  <a:lnTo>
                    <a:pt x="34255" y="1063806"/>
                  </a:lnTo>
                  <a:lnTo>
                    <a:pt x="27963" y="1107137"/>
                  </a:lnTo>
                  <a:lnTo>
                    <a:pt x="23062" y="1149431"/>
                  </a:lnTo>
                  <a:lnTo>
                    <a:pt x="19089" y="1191032"/>
                  </a:lnTo>
                  <a:lnTo>
                    <a:pt x="15736" y="1232171"/>
                  </a:lnTo>
                  <a:lnTo>
                    <a:pt x="12794" y="1270886"/>
                  </a:lnTo>
                  <a:lnTo>
                    <a:pt x="10127" y="1307985"/>
                  </a:lnTo>
                  <a:lnTo>
                    <a:pt x="7643" y="1344006"/>
                  </a:lnTo>
                  <a:lnTo>
                    <a:pt x="5283" y="1378604"/>
                  </a:lnTo>
                  <a:lnTo>
                    <a:pt x="3003" y="1412253"/>
                  </a:lnTo>
                  <a:lnTo>
                    <a:pt x="778" y="1445268"/>
                  </a:lnTo>
                  <a:lnTo>
                    <a:pt x="0" y="1475040"/>
                  </a:lnTo>
                  <a:lnTo>
                    <a:pt x="186" y="1502649"/>
                  </a:lnTo>
                  <a:lnTo>
                    <a:pt x="1017" y="1528816"/>
                  </a:lnTo>
                  <a:lnTo>
                    <a:pt x="2275" y="1552611"/>
                  </a:lnTo>
                  <a:lnTo>
                    <a:pt x="3820" y="1574824"/>
                  </a:lnTo>
                  <a:lnTo>
                    <a:pt x="5556" y="1595982"/>
                  </a:lnTo>
                  <a:lnTo>
                    <a:pt x="7484" y="1625136"/>
                  </a:lnTo>
                  <a:lnTo>
                    <a:pt x="10451" y="1649687"/>
                  </a:lnTo>
                  <a:lnTo>
                    <a:pt x="12482" y="1656766"/>
                  </a:lnTo>
                  <a:lnTo>
                    <a:pt x="12036" y="1657666"/>
                  </a:lnTo>
                  <a:lnTo>
                    <a:pt x="9027" y="165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1" name="SMARTInkShape-440"/>
          <p:cNvSpPr/>
          <p:nvPr>
            <p:custDataLst>
              <p:tags r:id="rId7"/>
            </p:custDataLst>
          </p:nvPr>
        </p:nvSpPr>
        <p:spPr>
          <a:xfrm>
            <a:off x="5354194" y="4893006"/>
            <a:ext cx="3580257" cy="1245719"/>
          </a:xfrm>
          <a:custGeom>
            <a:avLst/>
            <a:gdLst/>
            <a:ahLst/>
            <a:cxnLst/>
            <a:rect l="0" t="0" r="0" b="0"/>
            <a:pathLst>
              <a:path w="3580257" h="1245719">
                <a:moveTo>
                  <a:pt x="11556" y="28244"/>
                </a:moveTo>
                <a:lnTo>
                  <a:pt x="11556" y="28244"/>
                </a:lnTo>
                <a:lnTo>
                  <a:pt x="8185" y="24873"/>
                </a:lnTo>
                <a:lnTo>
                  <a:pt x="4649" y="23218"/>
                </a:lnTo>
                <a:lnTo>
                  <a:pt x="0" y="22156"/>
                </a:lnTo>
                <a:lnTo>
                  <a:pt x="1246" y="22009"/>
                </a:lnTo>
                <a:lnTo>
                  <a:pt x="5563" y="21240"/>
                </a:lnTo>
                <a:lnTo>
                  <a:pt x="33181" y="11068"/>
                </a:lnTo>
                <a:lnTo>
                  <a:pt x="58396" y="2796"/>
                </a:lnTo>
                <a:lnTo>
                  <a:pt x="74707" y="0"/>
                </a:lnTo>
                <a:lnTo>
                  <a:pt x="103018" y="2394"/>
                </a:lnTo>
                <a:lnTo>
                  <a:pt x="131005" y="8276"/>
                </a:lnTo>
                <a:lnTo>
                  <a:pt x="153544" y="14901"/>
                </a:lnTo>
                <a:lnTo>
                  <a:pt x="183318" y="20667"/>
                </a:lnTo>
                <a:lnTo>
                  <a:pt x="200147" y="23193"/>
                </a:lnTo>
                <a:lnTo>
                  <a:pt x="218422" y="26288"/>
                </a:lnTo>
                <a:lnTo>
                  <a:pt x="237661" y="29762"/>
                </a:lnTo>
                <a:lnTo>
                  <a:pt x="257543" y="33489"/>
                </a:lnTo>
                <a:lnTo>
                  <a:pt x="276441" y="38091"/>
                </a:lnTo>
                <a:lnTo>
                  <a:pt x="294685" y="43275"/>
                </a:lnTo>
                <a:lnTo>
                  <a:pt x="312492" y="48848"/>
                </a:lnTo>
                <a:lnTo>
                  <a:pt x="329302" y="56091"/>
                </a:lnTo>
                <a:lnTo>
                  <a:pt x="345448" y="64448"/>
                </a:lnTo>
                <a:lnTo>
                  <a:pt x="375852" y="84551"/>
                </a:lnTo>
                <a:lnTo>
                  <a:pt x="403477" y="109949"/>
                </a:lnTo>
                <a:lnTo>
                  <a:pt x="429865" y="137700"/>
                </a:lnTo>
                <a:lnTo>
                  <a:pt x="456410" y="167202"/>
                </a:lnTo>
                <a:lnTo>
                  <a:pt x="470403" y="182971"/>
                </a:lnTo>
                <a:lnTo>
                  <a:pt x="484671" y="199129"/>
                </a:lnTo>
                <a:lnTo>
                  <a:pt x="498416" y="216251"/>
                </a:lnTo>
                <a:lnTo>
                  <a:pt x="511812" y="234015"/>
                </a:lnTo>
                <a:lnTo>
                  <a:pt x="524977" y="252208"/>
                </a:lnTo>
                <a:lnTo>
                  <a:pt x="537281" y="271392"/>
                </a:lnTo>
                <a:lnTo>
                  <a:pt x="549012" y="291237"/>
                </a:lnTo>
                <a:lnTo>
                  <a:pt x="560360" y="311523"/>
                </a:lnTo>
                <a:lnTo>
                  <a:pt x="570747" y="332102"/>
                </a:lnTo>
                <a:lnTo>
                  <a:pt x="580495" y="352877"/>
                </a:lnTo>
                <a:lnTo>
                  <a:pt x="589815" y="373783"/>
                </a:lnTo>
                <a:lnTo>
                  <a:pt x="598851" y="394775"/>
                </a:lnTo>
                <a:lnTo>
                  <a:pt x="607697" y="415826"/>
                </a:lnTo>
                <a:lnTo>
                  <a:pt x="616417" y="436915"/>
                </a:lnTo>
                <a:lnTo>
                  <a:pt x="625052" y="458736"/>
                </a:lnTo>
                <a:lnTo>
                  <a:pt x="633631" y="481044"/>
                </a:lnTo>
                <a:lnTo>
                  <a:pt x="642173" y="503677"/>
                </a:lnTo>
                <a:lnTo>
                  <a:pt x="651395" y="526527"/>
                </a:lnTo>
                <a:lnTo>
                  <a:pt x="661071" y="549521"/>
                </a:lnTo>
                <a:lnTo>
                  <a:pt x="671049" y="572612"/>
                </a:lnTo>
                <a:lnTo>
                  <a:pt x="681229" y="595062"/>
                </a:lnTo>
                <a:lnTo>
                  <a:pt x="691543" y="617084"/>
                </a:lnTo>
                <a:lnTo>
                  <a:pt x="701947" y="638820"/>
                </a:lnTo>
                <a:lnTo>
                  <a:pt x="712411" y="659661"/>
                </a:lnTo>
                <a:lnTo>
                  <a:pt x="722915" y="679906"/>
                </a:lnTo>
                <a:lnTo>
                  <a:pt x="733445" y="699751"/>
                </a:lnTo>
                <a:lnTo>
                  <a:pt x="743288" y="720744"/>
                </a:lnTo>
                <a:lnTo>
                  <a:pt x="752672" y="742500"/>
                </a:lnTo>
                <a:lnTo>
                  <a:pt x="761750" y="764764"/>
                </a:lnTo>
                <a:lnTo>
                  <a:pt x="769919" y="787368"/>
                </a:lnTo>
                <a:lnTo>
                  <a:pt x="777481" y="810199"/>
                </a:lnTo>
                <a:lnTo>
                  <a:pt x="784639" y="833181"/>
                </a:lnTo>
                <a:lnTo>
                  <a:pt x="792234" y="855557"/>
                </a:lnTo>
                <a:lnTo>
                  <a:pt x="800119" y="877531"/>
                </a:lnTo>
                <a:lnTo>
                  <a:pt x="808198" y="899235"/>
                </a:lnTo>
                <a:lnTo>
                  <a:pt x="816406" y="920054"/>
                </a:lnTo>
                <a:lnTo>
                  <a:pt x="824700" y="940284"/>
                </a:lnTo>
                <a:lnTo>
                  <a:pt x="833052" y="960121"/>
                </a:lnTo>
                <a:lnTo>
                  <a:pt x="842148" y="979695"/>
                </a:lnTo>
                <a:lnTo>
                  <a:pt x="851740" y="999094"/>
                </a:lnTo>
                <a:lnTo>
                  <a:pt x="861661" y="1018377"/>
                </a:lnTo>
                <a:lnTo>
                  <a:pt x="870393" y="1036877"/>
                </a:lnTo>
                <a:lnTo>
                  <a:pt x="878331" y="1054855"/>
                </a:lnTo>
                <a:lnTo>
                  <a:pt x="885739" y="1072485"/>
                </a:lnTo>
                <a:lnTo>
                  <a:pt x="894206" y="1089177"/>
                </a:lnTo>
                <a:lnTo>
                  <a:pt x="913020" y="1120894"/>
                </a:lnTo>
                <a:lnTo>
                  <a:pt x="933142" y="1149572"/>
                </a:lnTo>
                <a:lnTo>
                  <a:pt x="953139" y="1175017"/>
                </a:lnTo>
                <a:lnTo>
                  <a:pt x="981674" y="1204504"/>
                </a:lnTo>
                <a:lnTo>
                  <a:pt x="1004342" y="1219893"/>
                </a:lnTo>
                <a:lnTo>
                  <a:pt x="1028527" y="1230025"/>
                </a:lnTo>
                <a:lnTo>
                  <a:pt x="1053388" y="1236880"/>
                </a:lnTo>
                <a:lnTo>
                  <a:pt x="1078548" y="1242278"/>
                </a:lnTo>
                <a:lnTo>
                  <a:pt x="1103841" y="1245148"/>
                </a:lnTo>
                <a:lnTo>
                  <a:pt x="1129900" y="1245718"/>
                </a:lnTo>
                <a:lnTo>
                  <a:pt x="1157943" y="1243619"/>
                </a:lnTo>
                <a:lnTo>
                  <a:pt x="1186870" y="1236572"/>
                </a:lnTo>
                <a:lnTo>
                  <a:pt x="1217602" y="1226384"/>
                </a:lnTo>
                <a:lnTo>
                  <a:pt x="1234686" y="1220704"/>
                </a:lnTo>
                <a:lnTo>
                  <a:pt x="1252426" y="1214800"/>
                </a:lnTo>
                <a:lnTo>
                  <a:pt x="1283426" y="1202597"/>
                </a:lnTo>
                <a:lnTo>
                  <a:pt x="1311315" y="1189412"/>
                </a:lnTo>
                <a:lnTo>
                  <a:pt x="1337821" y="1174145"/>
                </a:lnTo>
                <a:lnTo>
                  <a:pt x="1367476" y="1154188"/>
                </a:lnTo>
                <a:lnTo>
                  <a:pt x="1398764" y="1130502"/>
                </a:lnTo>
                <a:lnTo>
                  <a:pt x="1429134" y="1103512"/>
                </a:lnTo>
                <a:lnTo>
                  <a:pt x="1459094" y="1075054"/>
                </a:lnTo>
                <a:lnTo>
                  <a:pt x="1488873" y="1045942"/>
                </a:lnTo>
                <a:lnTo>
                  <a:pt x="1518571" y="1016541"/>
                </a:lnTo>
                <a:lnTo>
                  <a:pt x="1546351" y="985130"/>
                </a:lnTo>
                <a:lnTo>
                  <a:pt x="1559686" y="968851"/>
                </a:lnTo>
                <a:lnTo>
                  <a:pt x="1572810" y="952355"/>
                </a:lnTo>
                <a:lnTo>
                  <a:pt x="1585792" y="935712"/>
                </a:lnTo>
                <a:lnTo>
                  <a:pt x="1598680" y="918973"/>
                </a:lnTo>
                <a:lnTo>
                  <a:pt x="1610799" y="900758"/>
                </a:lnTo>
                <a:lnTo>
                  <a:pt x="1622407" y="881559"/>
                </a:lnTo>
                <a:lnTo>
                  <a:pt x="1633674" y="861704"/>
                </a:lnTo>
                <a:lnTo>
                  <a:pt x="1645418" y="842117"/>
                </a:lnTo>
                <a:lnTo>
                  <a:pt x="1657480" y="822709"/>
                </a:lnTo>
                <a:lnTo>
                  <a:pt x="1669756" y="803421"/>
                </a:lnTo>
                <a:lnTo>
                  <a:pt x="1682173" y="784212"/>
                </a:lnTo>
                <a:lnTo>
                  <a:pt x="1694683" y="765056"/>
                </a:lnTo>
                <a:lnTo>
                  <a:pt x="1707257" y="745935"/>
                </a:lnTo>
                <a:lnTo>
                  <a:pt x="1719168" y="726838"/>
                </a:lnTo>
                <a:lnTo>
                  <a:pt x="1730636" y="707757"/>
                </a:lnTo>
                <a:lnTo>
                  <a:pt x="1741809" y="688686"/>
                </a:lnTo>
                <a:lnTo>
                  <a:pt x="1752786" y="669622"/>
                </a:lnTo>
                <a:lnTo>
                  <a:pt x="1763631" y="650563"/>
                </a:lnTo>
                <a:lnTo>
                  <a:pt x="1774389" y="631506"/>
                </a:lnTo>
                <a:lnTo>
                  <a:pt x="1785090" y="612452"/>
                </a:lnTo>
                <a:lnTo>
                  <a:pt x="1795751" y="593399"/>
                </a:lnTo>
                <a:lnTo>
                  <a:pt x="1806386" y="574347"/>
                </a:lnTo>
                <a:lnTo>
                  <a:pt x="1817004" y="555296"/>
                </a:lnTo>
                <a:lnTo>
                  <a:pt x="1827609" y="536246"/>
                </a:lnTo>
                <a:lnTo>
                  <a:pt x="1838208" y="517195"/>
                </a:lnTo>
                <a:lnTo>
                  <a:pt x="1848802" y="499556"/>
                </a:lnTo>
                <a:lnTo>
                  <a:pt x="1859392" y="482857"/>
                </a:lnTo>
                <a:lnTo>
                  <a:pt x="1880567" y="451133"/>
                </a:lnTo>
                <a:lnTo>
                  <a:pt x="1901737" y="420571"/>
                </a:lnTo>
                <a:lnTo>
                  <a:pt x="1924787" y="392405"/>
                </a:lnTo>
                <a:lnTo>
                  <a:pt x="1949847" y="366482"/>
                </a:lnTo>
                <a:lnTo>
                  <a:pt x="1977448" y="343202"/>
                </a:lnTo>
                <a:lnTo>
                  <a:pt x="2006178" y="319214"/>
                </a:lnTo>
                <a:lnTo>
                  <a:pt x="2036116" y="295853"/>
                </a:lnTo>
                <a:lnTo>
                  <a:pt x="2052001" y="285672"/>
                </a:lnTo>
                <a:lnTo>
                  <a:pt x="2083293" y="268245"/>
                </a:lnTo>
                <a:lnTo>
                  <a:pt x="2111312" y="255797"/>
                </a:lnTo>
                <a:lnTo>
                  <a:pt x="2139756" y="247441"/>
                </a:lnTo>
                <a:lnTo>
                  <a:pt x="2169568" y="242082"/>
                </a:lnTo>
                <a:lnTo>
                  <a:pt x="2185419" y="240652"/>
                </a:lnTo>
                <a:lnTo>
                  <a:pt x="2201632" y="239699"/>
                </a:lnTo>
                <a:lnTo>
                  <a:pt x="2218084" y="239064"/>
                </a:lnTo>
                <a:lnTo>
                  <a:pt x="2234697" y="238640"/>
                </a:lnTo>
                <a:lnTo>
                  <a:pt x="2251416" y="238358"/>
                </a:lnTo>
                <a:lnTo>
                  <a:pt x="2268207" y="238875"/>
                </a:lnTo>
                <a:lnTo>
                  <a:pt x="2285046" y="239926"/>
                </a:lnTo>
                <a:lnTo>
                  <a:pt x="2301916" y="241333"/>
                </a:lnTo>
                <a:lnTo>
                  <a:pt x="2331949" y="250420"/>
                </a:lnTo>
                <a:lnTo>
                  <a:pt x="2358703" y="263866"/>
                </a:lnTo>
                <a:lnTo>
                  <a:pt x="2382352" y="279250"/>
                </a:lnTo>
                <a:lnTo>
                  <a:pt x="2404623" y="299258"/>
                </a:lnTo>
                <a:lnTo>
                  <a:pt x="2426281" y="323672"/>
                </a:lnTo>
                <a:lnTo>
                  <a:pt x="2447665" y="353338"/>
                </a:lnTo>
                <a:lnTo>
                  <a:pt x="2458307" y="369151"/>
                </a:lnTo>
                <a:lnTo>
                  <a:pt x="2468928" y="385338"/>
                </a:lnTo>
                <a:lnTo>
                  <a:pt x="2479537" y="401773"/>
                </a:lnTo>
                <a:lnTo>
                  <a:pt x="2490843" y="419080"/>
                </a:lnTo>
                <a:lnTo>
                  <a:pt x="2502614" y="436968"/>
                </a:lnTo>
                <a:lnTo>
                  <a:pt x="2514695" y="455243"/>
                </a:lnTo>
                <a:lnTo>
                  <a:pt x="2524865" y="475893"/>
                </a:lnTo>
                <a:lnTo>
                  <a:pt x="2533762" y="498127"/>
                </a:lnTo>
                <a:lnTo>
                  <a:pt x="2541810" y="521416"/>
                </a:lnTo>
                <a:lnTo>
                  <a:pt x="2549997" y="545409"/>
                </a:lnTo>
                <a:lnTo>
                  <a:pt x="2558278" y="569871"/>
                </a:lnTo>
                <a:lnTo>
                  <a:pt x="2566621" y="594645"/>
                </a:lnTo>
                <a:lnTo>
                  <a:pt x="2576416" y="621039"/>
                </a:lnTo>
                <a:lnTo>
                  <a:pt x="2587179" y="648513"/>
                </a:lnTo>
                <a:lnTo>
                  <a:pt x="2598588" y="676706"/>
                </a:lnTo>
                <a:lnTo>
                  <a:pt x="2611132" y="703969"/>
                </a:lnTo>
                <a:lnTo>
                  <a:pt x="2624434" y="730610"/>
                </a:lnTo>
                <a:lnTo>
                  <a:pt x="2638242" y="756838"/>
                </a:lnTo>
                <a:lnTo>
                  <a:pt x="2653091" y="784202"/>
                </a:lnTo>
                <a:lnTo>
                  <a:pt x="2668635" y="812321"/>
                </a:lnTo>
                <a:lnTo>
                  <a:pt x="2684642" y="840945"/>
                </a:lnTo>
                <a:lnTo>
                  <a:pt x="2700958" y="869906"/>
                </a:lnTo>
                <a:lnTo>
                  <a:pt x="2717479" y="899091"/>
                </a:lnTo>
                <a:lnTo>
                  <a:pt x="2734138" y="928425"/>
                </a:lnTo>
                <a:lnTo>
                  <a:pt x="2751593" y="956448"/>
                </a:lnTo>
                <a:lnTo>
                  <a:pt x="2769581" y="983597"/>
                </a:lnTo>
                <a:lnTo>
                  <a:pt x="2787923" y="1010162"/>
                </a:lnTo>
                <a:lnTo>
                  <a:pt x="2807912" y="1034928"/>
                </a:lnTo>
                <a:lnTo>
                  <a:pt x="2828998" y="1058495"/>
                </a:lnTo>
                <a:lnTo>
                  <a:pt x="2850818" y="1081261"/>
                </a:lnTo>
                <a:lnTo>
                  <a:pt x="2874536" y="1102788"/>
                </a:lnTo>
                <a:lnTo>
                  <a:pt x="2899520" y="1123491"/>
                </a:lnTo>
                <a:lnTo>
                  <a:pt x="2925349" y="1143642"/>
                </a:lnTo>
                <a:lnTo>
                  <a:pt x="2951035" y="1160604"/>
                </a:lnTo>
                <a:lnTo>
                  <a:pt x="2976625" y="1175439"/>
                </a:lnTo>
                <a:lnTo>
                  <a:pt x="3002152" y="1188858"/>
                </a:lnTo>
                <a:lnTo>
                  <a:pt x="3028342" y="1200625"/>
                </a:lnTo>
                <a:lnTo>
                  <a:pt x="3054975" y="1211292"/>
                </a:lnTo>
                <a:lnTo>
                  <a:pt x="3081902" y="1221226"/>
                </a:lnTo>
                <a:lnTo>
                  <a:pt x="3109730" y="1228554"/>
                </a:lnTo>
                <a:lnTo>
                  <a:pt x="3138161" y="1234145"/>
                </a:lnTo>
                <a:lnTo>
                  <a:pt x="3166993" y="1238578"/>
                </a:lnTo>
                <a:lnTo>
                  <a:pt x="3197503" y="1239417"/>
                </a:lnTo>
                <a:lnTo>
                  <a:pt x="3229132" y="1237859"/>
                </a:lnTo>
                <a:lnTo>
                  <a:pt x="3261506" y="1234704"/>
                </a:lnTo>
                <a:lnTo>
                  <a:pt x="3291556" y="1229073"/>
                </a:lnTo>
                <a:lnTo>
                  <a:pt x="3320056" y="1221791"/>
                </a:lnTo>
                <a:lnTo>
                  <a:pt x="3347523" y="1213408"/>
                </a:lnTo>
                <a:lnTo>
                  <a:pt x="3372890" y="1204293"/>
                </a:lnTo>
                <a:lnTo>
                  <a:pt x="3396856" y="1194688"/>
                </a:lnTo>
                <a:lnTo>
                  <a:pt x="3419890" y="1184756"/>
                </a:lnTo>
                <a:lnTo>
                  <a:pt x="3441595" y="1173902"/>
                </a:lnTo>
                <a:lnTo>
                  <a:pt x="3462415" y="1162433"/>
                </a:lnTo>
                <a:lnTo>
                  <a:pt x="3482645" y="1150553"/>
                </a:lnTo>
                <a:lnTo>
                  <a:pt x="3502482" y="1139106"/>
                </a:lnTo>
                <a:lnTo>
                  <a:pt x="3522056" y="1127946"/>
                </a:lnTo>
                <a:lnTo>
                  <a:pt x="3541456" y="1116978"/>
                </a:lnTo>
                <a:lnTo>
                  <a:pt x="3580256" y="10950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4" name="SMARTInkShape-Group98"/>
          <p:cNvGrpSpPr/>
          <p:nvPr/>
        </p:nvGrpSpPr>
        <p:grpSpPr>
          <a:xfrm>
            <a:off x="7796493" y="6184900"/>
            <a:ext cx="217208" cy="166941"/>
            <a:chOff x="7796493" y="6184900"/>
            <a:chExt cx="217208" cy="166941"/>
          </a:xfrm>
        </p:grpSpPr>
        <p:sp>
          <p:nvSpPr>
            <p:cNvPr id="122" name="SMARTInkShape-441"/>
            <p:cNvSpPr/>
            <p:nvPr>
              <p:custDataLst>
                <p:tags r:id="rId13"/>
              </p:custDataLst>
            </p:nvPr>
          </p:nvSpPr>
          <p:spPr>
            <a:xfrm>
              <a:off x="7796493" y="6184900"/>
              <a:ext cx="217208" cy="166941"/>
            </a:xfrm>
            <a:custGeom>
              <a:avLst/>
              <a:gdLst/>
              <a:ahLst/>
              <a:cxnLst/>
              <a:rect l="0" t="0" r="0" b="0"/>
              <a:pathLst>
                <a:path w="217208" h="166941">
                  <a:moveTo>
                    <a:pt x="217207" y="0"/>
                  </a:moveTo>
                  <a:lnTo>
                    <a:pt x="217207" y="0"/>
                  </a:lnTo>
                  <a:lnTo>
                    <a:pt x="211118" y="0"/>
                  </a:lnTo>
                  <a:lnTo>
                    <a:pt x="210935" y="3371"/>
                  </a:lnTo>
                  <a:lnTo>
                    <a:pt x="209010" y="6907"/>
                  </a:lnTo>
                  <a:lnTo>
                    <a:pt x="204392" y="11537"/>
                  </a:lnTo>
                  <a:lnTo>
                    <a:pt x="186061" y="27887"/>
                  </a:lnTo>
                  <a:lnTo>
                    <a:pt x="164370" y="58183"/>
                  </a:lnTo>
                  <a:lnTo>
                    <a:pt x="150203" y="80661"/>
                  </a:lnTo>
                  <a:lnTo>
                    <a:pt x="122727" y="107576"/>
                  </a:lnTo>
                  <a:lnTo>
                    <a:pt x="108189" y="119073"/>
                  </a:lnTo>
                  <a:lnTo>
                    <a:pt x="80875" y="130923"/>
                  </a:lnTo>
                  <a:lnTo>
                    <a:pt x="53889" y="146507"/>
                  </a:lnTo>
                  <a:lnTo>
                    <a:pt x="25981" y="159669"/>
                  </a:lnTo>
                  <a:lnTo>
                    <a:pt x="8539" y="166940"/>
                  </a:lnTo>
                  <a:lnTo>
                    <a:pt x="1464" y="166388"/>
                  </a:lnTo>
                  <a:lnTo>
                    <a:pt x="0" y="163842"/>
                  </a:lnTo>
                  <a:lnTo>
                    <a:pt x="256" y="155369"/>
                  </a:lnTo>
                  <a:lnTo>
                    <a:pt x="11238" y="126907"/>
                  </a:lnTo>
                  <a:lnTo>
                    <a:pt x="25024" y="98906"/>
                  </a:lnTo>
                  <a:lnTo>
                    <a:pt x="49806" y="73128"/>
                  </a:lnTo>
                  <a:lnTo>
                    <a:pt x="66842" y="58607"/>
                  </a:lnTo>
                  <a:lnTo>
                    <a:pt x="83820" y="52624"/>
                  </a:lnTo>
                  <a:lnTo>
                    <a:pt x="92299" y="52016"/>
                  </a:lnTo>
                  <a:lnTo>
                    <a:pt x="107365" y="56985"/>
                  </a:lnTo>
                  <a:lnTo>
                    <a:pt x="114346" y="61273"/>
                  </a:lnTo>
                  <a:lnTo>
                    <a:pt x="134283" y="87535"/>
                  </a:lnTo>
                  <a:lnTo>
                    <a:pt x="150225" y="115384"/>
                  </a:lnTo>
                  <a:lnTo>
                    <a:pt x="163885" y="134769"/>
                  </a:lnTo>
                  <a:lnTo>
                    <a:pt x="174459" y="141036"/>
                  </a:lnTo>
                  <a:lnTo>
                    <a:pt x="180242" y="142708"/>
                  </a:lnTo>
                  <a:lnTo>
                    <a:pt x="185507" y="142410"/>
                  </a:lnTo>
                  <a:lnTo>
                    <a:pt x="20450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42"/>
            <p:cNvSpPr/>
            <p:nvPr>
              <p:custDataLst>
                <p:tags r:id="rId14"/>
              </p:custDataLst>
            </p:nvPr>
          </p:nvSpPr>
          <p:spPr>
            <a:xfrm>
              <a:off x="7835900" y="6184900"/>
              <a:ext cx="177801" cy="165101"/>
            </a:xfrm>
            <a:custGeom>
              <a:avLst/>
              <a:gdLst/>
              <a:ahLst/>
              <a:cxnLst/>
              <a:rect l="0" t="0" r="0" b="0"/>
              <a:pathLst>
                <a:path w="177801" h="165101">
                  <a:moveTo>
                    <a:pt x="0" y="165100"/>
                  </a:moveTo>
                  <a:lnTo>
                    <a:pt x="0" y="165100"/>
                  </a:lnTo>
                  <a:lnTo>
                    <a:pt x="26680" y="143445"/>
                  </a:lnTo>
                  <a:lnTo>
                    <a:pt x="57319" y="113957"/>
                  </a:lnTo>
                  <a:lnTo>
                    <a:pt x="86347" y="86951"/>
                  </a:lnTo>
                  <a:lnTo>
                    <a:pt x="115426" y="61041"/>
                  </a:lnTo>
                  <a:lnTo>
                    <a:pt x="142621" y="36666"/>
                  </a:lnTo>
                  <a:lnTo>
                    <a:pt x="174348" y="9612"/>
                  </a:lnTo>
                  <a:lnTo>
                    <a:pt x="176265" y="7800"/>
                  </a:lnTo>
                  <a:lnTo>
                    <a:pt x="177118" y="5112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SMARTInkShape-Group99"/>
          <p:cNvGrpSpPr/>
          <p:nvPr/>
        </p:nvGrpSpPr>
        <p:grpSpPr>
          <a:xfrm>
            <a:off x="4725224" y="4025900"/>
            <a:ext cx="541227" cy="327557"/>
            <a:chOff x="4725224" y="4025900"/>
            <a:chExt cx="541227" cy="327557"/>
          </a:xfrm>
        </p:grpSpPr>
        <p:sp>
          <p:nvSpPr>
            <p:cNvPr id="125" name="SMARTInkShape-443"/>
            <p:cNvSpPr/>
            <p:nvPr>
              <p:custDataLst>
                <p:tags r:id="rId9"/>
              </p:custDataLst>
            </p:nvPr>
          </p:nvSpPr>
          <p:spPr>
            <a:xfrm>
              <a:off x="5187950" y="4025900"/>
              <a:ext cx="78501" cy="203201"/>
            </a:xfrm>
            <a:custGeom>
              <a:avLst/>
              <a:gdLst/>
              <a:ahLst/>
              <a:cxnLst/>
              <a:rect l="0" t="0" r="0" b="0"/>
              <a:pathLst>
                <a:path w="78501" h="2032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1550" y="27451"/>
                  </a:lnTo>
                  <a:lnTo>
                    <a:pt x="31801" y="58934"/>
                  </a:lnTo>
                  <a:lnTo>
                    <a:pt x="47530" y="80285"/>
                  </a:lnTo>
                  <a:lnTo>
                    <a:pt x="62047" y="101534"/>
                  </a:lnTo>
                  <a:lnTo>
                    <a:pt x="73437" y="122737"/>
                  </a:lnTo>
                  <a:lnTo>
                    <a:pt x="78500" y="143920"/>
                  </a:lnTo>
                  <a:lnTo>
                    <a:pt x="75106" y="165094"/>
                  </a:lnTo>
                  <a:lnTo>
                    <a:pt x="67247" y="183442"/>
                  </a:lnTo>
                  <a:lnTo>
                    <a:pt x="5080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444"/>
            <p:cNvSpPr/>
            <p:nvPr>
              <p:custDataLst>
                <p:tags r:id="rId10"/>
              </p:custDataLst>
            </p:nvPr>
          </p:nvSpPr>
          <p:spPr>
            <a:xfrm>
              <a:off x="5105873" y="4089739"/>
              <a:ext cx="94778" cy="110515"/>
            </a:xfrm>
            <a:custGeom>
              <a:avLst/>
              <a:gdLst/>
              <a:ahLst/>
              <a:cxnLst/>
              <a:rect l="0" t="0" r="0" b="0"/>
              <a:pathLst>
                <a:path w="94778" h="110515">
                  <a:moveTo>
                    <a:pt x="50327" y="12361"/>
                  </a:moveTo>
                  <a:lnTo>
                    <a:pt x="50327" y="12361"/>
                  </a:lnTo>
                  <a:lnTo>
                    <a:pt x="53698" y="8990"/>
                  </a:lnTo>
                  <a:lnTo>
                    <a:pt x="55353" y="5454"/>
                  </a:lnTo>
                  <a:lnTo>
                    <a:pt x="56415" y="805"/>
                  </a:lnTo>
                  <a:lnTo>
                    <a:pt x="55797" y="424"/>
                  </a:lnTo>
                  <a:lnTo>
                    <a:pt x="53229" y="0"/>
                  </a:lnTo>
                  <a:lnTo>
                    <a:pt x="52262" y="592"/>
                  </a:lnTo>
                  <a:lnTo>
                    <a:pt x="51617" y="1693"/>
                  </a:lnTo>
                  <a:lnTo>
                    <a:pt x="50900" y="5503"/>
                  </a:lnTo>
                  <a:lnTo>
                    <a:pt x="50402" y="30177"/>
                  </a:lnTo>
                  <a:lnTo>
                    <a:pt x="40908" y="61637"/>
                  </a:lnTo>
                  <a:lnTo>
                    <a:pt x="29625" y="93146"/>
                  </a:lnTo>
                  <a:lnTo>
                    <a:pt x="22076" y="104710"/>
                  </a:lnTo>
                  <a:lnTo>
                    <a:pt x="14018" y="109849"/>
                  </a:lnTo>
                  <a:lnTo>
                    <a:pt x="10598" y="110514"/>
                  </a:lnTo>
                  <a:lnTo>
                    <a:pt x="7613" y="110252"/>
                  </a:lnTo>
                  <a:lnTo>
                    <a:pt x="4918" y="109371"/>
                  </a:lnTo>
                  <a:lnTo>
                    <a:pt x="3121" y="105962"/>
                  </a:lnTo>
                  <a:lnTo>
                    <a:pt x="0" y="75783"/>
                  </a:lnTo>
                  <a:lnTo>
                    <a:pt x="3038" y="60159"/>
                  </a:lnTo>
                  <a:lnTo>
                    <a:pt x="5396" y="57632"/>
                  </a:lnTo>
                  <a:lnTo>
                    <a:pt x="8378" y="56652"/>
                  </a:lnTo>
                  <a:lnTo>
                    <a:pt x="11778" y="56705"/>
                  </a:lnTo>
                  <a:lnTo>
                    <a:pt x="21199" y="62408"/>
                  </a:lnTo>
                  <a:lnTo>
                    <a:pt x="50672" y="88592"/>
                  </a:lnTo>
                  <a:lnTo>
                    <a:pt x="72033" y="103436"/>
                  </a:lnTo>
                  <a:lnTo>
                    <a:pt x="75381" y="104827"/>
                  </a:lnTo>
                  <a:lnTo>
                    <a:pt x="79024" y="103639"/>
                  </a:lnTo>
                  <a:lnTo>
                    <a:pt x="94777" y="88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445"/>
            <p:cNvSpPr/>
            <p:nvPr>
              <p:custDataLst>
                <p:tags r:id="rId11"/>
              </p:custDataLst>
            </p:nvPr>
          </p:nvSpPr>
          <p:spPr>
            <a:xfrm>
              <a:off x="5037452" y="4076700"/>
              <a:ext cx="55249" cy="177801"/>
            </a:xfrm>
            <a:custGeom>
              <a:avLst/>
              <a:gdLst/>
              <a:ahLst/>
              <a:cxnLst/>
              <a:rect l="0" t="0" r="0" b="0"/>
              <a:pathLst>
                <a:path w="55249" h="177801">
                  <a:moveTo>
                    <a:pt x="29848" y="0"/>
                  </a:moveTo>
                  <a:lnTo>
                    <a:pt x="29848" y="0"/>
                  </a:lnTo>
                  <a:lnTo>
                    <a:pt x="15543" y="0"/>
                  </a:lnTo>
                  <a:lnTo>
                    <a:pt x="13255" y="1411"/>
                  </a:lnTo>
                  <a:lnTo>
                    <a:pt x="8833" y="6742"/>
                  </a:lnTo>
                  <a:lnTo>
                    <a:pt x="2376" y="37902"/>
                  </a:lnTo>
                  <a:lnTo>
                    <a:pt x="0" y="67175"/>
                  </a:lnTo>
                  <a:lnTo>
                    <a:pt x="354" y="97589"/>
                  </a:lnTo>
                  <a:lnTo>
                    <a:pt x="5216" y="125217"/>
                  </a:lnTo>
                  <a:lnTo>
                    <a:pt x="15885" y="154459"/>
                  </a:lnTo>
                  <a:lnTo>
                    <a:pt x="25759" y="165780"/>
                  </a:lnTo>
                  <a:lnTo>
                    <a:pt x="36498" y="172458"/>
                  </a:lnTo>
                  <a:lnTo>
                    <a:pt x="55248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446"/>
            <p:cNvSpPr/>
            <p:nvPr>
              <p:custDataLst>
                <p:tags r:id="rId12"/>
              </p:custDataLst>
            </p:nvPr>
          </p:nvSpPr>
          <p:spPr>
            <a:xfrm>
              <a:off x="4725224" y="4167961"/>
              <a:ext cx="256436" cy="185496"/>
            </a:xfrm>
            <a:custGeom>
              <a:avLst/>
              <a:gdLst/>
              <a:ahLst/>
              <a:cxnLst/>
              <a:rect l="0" t="0" r="0" b="0"/>
              <a:pathLst>
                <a:path w="256436" h="185496">
                  <a:moveTo>
                    <a:pt x="69026" y="29389"/>
                  </a:moveTo>
                  <a:lnTo>
                    <a:pt x="69026" y="29389"/>
                  </a:lnTo>
                  <a:lnTo>
                    <a:pt x="55211" y="17455"/>
                  </a:lnTo>
                  <a:lnTo>
                    <a:pt x="45177" y="12447"/>
                  </a:lnTo>
                  <a:lnTo>
                    <a:pt x="42544" y="11745"/>
                  </a:lnTo>
                  <a:lnTo>
                    <a:pt x="33973" y="22253"/>
                  </a:lnTo>
                  <a:lnTo>
                    <a:pt x="23813" y="43151"/>
                  </a:lnTo>
                  <a:lnTo>
                    <a:pt x="14594" y="73605"/>
                  </a:lnTo>
                  <a:lnTo>
                    <a:pt x="10161" y="89911"/>
                  </a:lnTo>
                  <a:lnTo>
                    <a:pt x="5793" y="106426"/>
                  </a:lnTo>
                  <a:lnTo>
                    <a:pt x="0" y="137711"/>
                  </a:lnTo>
                  <a:lnTo>
                    <a:pt x="2130" y="163375"/>
                  </a:lnTo>
                  <a:lnTo>
                    <a:pt x="6084" y="172335"/>
                  </a:lnTo>
                  <a:lnTo>
                    <a:pt x="18004" y="184172"/>
                  </a:lnTo>
                  <a:lnTo>
                    <a:pt x="25839" y="185495"/>
                  </a:lnTo>
                  <a:lnTo>
                    <a:pt x="43952" y="181319"/>
                  </a:lnTo>
                  <a:lnTo>
                    <a:pt x="73983" y="156955"/>
                  </a:lnTo>
                  <a:lnTo>
                    <a:pt x="90985" y="132887"/>
                  </a:lnTo>
                  <a:lnTo>
                    <a:pt x="104185" y="107138"/>
                  </a:lnTo>
                  <a:lnTo>
                    <a:pt x="112404" y="83935"/>
                  </a:lnTo>
                  <a:lnTo>
                    <a:pt x="114646" y="67508"/>
                  </a:lnTo>
                  <a:lnTo>
                    <a:pt x="113291" y="57619"/>
                  </a:lnTo>
                  <a:lnTo>
                    <a:pt x="111941" y="55970"/>
                  </a:lnTo>
                  <a:lnTo>
                    <a:pt x="110336" y="55577"/>
                  </a:lnTo>
                  <a:lnTo>
                    <a:pt x="109266" y="58136"/>
                  </a:lnTo>
                  <a:lnTo>
                    <a:pt x="108466" y="76634"/>
                  </a:lnTo>
                  <a:lnTo>
                    <a:pt x="113089" y="106182"/>
                  </a:lnTo>
                  <a:lnTo>
                    <a:pt x="125054" y="132439"/>
                  </a:lnTo>
                  <a:lnTo>
                    <a:pt x="127545" y="136189"/>
                  </a:lnTo>
                  <a:lnTo>
                    <a:pt x="131322" y="137983"/>
                  </a:lnTo>
                  <a:lnTo>
                    <a:pt x="141163" y="138096"/>
                  </a:lnTo>
                  <a:lnTo>
                    <a:pt x="145340" y="134316"/>
                  </a:lnTo>
                  <a:lnTo>
                    <a:pt x="151861" y="120708"/>
                  </a:lnTo>
                  <a:lnTo>
                    <a:pt x="156129" y="89843"/>
                  </a:lnTo>
                  <a:lnTo>
                    <a:pt x="153365" y="68017"/>
                  </a:lnTo>
                  <a:lnTo>
                    <a:pt x="143875" y="41539"/>
                  </a:lnTo>
                  <a:lnTo>
                    <a:pt x="134768" y="26693"/>
                  </a:lnTo>
                  <a:lnTo>
                    <a:pt x="134020" y="26181"/>
                  </a:lnTo>
                  <a:lnTo>
                    <a:pt x="133522" y="26545"/>
                  </a:lnTo>
                  <a:lnTo>
                    <a:pt x="133190" y="27493"/>
                  </a:lnTo>
                  <a:lnTo>
                    <a:pt x="134380" y="28125"/>
                  </a:lnTo>
                  <a:lnTo>
                    <a:pt x="139465" y="28827"/>
                  </a:lnTo>
                  <a:lnTo>
                    <a:pt x="153632" y="25851"/>
                  </a:lnTo>
                  <a:lnTo>
                    <a:pt x="167865" y="17130"/>
                  </a:lnTo>
                  <a:lnTo>
                    <a:pt x="187110" y="0"/>
                  </a:lnTo>
                  <a:lnTo>
                    <a:pt x="187966" y="624"/>
                  </a:lnTo>
                  <a:lnTo>
                    <a:pt x="188916" y="5080"/>
                  </a:lnTo>
                  <a:lnTo>
                    <a:pt x="189451" y="18894"/>
                  </a:lnTo>
                  <a:lnTo>
                    <a:pt x="193339" y="28487"/>
                  </a:lnTo>
                  <a:lnTo>
                    <a:pt x="196351" y="33021"/>
                  </a:lnTo>
                  <a:lnTo>
                    <a:pt x="205343" y="39940"/>
                  </a:lnTo>
                  <a:lnTo>
                    <a:pt x="210704" y="42773"/>
                  </a:lnTo>
                  <a:lnTo>
                    <a:pt x="224187" y="44039"/>
                  </a:lnTo>
                  <a:lnTo>
                    <a:pt x="238175" y="43661"/>
                  </a:lnTo>
                  <a:lnTo>
                    <a:pt x="249096" y="45845"/>
                  </a:lnTo>
                  <a:lnTo>
                    <a:pt x="252573" y="49532"/>
                  </a:lnTo>
                  <a:lnTo>
                    <a:pt x="256435" y="61155"/>
                  </a:lnTo>
                  <a:lnTo>
                    <a:pt x="252508" y="77609"/>
                  </a:lnTo>
                  <a:lnTo>
                    <a:pt x="236111" y="106804"/>
                  </a:lnTo>
                  <a:lnTo>
                    <a:pt x="229599" y="113184"/>
                  </a:lnTo>
                  <a:lnTo>
                    <a:pt x="226875" y="114886"/>
                  </a:lnTo>
                  <a:lnTo>
                    <a:pt x="224353" y="114609"/>
                  </a:lnTo>
                  <a:lnTo>
                    <a:pt x="221966" y="113013"/>
                  </a:lnTo>
                  <a:lnTo>
                    <a:pt x="215076" y="105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0" name="SMARTInkShape-447"/>
          <p:cNvSpPr/>
          <p:nvPr>
            <p:custDataLst>
              <p:tags r:id="rId8"/>
            </p:custDataLst>
          </p:nvPr>
        </p:nvSpPr>
        <p:spPr>
          <a:xfrm>
            <a:off x="5436532" y="4095107"/>
            <a:ext cx="138769" cy="156517"/>
          </a:xfrm>
          <a:custGeom>
            <a:avLst/>
            <a:gdLst/>
            <a:ahLst/>
            <a:cxnLst/>
            <a:rect l="0" t="0" r="0" b="0"/>
            <a:pathLst>
              <a:path w="138769" h="156517">
                <a:moveTo>
                  <a:pt x="68918" y="26043"/>
                </a:moveTo>
                <a:lnTo>
                  <a:pt x="68918" y="26043"/>
                </a:lnTo>
                <a:lnTo>
                  <a:pt x="68918" y="0"/>
                </a:lnTo>
                <a:lnTo>
                  <a:pt x="68918" y="214"/>
                </a:lnTo>
                <a:lnTo>
                  <a:pt x="61732" y="23659"/>
                </a:lnTo>
                <a:lnTo>
                  <a:pt x="49967" y="49442"/>
                </a:lnTo>
                <a:lnTo>
                  <a:pt x="35331" y="79716"/>
                </a:lnTo>
                <a:lnTo>
                  <a:pt x="20829" y="109165"/>
                </a:lnTo>
                <a:lnTo>
                  <a:pt x="6143" y="140199"/>
                </a:lnTo>
                <a:lnTo>
                  <a:pt x="1164" y="156136"/>
                </a:lnTo>
                <a:lnTo>
                  <a:pt x="465" y="156516"/>
                </a:lnTo>
                <a:lnTo>
                  <a:pt x="0" y="155358"/>
                </a:lnTo>
                <a:lnTo>
                  <a:pt x="9457" y="126761"/>
                </a:lnTo>
                <a:lnTo>
                  <a:pt x="19913" y="96206"/>
                </a:lnTo>
                <a:lnTo>
                  <a:pt x="25665" y="79168"/>
                </a:lnTo>
                <a:lnTo>
                  <a:pt x="35818" y="50830"/>
                </a:lnTo>
                <a:lnTo>
                  <a:pt x="47587" y="22569"/>
                </a:lnTo>
                <a:lnTo>
                  <a:pt x="50464" y="17377"/>
                </a:lnTo>
                <a:lnTo>
                  <a:pt x="54499" y="16032"/>
                </a:lnTo>
                <a:lnTo>
                  <a:pt x="59305" y="17252"/>
                </a:lnTo>
                <a:lnTo>
                  <a:pt x="78064" y="30964"/>
                </a:lnTo>
                <a:lnTo>
                  <a:pt x="106316" y="57511"/>
                </a:lnTo>
                <a:lnTo>
                  <a:pt x="138768" y="8954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172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Periodiske funksjoner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7" y="970623"/>
            <a:ext cx="4218231" cy="180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5" y="2952475"/>
            <a:ext cx="4224859" cy="1799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8" y="4934326"/>
            <a:ext cx="4233825" cy="1800000"/>
          </a:xfrm>
          <a:prstGeom prst="rect">
            <a:avLst/>
          </a:prstGeom>
        </p:spPr>
      </p:pic>
      <p:grpSp>
        <p:nvGrpSpPr>
          <p:cNvPr id="9" name="SMARTInkShape-Group101"/>
          <p:cNvGrpSpPr/>
          <p:nvPr/>
        </p:nvGrpSpPr>
        <p:grpSpPr>
          <a:xfrm>
            <a:off x="4470400" y="1803661"/>
            <a:ext cx="161873" cy="380740"/>
            <a:chOff x="4470400" y="1803661"/>
            <a:chExt cx="161873" cy="380740"/>
          </a:xfrm>
        </p:grpSpPr>
        <p:sp>
          <p:nvSpPr>
            <p:cNvPr id="6" name="SMARTInkShape-448"/>
            <p:cNvSpPr/>
            <p:nvPr>
              <p:custDataLst>
                <p:tags r:id="rId153"/>
              </p:custDataLst>
            </p:nvPr>
          </p:nvSpPr>
          <p:spPr>
            <a:xfrm>
              <a:off x="4531419" y="1803661"/>
              <a:ext cx="100854" cy="139440"/>
            </a:xfrm>
            <a:custGeom>
              <a:avLst/>
              <a:gdLst/>
              <a:ahLst/>
              <a:cxnLst/>
              <a:rect l="0" t="0" r="0" b="0"/>
              <a:pathLst>
                <a:path w="100854" h="139440">
                  <a:moveTo>
                    <a:pt x="15181" y="6089"/>
                  </a:moveTo>
                  <a:lnTo>
                    <a:pt x="15181" y="6089"/>
                  </a:lnTo>
                  <a:lnTo>
                    <a:pt x="3248" y="1063"/>
                  </a:lnTo>
                  <a:lnTo>
                    <a:pt x="0" y="327"/>
                  </a:lnTo>
                  <a:lnTo>
                    <a:pt x="121" y="131"/>
                  </a:lnTo>
                  <a:lnTo>
                    <a:pt x="908" y="0"/>
                  </a:lnTo>
                  <a:lnTo>
                    <a:pt x="26762" y="26277"/>
                  </a:lnTo>
                  <a:lnTo>
                    <a:pt x="58130" y="50764"/>
                  </a:lnTo>
                  <a:lnTo>
                    <a:pt x="87739" y="72220"/>
                  </a:lnTo>
                  <a:lnTo>
                    <a:pt x="96818" y="78520"/>
                  </a:lnTo>
                  <a:lnTo>
                    <a:pt x="100853" y="83671"/>
                  </a:lnTo>
                  <a:lnTo>
                    <a:pt x="99813" y="86033"/>
                  </a:lnTo>
                  <a:lnTo>
                    <a:pt x="73912" y="100412"/>
                  </a:lnTo>
                  <a:lnTo>
                    <a:pt x="47007" y="112275"/>
                  </a:lnTo>
                  <a:lnTo>
                    <a:pt x="18567" y="123856"/>
                  </a:lnTo>
                  <a:lnTo>
                    <a:pt x="10113" y="131734"/>
                  </a:lnTo>
                  <a:lnTo>
                    <a:pt x="10391" y="132891"/>
                  </a:lnTo>
                  <a:lnTo>
                    <a:pt x="15181" y="139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49"/>
            <p:cNvSpPr/>
            <p:nvPr>
              <p:custDataLst>
                <p:tags r:id="rId154"/>
              </p:custDataLst>
            </p:nvPr>
          </p:nvSpPr>
          <p:spPr>
            <a:xfrm>
              <a:off x="4470400" y="2063750"/>
              <a:ext cx="101601" cy="120651"/>
            </a:xfrm>
            <a:custGeom>
              <a:avLst/>
              <a:gdLst/>
              <a:ahLst/>
              <a:cxnLst/>
              <a:rect l="0" t="0" r="0" b="0"/>
              <a:pathLst>
                <a:path w="101601" h="120651">
                  <a:moveTo>
                    <a:pt x="0" y="120650"/>
                  </a:moveTo>
                  <a:lnTo>
                    <a:pt x="0" y="120650"/>
                  </a:lnTo>
                  <a:lnTo>
                    <a:pt x="3371" y="120650"/>
                  </a:lnTo>
                  <a:lnTo>
                    <a:pt x="30443" y="89257"/>
                  </a:lnTo>
                  <a:lnTo>
                    <a:pt x="48102" y="67892"/>
                  </a:lnTo>
                  <a:lnTo>
                    <a:pt x="72500" y="37441"/>
                  </a:lnTo>
                  <a:lnTo>
                    <a:pt x="95347" y="7491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50"/>
            <p:cNvSpPr/>
            <p:nvPr>
              <p:custDataLst>
                <p:tags r:id="rId155"/>
              </p:custDataLst>
            </p:nvPr>
          </p:nvSpPr>
          <p:spPr>
            <a:xfrm>
              <a:off x="4509382" y="2070100"/>
              <a:ext cx="81669" cy="95251"/>
            </a:xfrm>
            <a:custGeom>
              <a:avLst/>
              <a:gdLst/>
              <a:ahLst/>
              <a:cxnLst/>
              <a:rect l="0" t="0" r="0" b="0"/>
              <a:pathLst>
                <a:path w="81669" h="95251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705"/>
                  </a:lnTo>
                  <a:lnTo>
                    <a:pt x="442" y="1881"/>
                  </a:lnTo>
                  <a:lnTo>
                    <a:pt x="0" y="3371"/>
                  </a:lnTo>
                  <a:lnTo>
                    <a:pt x="6122" y="15580"/>
                  </a:lnTo>
                  <a:lnTo>
                    <a:pt x="26607" y="43033"/>
                  </a:lnTo>
                  <a:lnTo>
                    <a:pt x="53336" y="69570"/>
                  </a:lnTo>
                  <a:lnTo>
                    <a:pt x="68099" y="85054"/>
                  </a:lnTo>
                  <a:lnTo>
                    <a:pt x="8166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SMARTInkShape-Group102"/>
          <p:cNvGrpSpPr/>
          <p:nvPr/>
        </p:nvGrpSpPr>
        <p:grpSpPr>
          <a:xfrm>
            <a:off x="4483100" y="3786206"/>
            <a:ext cx="143629" cy="430195"/>
            <a:chOff x="4483100" y="3786206"/>
            <a:chExt cx="143629" cy="430195"/>
          </a:xfrm>
        </p:grpSpPr>
        <p:sp>
          <p:nvSpPr>
            <p:cNvPr id="10" name="SMARTInkShape-451"/>
            <p:cNvSpPr/>
            <p:nvPr>
              <p:custDataLst>
                <p:tags r:id="rId150"/>
              </p:custDataLst>
            </p:nvPr>
          </p:nvSpPr>
          <p:spPr>
            <a:xfrm>
              <a:off x="4560260" y="3786206"/>
              <a:ext cx="66469" cy="150795"/>
            </a:xfrm>
            <a:custGeom>
              <a:avLst/>
              <a:gdLst/>
              <a:ahLst/>
              <a:cxnLst/>
              <a:rect l="0" t="0" r="0" b="0"/>
              <a:pathLst>
                <a:path w="66469" h="150795">
                  <a:moveTo>
                    <a:pt x="11740" y="42844"/>
                  </a:moveTo>
                  <a:lnTo>
                    <a:pt x="11740" y="42844"/>
                  </a:lnTo>
                  <a:lnTo>
                    <a:pt x="11035" y="32705"/>
                  </a:lnTo>
                  <a:lnTo>
                    <a:pt x="3901" y="6527"/>
                  </a:lnTo>
                  <a:lnTo>
                    <a:pt x="0" y="0"/>
                  </a:lnTo>
                  <a:lnTo>
                    <a:pt x="386" y="171"/>
                  </a:lnTo>
                  <a:lnTo>
                    <a:pt x="2696" y="2241"/>
                  </a:lnTo>
                  <a:lnTo>
                    <a:pt x="13824" y="28900"/>
                  </a:lnTo>
                  <a:lnTo>
                    <a:pt x="26939" y="55175"/>
                  </a:lnTo>
                  <a:lnTo>
                    <a:pt x="46963" y="85967"/>
                  </a:lnTo>
                  <a:lnTo>
                    <a:pt x="65027" y="110080"/>
                  </a:lnTo>
                  <a:lnTo>
                    <a:pt x="66315" y="113068"/>
                  </a:lnTo>
                  <a:lnTo>
                    <a:pt x="66468" y="115766"/>
                  </a:lnTo>
                  <a:lnTo>
                    <a:pt x="64756" y="120644"/>
                  </a:lnTo>
                  <a:lnTo>
                    <a:pt x="59762" y="125165"/>
                  </a:lnTo>
                  <a:lnTo>
                    <a:pt x="51428" y="129526"/>
                  </a:lnTo>
                  <a:lnTo>
                    <a:pt x="26844" y="139955"/>
                  </a:lnTo>
                  <a:lnTo>
                    <a:pt x="17042" y="145976"/>
                  </a:lnTo>
                  <a:lnTo>
                    <a:pt x="1689" y="150160"/>
                  </a:lnTo>
                  <a:lnTo>
                    <a:pt x="1512" y="150371"/>
                  </a:lnTo>
                  <a:lnTo>
                    <a:pt x="5390" y="150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52"/>
            <p:cNvSpPr/>
            <p:nvPr>
              <p:custDataLst>
                <p:tags r:id="rId151"/>
              </p:custDataLst>
            </p:nvPr>
          </p:nvSpPr>
          <p:spPr>
            <a:xfrm>
              <a:off x="4483100" y="4038600"/>
              <a:ext cx="133351" cy="177801"/>
            </a:xfrm>
            <a:custGeom>
              <a:avLst/>
              <a:gdLst/>
              <a:ahLst/>
              <a:cxnLst/>
              <a:rect l="0" t="0" r="0" b="0"/>
              <a:pathLst>
                <a:path w="133351" h="177801">
                  <a:moveTo>
                    <a:pt x="0" y="177800"/>
                  </a:moveTo>
                  <a:lnTo>
                    <a:pt x="0" y="177800"/>
                  </a:lnTo>
                  <a:lnTo>
                    <a:pt x="0" y="174429"/>
                  </a:lnTo>
                  <a:lnTo>
                    <a:pt x="17578" y="145475"/>
                  </a:lnTo>
                  <a:lnTo>
                    <a:pt x="32507" y="123922"/>
                  </a:lnTo>
                  <a:lnTo>
                    <a:pt x="50901" y="100232"/>
                  </a:lnTo>
                  <a:lnTo>
                    <a:pt x="68954" y="75592"/>
                  </a:lnTo>
                  <a:lnTo>
                    <a:pt x="85680" y="52646"/>
                  </a:lnTo>
                  <a:lnTo>
                    <a:pt x="111782" y="2255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453"/>
            <p:cNvSpPr/>
            <p:nvPr>
              <p:custDataLst>
                <p:tags r:id="rId152"/>
              </p:custDataLst>
            </p:nvPr>
          </p:nvSpPr>
          <p:spPr>
            <a:xfrm>
              <a:off x="4510265" y="4052183"/>
              <a:ext cx="87136" cy="157868"/>
            </a:xfrm>
            <a:custGeom>
              <a:avLst/>
              <a:gdLst/>
              <a:ahLst/>
              <a:cxnLst/>
              <a:rect l="0" t="0" r="0" b="0"/>
              <a:pathLst>
                <a:path w="87136" h="157868">
                  <a:moveTo>
                    <a:pt x="10935" y="5467"/>
                  </a:moveTo>
                  <a:lnTo>
                    <a:pt x="10935" y="5467"/>
                  </a:lnTo>
                  <a:lnTo>
                    <a:pt x="0" y="0"/>
                  </a:lnTo>
                  <a:lnTo>
                    <a:pt x="117" y="1116"/>
                  </a:lnTo>
                  <a:lnTo>
                    <a:pt x="14944" y="32381"/>
                  </a:lnTo>
                  <a:lnTo>
                    <a:pt x="25417" y="53412"/>
                  </a:lnTo>
                  <a:lnTo>
                    <a:pt x="37126" y="74989"/>
                  </a:lnTo>
                  <a:lnTo>
                    <a:pt x="53738" y="105088"/>
                  </a:lnTo>
                  <a:lnTo>
                    <a:pt x="65715" y="129999"/>
                  </a:lnTo>
                  <a:lnTo>
                    <a:pt x="71971" y="142659"/>
                  </a:lnTo>
                  <a:lnTo>
                    <a:pt x="87135" y="157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103"/>
          <p:cNvGrpSpPr/>
          <p:nvPr/>
        </p:nvGrpSpPr>
        <p:grpSpPr>
          <a:xfrm>
            <a:off x="4554295" y="5738733"/>
            <a:ext cx="119306" cy="382668"/>
            <a:chOff x="4554295" y="5738733"/>
            <a:chExt cx="119306" cy="382668"/>
          </a:xfrm>
        </p:grpSpPr>
        <p:sp>
          <p:nvSpPr>
            <p:cNvPr id="14" name="SMARTInkShape-454"/>
            <p:cNvSpPr/>
            <p:nvPr>
              <p:custDataLst>
                <p:tags r:id="rId147"/>
              </p:custDataLst>
            </p:nvPr>
          </p:nvSpPr>
          <p:spPr>
            <a:xfrm>
              <a:off x="4554295" y="5738733"/>
              <a:ext cx="84798" cy="160418"/>
            </a:xfrm>
            <a:custGeom>
              <a:avLst/>
              <a:gdLst/>
              <a:ahLst/>
              <a:cxnLst/>
              <a:rect l="0" t="0" r="0" b="0"/>
              <a:pathLst>
                <a:path w="84798" h="160418">
                  <a:moveTo>
                    <a:pt x="36755" y="46117"/>
                  </a:moveTo>
                  <a:lnTo>
                    <a:pt x="36755" y="46117"/>
                  </a:lnTo>
                  <a:lnTo>
                    <a:pt x="15799" y="23749"/>
                  </a:lnTo>
                  <a:lnTo>
                    <a:pt x="3195" y="1622"/>
                  </a:lnTo>
                  <a:lnTo>
                    <a:pt x="1682" y="225"/>
                  </a:lnTo>
                  <a:lnTo>
                    <a:pt x="672" y="0"/>
                  </a:lnTo>
                  <a:lnTo>
                    <a:pt x="0" y="555"/>
                  </a:lnTo>
                  <a:lnTo>
                    <a:pt x="3016" y="4936"/>
                  </a:lnTo>
                  <a:lnTo>
                    <a:pt x="26877" y="34109"/>
                  </a:lnTo>
                  <a:lnTo>
                    <a:pt x="51546" y="60982"/>
                  </a:lnTo>
                  <a:lnTo>
                    <a:pt x="73595" y="91622"/>
                  </a:lnTo>
                  <a:lnTo>
                    <a:pt x="81351" y="107264"/>
                  </a:lnTo>
                  <a:lnTo>
                    <a:pt x="84797" y="121271"/>
                  </a:lnTo>
                  <a:lnTo>
                    <a:pt x="84448" y="132671"/>
                  </a:lnTo>
                  <a:lnTo>
                    <a:pt x="83367" y="137686"/>
                  </a:lnTo>
                  <a:lnTo>
                    <a:pt x="80530" y="141735"/>
                  </a:lnTo>
                  <a:lnTo>
                    <a:pt x="71733" y="148116"/>
                  </a:lnTo>
                  <a:lnTo>
                    <a:pt x="54880" y="152304"/>
                  </a:lnTo>
                  <a:lnTo>
                    <a:pt x="26564" y="149355"/>
                  </a:lnTo>
                  <a:lnTo>
                    <a:pt x="15528" y="148445"/>
                  </a:lnTo>
                  <a:lnTo>
                    <a:pt x="12725" y="148908"/>
                  </a:lnTo>
                  <a:lnTo>
                    <a:pt x="11563" y="149922"/>
                  </a:lnTo>
                  <a:lnTo>
                    <a:pt x="11494" y="151304"/>
                  </a:lnTo>
                  <a:lnTo>
                    <a:pt x="15180" y="154720"/>
                  </a:lnTo>
                  <a:lnTo>
                    <a:pt x="24055" y="16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455"/>
            <p:cNvSpPr/>
            <p:nvPr>
              <p:custDataLst>
                <p:tags r:id="rId148"/>
              </p:custDataLst>
            </p:nvPr>
          </p:nvSpPr>
          <p:spPr>
            <a:xfrm>
              <a:off x="4565650" y="5994400"/>
              <a:ext cx="101601" cy="114301"/>
            </a:xfrm>
            <a:custGeom>
              <a:avLst/>
              <a:gdLst/>
              <a:ahLst/>
              <a:cxnLst/>
              <a:rect l="0" t="0" r="0" b="0"/>
              <a:pathLst>
                <a:path w="101601" h="114301">
                  <a:moveTo>
                    <a:pt x="0" y="114300"/>
                  </a:moveTo>
                  <a:lnTo>
                    <a:pt x="0" y="114300"/>
                  </a:lnTo>
                  <a:lnTo>
                    <a:pt x="5775" y="107114"/>
                  </a:lnTo>
                  <a:lnTo>
                    <a:pt x="25417" y="78830"/>
                  </a:lnTo>
                  <a:lnTo>
                    <a:pt x="52686" y="49698"/>
                  </a:lnTo>
                  <a:lnTo>
                    <a:pt x="79346" y="2248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456"/>
            <p:cNvSpPr/>
            <p:nvPr>
              <p:custDataLst>
                <p:tags r:id="rId149"/>
              </p:custDataLst>
            </p:nvPr>
          </p:nvSpPr>
          <p:spPr>
            <a:xfrm>
              <a:off x="4584700" y="6013450"/>
              <a:ext cx="88901" cy="107951"/>
            </a:xfrm>
            <a:custGeom>
              <a:avLst/>
              <a:gdLst/>
              <a:ahLst/>
              <a:cxnLst/>
              <a:rect l="0" t="0" r="0" b="0"/>
              <a:pathLst>
                <a:path w="88901" h="107951">
                  <a:moveTo>
                    <a:pt x="0" y="0"/>
                  </a:moveTo>
                  <a:lnTo>
                    <a:pt x="0" y="0"/>
                  </a:lnTo>
                  <a:lnTo>
                    <a:pt x="17578" y="31393"/>
                  </a:lnTo>
                  <a:lnTo>
                    <a:pt x="41427" y="61513"/>
                  </a:lnTo>
                  <a:lnTo>
                    <a:pt x="67073" y="86430"/>
                  </a:lnTo>
                  <a:lnTo>
                    <a:pt x="889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104"/>
          <p:cNvGrpSpPr/>
          <p:nvPr/>
        </p:nvGrpSpPr>
        <p:grpSpPr>
          <a:xfrm>
            <a:off x="5181806" y="1602750"/>
            <a:ext cx="336345" cy="233378"/>
            <a:chOff x="5181806" y="1602750"/>
            <a:chExt cx="336345" cy="233378"/>
          </a:xfrm>
        </p:grpSpPr>
        <p:sp>
          <p:nvSpPr>
            <p:cNvPr id="18" name="SMARTInkShape-457"/>
            <p:cNvSpPr/>
            <p:nvPr>
              <p:custDataLst>
                <p:tags r:id="rId143"/>
              </p:custDataLst>
            </p:nvPr>
          </p:nvSpPr>
          <p:spPr>
            <a:xfrm>
              <a:off x="5181806" y="1602750"/>
              <a:ext cx="101274" cy="233378"/>
            </a:xfrm>
            <a:custGeom>
              <a:avLst/>
              <a:gdLst/>
              <a:ahLst/>
              <a:cxnLst/>
              <a:rect l="0" t="0" r="0" b="0"/>
              <a:pathLst>
                <a:path w="101274" h="233378">
                  <a:moveTo>
                    <a:pt x="95044" y="29200"/>
                  </a:moveTo>
                  <a:lnTo>
                    <a:pt x="95044" y="29200"/>
                  </a:lnTo>
                  <a:lnTo>
                    <a:pt x="77367" y="6056"/>
                  </a:lnTo>
                  <a:lnTo>
                    <a:pt x="69314" y="1275"/>
                  </a:lnTo>
                  <a:lnTo>
                    <a:pt x="65191" y="0"/>
                  </a:lnTo>
                  <a:lnTo>
                    <a:pt x="53083" y="2346"/>
                  </a:lnTo>
                  <a:lnTo>
                    <a:pt x="45904" y="4948"/>
                  </a:lnTo>
                  <a:lnTo>
                    <a:pt x="22315" y="25463"/>
                  </a:lnTo>
                  <a:lnTo>
                    <a:pt x="9568" y="45884"/>
                  </a:lnTo>
                  <a:lnTo>
                    <a:pt x="1316" y="67659"/>
                  </a:lnTo>
                  <a:lnTo>
                    <a:pt x="0" y="86745"/>
                  </a:lnTo>
                  <a:lnTo>
                    <a:pt x="2753" y="95080"/>
                  </a:lnTo>
                  <a:lnTo>
                    <a:pt x="13339" y="109985"/>
                  </a:lnTo>
                  <a:lnTo>
                    <a:pt x="38537" y="126906"/>
                  </a:lnTo>
                  <a:lnTo>
                    <a:pt x="68345" y="140857"/>
                  </a:lnTo>
                  <a:lnTo>
                    <a:pt x="89406" y="153927"/>
                  </a:lnTo>
                  <a:lnTo>
                    <a:pt x="97947" y="164362"/>
                  </a:lnTo>
                  <a:lnTo>
                    <a:pt x="101213" y="170108"/>
                  </a:lnTo>
                  <a:lnTo>
                    <a:pt x="101273" y="176761"/>
                  </a:lnTo>
                  <a:lnTo>
                    <a:pt x="95696" y="191679"/>
                  </a:lnTo>
                  <a:lnTo>
                    <a:pt x="73914" y="215944"/>
                  </a:lnTo>
                  <a:lnTo>
                    <a:pt x="48488" y="230895"/>
                  </a:lnTo>
                  <a:lnTo>
                    <a:pt x="33430" y="233377"/>
                  </a:lnTo>
                  <a:lnTo>
                    <a:pt x="26451" y="233052"/>
                  </a:lnTo>
                  <a:lnTo>
                    <a:pt x="21093" y="230012"/>
                  </a:lnTo>
                  <a:lnTo>
                    <a:pt x="13258" y="219109"/>
                  </a:lnTo>
                  <a:lnTo>
                    <a:pt x="6144" y="18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458"/>
            <p:cNvSpPr/>
            <p:nvPr>
              <p:custDataLst>
                <p:tags r:id="rId144"/>
              </p:custDataLst>
            </p:nvPr>
          </p:nvSpPr>
          <p:spPr>
            <a:xfrm>
              <a:off x="5378450" y="1727200"/>
              <a:ext cx="19051" cy="69851"/>
            </a:xfrm>
            <a:custGeom>
              <a:avLst/>
              <a:gdLst/>
              <a:ahLst/>
              <a:cxnLst/>
              <a:rect l="0" t="0" r="0" b="0"/>
              <a:pathLst>
                <a:path w="19051" h="69851">
                  <a:moveTo>
                    <a:pt x="0" y="0"/>
                  </a:moveTo>
                  <a:lnTo>
                    <a:pt x="0" y="0"/>
                  </a:lnTo>
                  <a:lnTo>
                    <a:pt x="0" y="26515"/>
                  </a:lnTo>
                  <a:lnTo>
                    <a:pt x="5069" y="53973"/>
                  </a:lnTo>
                  <a:lnTo>
                    <a:pt x="8838" y="62323"/>
                  </a:lnTo>
                  <a:lnTo>
                    <a:pt x="12865" y="66505"/>
                  </a:lnTo>
                  <a:lnTo>
                    <a:pt x="190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459"/>
            <p:cNvSpPr/>
            <p:nvPr>
              <p:custDataLst>
                <p:tags r:id="rId145"/>
              </p:custDataLst>
            </p:nvPr>
          </p:nvSpPr>
          <p:spPr>
            <a:xfrm>
              <a:off x="5379332" y="1695450"/>
              <a:ext cx="5469" cy="6351"/>
            </a:xfrm>
            <a:custGeom>
              <a:avLst/>
              <a:gdLst/>
              <a:ahLst/>
              <a:cxnLst/>
              <a:rect l="0" t="0" r="0" b="0"/>
              <a:pathLst>
                <a:path w="5469" h="635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54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60"/>
            <p:cNvSpPr/>
            <p:nvPr>
              <p:custDataLst>
                <p:tags r:id="rId146"/>
              </p:custDataLst>
            </p:nvPr>
          </p:nvSpPr>
          <p:spPr>
            <a:xfrm>
              <a:off x="5441973" y="1730238"/>
              <a:ext cx="76178" cy="54113"/>
            </a:xfrm>
            <a:custGeom>
              <a:avLst/>
              <a:gdLst/>
              <a:ahLst/>
              <a:cxnLst/>
              <a:rect l="0" t="0" r="0" b="0"/>
              <a:pathLst>
                <a:path w="76178" h="54113">
                  <a:moveTo>
                    <a:pt x="6327" y="9662"/>
                  </a:moveTo>
                  <a:lnTo>
                    <a:pt x="6327" y="9662"/>
                  </a:lnTo>
                  <a:lnTo>
                    <a:pt x="859" y="32806"/>
                  </a:lnTo>
                  <a:lnTo>
                    <a:pt x="0" y="53365"/>
                  </a:lnTo>
                  <a:lnTo>
                    <a:pt x="12188" y="24160"/>
                  </a:lnTo>
                  <a:lnTo>
                    <a:pt x="23743" y="7216"/>
                  </a:lnTo>
                  <a:lnTo>
                    <a:pt x="33823" y="1519"/>
                  </a:lnTo>
                  <a:lnTo>
                    <a:pt x="39475" y="0"/>
                  </a:lnTo>
                  <a:lnTo>
                    <a:pt x="44653" y="399"/>
                  </a:lnTo>
                  <a:lnTo>
                    <a:pt x="54170" y="4604"/>
                  </a:lnTo>
                  <a:lnTo>
                    <a:pt x="67461" y="18276"/>
                  </a:lnTo>
                  <a:lnTo>
                    <a:pt x="69661" y="23166"/>
                  </a:lnTo>
                  <a:lnTo>
                    <a:pt x="70611" y="48352"/>
                  </a:lnTo>
                  <a:lnTo>
                    <a:pt x="71761" y="50272"/>
                  </a:lnTo>
                  <a:lnTo>
                    <a:pt x="76177" y="54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105"/>
          <p:cNvGrpSpPr/>
          <p:nvPr/>
        </p:nvGrpSpPr>
        <p:grpSpPr>
          <a:xfrm>
            <a:off x="5670212" y="1610932"/>
            <a:ext cx="237347" cy="210308"/>
            <a:chOff x="5670212" y="1610932"/>
            <a:chExt cx="237347" cy="210308"/>
          </a:xfrm>
        </p:grpSpPr>
        <p:sp>
          <p:nvSpPr>
            <p:cNvPr id="23" name="SMARTInkShape-461"/>
            <p:cNvSpPr/>
            <p:nvPr>
              <p:custDataLst>
                <p:tags r:id="rId139"/>
              </p:custDataLst>
            </p:nvPr>
          </p:nvSpPr>
          <p:spPr>
            <a:xfrm>
              <a:off x="5670212" y="1610932"/>
              <a:ext cx="44789" cy="186119"/>
            </a:xfrm>
            <a:custGeom>
              <a:avLst/>
              <a:gdLst/>
              <a:ahLst/>
              <a:cxnLst/>
              <a:rect l="0" t="0" r="0" b="0"/>
              <a:pathLst>
                <a:path w="44789" h="186119">
                  <a:moveTo>
                    <a:pt x="44788" y="21018"/>
                  </a:moveTo>
                  <a:lnTo>
                    <a:pt x="44788" y="21018"/>
                  </a:lnTo>
                  <a:lnTo>
                    <a:pt x="44788" y="10905"/>
                  </a:lnTo>
                  <a:lnTo>
                    <a:pt x="43377" y="7220"/>
                  </a:lnTo>
                  <a:lnTo>
                    <a:pt x="38046" y="1245"/>
                  </a:lnTo>
                  <a:lnTo>
                    <a:pt x="36060" y="75"/>
                  </a:lnTo>
                  <a:lnTo>
                    <a:pt x="34736" y="0"/>
                  </a:lnTo>
                  <a:lnTo>
                    <a:pt x="33853" y="656"/>
                  </a:lnTo>
                  <a:lnTo>
                    <a:pt x="25956" y="24809"/>
                  </a:lnTo>
                  <a:lnTo>
                    <a:pt x="16663" y="50690"/>
                  </a:lnTo>
                  <a:lnTo>
                    <a:pt x="7359" y="81007"/>
                  </a:lnTo>
                  <a:lnTo>
                    <a:pt x="636" y="111180"/>
                  </a:lnTo>
                  <a:lnTo>
                    <a:pt x="0" y="136349"/>
                  </a:lnTo>
                  <a:lnTo>
                    <a:pt x="6980" y="163610"/>
                  </a:lnTo>
                  <a:lnTo>
                    <a:pt x="15990" y="174468"/>
                  </a:lnTo>
                  <a:lnTo>
                    <a:pt x="26344" y="180940"/>
                  </a:lnTo>
                  <a:lnTo>
                    <a:pt x="44788" y="186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462"/>
            <p:cNvSpPr/>
            <p:nvPr>
              <p:custDataLst>
                <p:tags r:id="rId140"/>
              </p:custDataLst>
            </p:nvPr>
          </p:nvSpPr>
          <p:spPr>
            <a:xfrm>
              <a:off x="5721350" y="1663700"/>
              <a:ext cx="101601" cy="101601"/>
            </a:xfrm>
            <a:custGeom>
              <a:avLst/>
              <a:gdLst/>
              <a:ahLst/>
              <a:cxnLst/>
              <a:rect l="0" t="0" r="0" b="0"/>
              <a:pathLst>
                <a:path w="101601" h="101601">
                  <a:moveTo>
                    <a:pt x="0" y="101600"/>
                  </a:moveTo>
                  <a:lnTo>
                    <a:pt x="0" y="101600"/>
                  </a:lnTo>
                  <a:lnTo>
                    <a:pt x="29886" y="71714"/>
                  </a:lnTo>
                  <a:lnTo>
                    <a:pt x="56990" y="44610"/>
                  </a:lnTo>
                  <a:lnTo>
                    <a:pt x="82545" y="1539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463"/>
            <p:cNvSpPr/>
            <p:nvPr>
              <p:custDataLst>
                <p:tags r:id="rId141"/>
              </p:custDataLst>
            </p:nvPr>
          </p:nvSpPr>
          <p:spPr>
            <a:xfrm>
              <a:off x="5743379" y="1689100"/>
              <a:ext cx="79572" cy="63501"/>
            </a:xfrm>
            <a:custGeom>
              <a:avLst/>
              <a:gdLst/>
              <a:ahLst/>
              <a:cxnLst/>
              <a:rect l="0" t="0" r="0" b="0"/>
              <a:pathLst>
                <a:path w="79572" h="635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1411"/>
                  </a:lnTo>
                  <a:lnTo>
                    <a:pt x="18330" y="21048"/>
                  </a:lnTo>
                  <a:lnTo>
                    <a:pt x="49940" y="39775"/>
                  </a:lnTo>
                  <a:lnTo>
                    <a:pt x="7957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464"/>
            <p:cNvSpPr/>
            <p:nvPr>
              <p:custDataLst>
                <p:tags r:id="rId142"/>
              </p:custDataLst>
            </p:nvPr>
          </p:nvSpPr>
          <p:spPr>
            <a:xfrm>
              <a:off x="5861050" y="1613168"/>
              <a:ext cx="46509" cy="208072"/>
            </a:xfrm>
            <a:custGeom>
              <a:avLst/>
              <a:gdLst/>
              <a:ahLst/>
              <a:cxnLst/>
              <a:rect l="0" t="0" r="0" b="0"/>
              <a:pathLst>
                <a:path w="46509" h="208072">
                  <a:moveTo>
                    <a:pt x="0" y="12432"/>
                  </a:moveTo>
                  <a:lnTo>
                    <a:pt x="0" y="12432"/>
                  </a:lnTo>
                  <a:lnTo>
                    <a:pt x="0" y="6965"/>
                  </a:lnTo>
                  <a:lnTo>
                    <a:pt x="705" y="6670"/>
                  </a:lnTo>
                  <a:lnTo>
                    <a:pt x="3371" y="6343"/>
                  </a:lnTo>
                  <a:lnTo>
                    <a:pt x="4364" y="5551"/>
                  </a:lnTo>
                  <a:lnTo>
                    <a:pt x="6272" y="0"/>
                  </a:lnTo>
                  <a:lnTo>
                    <a:pt x="24020" y="20803"/>
                  </a:lnTo>
                  <a:lnTo>
                    <a:pt x="39656" y="51062"/>
                  </a:lnTo>
                  <a:lnTo>
                    <a:pt x="45377" y="72640"/>
                  </a:lnTo>
                  <a:lnTo>
                    <a:pt x="46508" y="96341"/>
                  </a:lnTo>
                  <a:lnTo>
                    <a:pt x="43954" y="120986"/>
                  </a:lnTo>
                  <a:lnTo>
                    <a:pt x="38115" y="146050"/>
                  </a:lnTo>
                  <a:lnTo>
                    <a:pt x="30265" y="173849"/>
                  </a:lnTo>
                  <a:lnTo>
                    <a:pt x="20360" y="205196"/>
                  </a:lnTo>
                  <a:lnTo>
                    <a:pt x="19217" y="206558"/>
                  </a:lnTo>
                  <a:lnTo>
                    <a:pt x="16067" y="208071"/>
                  </a:lnTo>
                  <a:lnTo>
                    <a:pt x="15650" y="207064"/>
                  </a:lnTo>
                  <a:lnTo>
                    <a:pt x="19050" y="196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" name="SMARTInkShape-465"/>
          <p:cNvSpPr/>
          <p:nvPr>
            <p:custDataLst>
              <p:tags r:id="rId1"/>
            </p:custDataLst>
          </p:nvPr>
        </p:nvSpPr>
        <p:spPr>
          <a:xfrm>
            <a:off x="2426360" y="1826318"/>
            <a:ext cx="88876" cy="119472"/>
          </a:xfrm>
          <a:custGeom>
            <a:avLst/>
            <a:gdLst/>
            <a:ahLst/>
            <a:cxnLst/>
            <a:rect l="0" t="0" r="0" b="0"/>
            <a:pathLst>
              <a:path w="88876" h="119472">
                <a:moveTo>
                  <a:pt x="43790" y="15182"/>
                </a:moveTo>
                <a:lnTo>
                  <a:pt x="43790" y="15182"/>
                </a:lnTo>
                <a:lnTo>
                  <a:pt x="29975" y="3249"/>
                </a:lnTo>
                <a:lnTo>
                  <a:pt x="26114" y="876"/>
                </a:lnTo>
                <a:lnTo>
                  <a:pt x="22834" y="0"/>
                </a:lnTo>
                <a:lnTo>
                  <a:pt x="19941" y="122"/>
                </a:lnTo>
                <a:lnTo>
                  <a:pt x="6859" y="5387"/>
                </a:lnTo>
                <a:lnTo>
                  <a:pt x="4352" y="10063"/>
                </a:lnTo>
                <a:lnTo>
                  <a:pt x="825" y="34205"/>
                </a:lnTo>
                <a:lnTo>
                  <a:pt x="0" y="56092"/>
                </a:lnTo>
                <a:lnTo>
                  <a:pt x="3396" y="78049"/>
                </a:lnTo>
                <a:lnTo>
                  <a:pt x="6278" y="88844"/>
                </a:lnTo>
                <a:lnTo>
                  <a:pt x="17005" y="104600"/>
                </a:lnTo>
                <a:lnTo>
                  <a:pt x="23817" y="110777"/>
                </a:lnTo>
                <a:lnTo>
                  <a:pt x="38911" y="117641"/>
                </a:lnTo>
                <a:lnTo>
                  <a:pt x="46887" y="119471"/>
                </a:lnTo>
                <a:lnTo>
                  <a:pt x="55027" y="117869"/>
                </a:lnTo>
                <a:lnTo>
                  <a:pt x="71597" y="108563"/>
                </a:lnTo>
                <a:lnTo>
                  <a:pt x="82725" y="93138"/>
                </a:lnTo>
                <a:lnTo>
                  <a:pt x="88611" y="74524"/>
                </a:lnTo>
                <a:lnTo>
                  <a:pt x="88875" y="54491"/>
                </a:lnTo>
                <a:lnTo>
                  <a:pt x="85841" y="46327"/>
                </a:lnTo>
                <a:lnTo>
                  <a:pt x="74944" y="33493"/>
                </a:lnTo>
                <a:lnTo>
                  <a:pt x="64457" y="26848"/>
                </a:lnTo>
                <a:lnTo>
                  <a:pt x="43790" y="2153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SMARTInkShape-466"/>
          <p:cNvSpPr/>
          <p:nvPr>
            <p:custDataLst>
              <p:tags r:id="rId2"/>
            </p:custDataLst>
          </p:nvPr>
        </p:nvSpPr>
        <p:spPr>
          <a:xfrm>
            <a:off x="3369442" y="1836133"/>
            <a:ext cx="100711" cy="118549"/>
          </a:xfrm>
          <a:custGeom>
            <a:avLst/>
            <a:gdLst/>
            <a:ahLst/>
            <a:cxnLst/>
            <a:rect l="0" t="0" r="0" b="0"/>
            <a:pathLst>
              <a:path w="100711" h="118549">
                <a:moveTo>
                  <a:pt x="59558" y="18067"/>
                </a:moveTo>
                <a:lnTo>
                  <a:pt x="59558" y="18067"/>
                </a:lnTo>
                <a:lnTo>
                  <a:pt x="59558" y="6511"/>
                </a:lnTo>
                <a:lnTo>
                  <a:pt x="56187" y="2335"/>
                </a:lnTo>
                <a:lnTo>
                  <a:pt x="50769" y="492"/>
                </a:lnTo>
                <a:lnTo>
                  <a:pt x="47349" y="0"/>
                </a:lnTo>
                <a:lnTo>
                  <a:pt x="35793" y="2679"/>
                </a:lnTo>
                <a:lnTo>
                  <a:pt x="20061" y="11313"/>
                </a:lnTo>
                <a:lnTo>
                  <a:pt x="11900" y="20709"/>
                </a:lnTo>
                <a:lnTo>
                  <a:pt x="3339" y="41663"/>
                </a:lnTo>
                <a:lnTo>
                  <a:pt x="0" y="59599"/>
                </a:lnTo>
                <a:lnTo>
                  <a:pt x="2086" y="85563"/>
                </a:lnTo>
                <a:lnTo>
                  <a:pt x="5323" y="102628"/>
                </a:lnTo>
                <a:lnTo>
                  <a:pt x="9290" y="109013"/>
                </a:lnTo>
                <a:lnTo>
                  <a:pt x="21224" y="117989"/>
                </a:lnTo>
                <a:lnTo>
                  <a:pt x="29063" y="118548"/>
                </a:lnTo>
                <a:lnTo>
                  <a:pt x="47181" y="113526"/>
                </a:lnTo>
                <a:lnTo>
                  <a:pt x="73843" y="95426"/>
                </a:lnTo>
                <a:lnTo>
                  <a:pt x="92875" y="65447"/>
                </a:lnTo>
                <a:lnTo>
                  <a:pt x="100710" y="36496"/>
                </a:lnTo>
                <a:lnTo>
                  <a:pt x="99692" y="28236"/>
                </a:lnTo>
                <a:lnTo>
                  <a:pt x="92918" y="13414"/>
                </a:lnTo>
                <a:lnTo>
                  <a:pt x="86737" y="10026"/>
                </a:lnTo>
                <a:lnTo>
                  <a:pt x="70461" y="10025"/>
                </a:lnTo>
                <a:lnTo>
                  <a:pt x="41465" y="17958"/>
                </a:lnTo>
                <a:lnTo>
                  <a:pt x="30350" y="25309"/>
                </a:lnTo>
                <a:lnTo>
                  <a:pt x="21458" y="3711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SMARTInkShape-467"/>
          <p:cNvSpPr/>
          <p:nvPr>
            <p:custDataLst>
              <p:tags r:id="rId3"/>
            </p:custDataLst>
          </p:nvPr>
        </p:nvSpPr>
        <p:spPr>
          <a:xfrm>
            <a:off x="4308066" y="1841578"/>
            <a:ext cx="90459" cy="103709"/>
          </a:xfrm>
          <a:custGeom>
            <a:avLst/>
            <a:gdLst/>
            <a:ahLst/>
            <a:cxnLst/>
            <a:rect l="0" t="0" r="0" b="0"/>
            <a:pathLst>
              <a:path w="90459" h="103709">
                <a:moveTo>
                  <a:pt x="73434" y="6272"/>
                </a:moveTo>
                <a:lnTo>
                  <a:pt x="73434" y="6272"/>
                </a:lnTo>
                <a:lnTo>
                  <a:pt x="73434" y="2901"/>
                </a:lnTo>
                <a:lnTo>
                  <a:pt x="72729" y="1908"/>
                </a:lnTo>
                <a:lnTo>
                  <a:pt x="71552" y="1246"/>
                </a:lnTo>
                <a:lnTo>
                  <a:pt x="64645" y="314"/>
                </a:lnTo>
                <a:lnTo>
                  <a:pt x="49669" y="0"/>
                </a:lnTo>
                <a:lnTo>
                  <a:pt x="41470" y="3719"/>
                </a:lnTo>
                <a:lnTo>
                  <a:pt x="21337" y="20977"/>
                </a:lnTo>
                <a:lnTo>
                  <a:pt x="6571" y="45358"/>
                </a:lnTo>
                <a:lnTo>
                  <a:pt x="0" y="71553"/>
                </a:lnTo>
                <a:lnTo>
                  <a:pt x="2227" y="86792"/>
                </a:lnTo>
                <a:lnTo>
                  <a:pt x="4796" y="93818"/>
                </a:lnTo>
                <a:lnTo>
                  <a:pt x="8625" y="98503"/>
                </a:lnTo>
                <a:lnTo>
                  <a:pt x="18525" y="103708"/>
                </a:lnTo>
                <a:lnTo>
                  <a:pt x="35624" y="100377"/>
                </a:lnTo>
                <a:lnTo>
                  <a:pt x="55218" y="91135"/>
                </a:lnTo>
                <a:lnTo>
                  <a:pt x="70982" y="77620"/>
                </a:lnTo>
                <a:lnTo>
                  <a:pt x="88387" y="50774"/>
                </a:lnTo>
                <a:lnTo>
                  <a:pt x="90458" y="41584"/>
                </a:lnTo>
                <a:lnTo>
                  <a:pt x="88997" y="23848"/>
                </a:lnTo>
                <a:lnTo>
                  <a:pt x="84515" y="17989"/>
                </a:lnTo>
                <a:lnTo>
                  <a:pt x="70127" y="11480"/>
                </a:lnTo>
                <a:lnTo>
                  <a:pt x="63468" y="11155"/>
                </a:lnTo>
                <a:lnTo>
                  <a:pt x="52307" y="14557"/>
                </a:lnTo>
                <a:lnTo>
                  <a:pt x="46405" y="18891"/>
                </a:lnTo>
                <a:lnTo>
                  <a:pt x="41684" y="2532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SMARTInkShape-468"/>
          <p:cNvSpPr/>
          <p:nvPr>
            <p:custDataLst>
              <p:tags r:id="rId4"/>
            </p:custDataLst>
          </p:nvPr>
        </p:nvSpPr>
        <p:spPr>
          <a:xfrm>
            <a:off x="2904680" y="1836294"/>
            <a:ext cx="71809" cy="119484"/>
          </a:xfrm>
          <a:custGeom>
            <a:avLst/>
            <a:gdLst/>
            <a:ahLst/>
            <a:cxnLst/>
            <a:rect l="0" t="0" r="0" b="0"/>
            <a:pathLst>
              <a:path w="71809" h="119484">
                <a:moveTo>
                  <a:pt x="54420" y="11556"/>
                </a:moveTo>
                <a:lnTo>
                  <a:pt x="54420" y="11556"/>
                </a:lnTo>
                <a:lnTo>
                  <a:pt x="51049" y="8185"/>
                </a:lnTo>
                <a:lnTo>
                  <a:pt x="49394" y="4649"/>
                </a:lnTo>
                <a:lnTo>
                  <a:pt x="48953" y="2718"/>
                </a:lnTo>
                <a:lnTo>
                  <a:pt x="47953" y="1430"/>
                </a:lnTo>
                <a:lnTo>
                  <a:pt x="44960" y="0"/>
                </a:lnTo>
                <a:lnTo>
                  <a:pt x="39397" y="1246"/>
                </a:lnTo>
                <a:lnTo>
                  <a:pt x="35938" y="2566"/>
                </a:lnTo>
                <a:lnTo>
                  <a:pt x="20957" y="21279"/>
                </a:lnTo>
                <a:lnTo>
                  <a:pt x="6483" y="49166"/>
                </a:lnTo>
                <a:lnTo>
                  <a:pt x="0" y="79771"/>
                </a:lnTo>
                <a:lnTo>
                  <a:pt x="1450" y="104440"/>
                </a:lnTo>
                <a:lnTo>
                  <a:pt x="4290" y="110168"/>
                </a:lnTo>
                <a:lnTo>
                  <a:pt x="13090" y="118413"/>
                </a:lnTo>
                <a:lnTo>
                  <a:pt x="19105" y="119483"/>
                </a:lnTo>
                <a:lnTo>
                  <a:pt x="33315" y="116909"/>
                </a:lnTo>
                <a:lnTo>
                  <a:pt x="47157" y="107298"/>
                </a:lnTo>
                <a:lnTo>
                  <a:pt x="64968" y="86020"/>
                </a:lnTo>
                <a:lnTo>
                  <a:pt x="69919" y="78132"/>
                </a:lnTo>
                <a:lnTo>
                  <a:pt x="71808" y="70757"/>
                </a:lnTo>
                <a:lnTo>
                  <a:pt x="70145" y="56917"/>
                </a:lnTo>
                <a:lnTo>
                  <a:pt x="57904" y="37226"/>
                </a:lnTo>
                <a:lnTo>
                  <a:pt x="50559" y="30020"/>
                </a:lnTo>
                <a:lnTo>
                  <a:pt x="46354" y="27523"/>
                </a:lnTo>
                <a:lnTo>
                  <a:pt x="46221" y="27845"/>
                </a:lnTo>
                <a:lnTo>
                  <a:pt x="48070" y="3060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SMARTInkShape-469"/>
          <p:cNvSpPr/>
          <p:nvPr>
            <p:custDataLst>
              <p:tags r:id="rId5"/>
            </p:custDataLst>
          </p:nvPr>
        </p:nvSpPr>
        <p:spPr>
          <a:xfrm>
            <a:off x="3849606" y="1868044"/>
            <a:ext cx="64169" cy="67899"/>
          </a:xfrm>
          <a:custGeom>
            <a:avLst/>
            <a:gdLst/>
            <a:ahLst/>
            <a:cxnLst/>
            <a:rect l="0" t="0" r="0" b="0"/>
            <a:pathLst>
              <a:path w="64169" h="67899">
                <a:moveTo>
                  <a:pt x="30244" y="11556"/>
                </a:moveTo>
                <a:lnTo>
                  <a:pt x="30244" y="11556"/>
                </a:lnTo>
                <a:lnTo>
                  <a:pt x="30244" y="8185"/>
                </a:lnTo>
                <a:lnTo>
                  <a:pt x="28363" y="4648"/>
                </a:lnTo>
                <a:lnTo>
                  <a:pt x="26873" y="2718"/>
                </a:lnTo>
                <a:lnTo>
                  <a:pt x="23337" y="572"/>
                </a:lnTo>
                <a:lnTo>
                  <a:pt x="21406" y="0"/>
                </a:lnTo>
                <a:lnTo>
                  <a:pt x="15497" y="5009"/>
                </a:lnTo>
                <a:lnTo>
                  <a:pt x="11946" y="9308"/>
                </a:lnTo>
                <a:lnTo>
                  <a:pt x="3577" y="32213"/>
                </a:lnTo>
                <a:lnTo>
                  <a:pt x="0" y="54601"/>
                </a:lnTo>
                <a:lnTo>
                  <a:pt x="1615" y="60008"/>
                </a:lnTo>
                <a:lnTo>
                  <a:pt x="4808" y="64318"/>
                </a:lnTo>
                <a:lnTo>
                  <a:pt x="9053" y="67898"/>
                </a:lnTo>
                <a:lnTo>
                  <a:pt x="15411" y="67462"/>
                </a:lnTo>
                <a:lnTo>
                  <a:pt x="31883" y="59451"/>
                </a:lnTo>
                <a:lnTo>
                  <a:pt x="54248" y="35703"/>
                </a:lnTo>
                <a:lnTo>
                  <a:pt x="64168" y="16437"/>
                </a:lnTo>
                <a:lnTo>
                  <a:pt x="63443" y="11988"/>
                </a:lnTo>
                <a:lnTo>
                  <a:pt x="60843" y="8316"/>
                </a:lnTo>
                <a:lnTo>
                  <a:pt x="56994" y="5163"/>
                </a:lnTo>
                <a:lnTo>
                  <a:pt x="52310" y="4472"/>
                </a:lnTo>
                <a:lnTo>
                  <a:pt x="41462" y="7467"/>
                </a:lnTo>
                <a:lnTo>
                  <a:pt x="35230" y="11620"/>
                </a:lnTo>
                <a:lnTo>
                  <a:pt x="30244" y="1790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SMARTInkShape-470"/>
          <p:cNvSpPr/>
          <p:nvPr>
            <p:custDataLst>
              <p:tags r:id="rId6"/>
            </p:custDataLst>
          </p:nvPr>
        </p:nvSpPr>
        <p:spPr>
          <a:xfrm>
            <a:off x="2516628" y="1378312"/>
            <a:ext cx="62661" cy="103850"/>
          </a:xfrm>
          <a:custGeom>
            <a:avLst/>
            <a:gdLst/>
            <a:ahLst/>
            <a:cxnLst/>
            <a:rect l="0" t="0" r="0" b="0"/>
            <a:pathLst>
              <a:path w="62661" h="103850">
                <a:moveTo>
                  <a:pt x="48772" y="18688"/>
                </a:moveTo>
                <a:lnTo>
                  <a:pt x="48772" y="18688"/>
                </a:lnTo>
                <a:lnTo>
                  <a:pt x="45401" y="15317"/>
                </a:lnTo>
                <a:lnTo>
                  <a:pt x="43746" y="11780"/>
                </a:lnTo>
                <a:lnTo>
                  <a:pt x="42684" y="3761"/>
                </a:lnTo>
                <a:lnTo>
                  <a:pt x="41891" y="2387"/>
                </a:lnTo>
                <a:lnTo>
                  <a:pt x="40657" y="1470"/>
                </a:lnTo>
                <a:lnTo>
                  <a:pt x="36699" y="452"/>
                </a:lnTo>
                <a:lnTo>
                  <a:pt x="30236" y="0"/>
                </a:lnTo>
                <a:lnTo>
                  <a:pt x="18664" y="3116"/>
                </a:lnTo>
                <a:lnTo>
                  <a:pt x="12343" y="12238"/>
                </a:lnTo>
                <a:lnTo>
                  <a:pt x="4817" y="35121"/>
                </a:lnTo>
                <a:lnTo>
                  <a:pt x="0" y="62363"/>
                </a:lnTo>
                <a:lnTo>
                  <a:pt x="455" y="86427"/>
                </a:lnTo>
                <a:lnTo>
                  <a:pt x="1744" y="93481"/>
                </a:lnTo>
                <a:lnTo>
                  <a:pt x="4720" y="98183"/>
                </a:lnTo>
                <a:lnTo>
                  <a:pt x="8821" y="101318"/>
                </a:lnTo>
                <a:lnTo>
                  <a:pt x="13671" y="103408"/>
                </a:lnTo>
                <a:lnTo>
                  <a:pt x="26586" y="103849"/>
                </a:lnTo>
                <a:lnTo>
                  <a:pt x="33982" y="102978"/>
                </a:lnTo>
                <a:lnTo>
                  <a:pt x="40323" y="99576"/>
                </a:lnTo>
                <a:lnTo>
                  <a:pt x="51132" y="88270"/>
                </a:lnTo>
                <a:lnTo>
                  <a:pt x="61779" y="66037"/>
                </a:lnTo>
                <a:lnTo>
                  <a:pt x="62660" y="38205"/>
                </a:lnTo>
                <a:lnTo>
                  <a:pt x="58238" y="25481"/>
                </a:lnTo>
                <a:lnTo>
                  <a:pt x="55082" y="21100"/>
                </a:lnTo>
                <a:lnTo>
                  <a:pt x="50862" y="18179"/>
                </a:lnTo>
                <a:lnTo>
                  <a:pt x="29722" y="12338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SMARTInkShape-471"/>
          <p:cNvSpPr/>
          <p:nvPr>
            <p:custDataLst>
              <p:tags r:id="rId7"/>
            </p:custDataLst>
          </p:nvPr>
        </p:nvSpPr>
        <p:spPr>
          <a:xfrm>
            <a:off x="3425005" y="1390996"/>
            <a:ext cx="102623" cy="103771"/>
          </a:xfrm>
          <a:custGeom>
            <a:avLst/>
            <a:gdLst/>
            <a:ahLst/>
            <a:cxnLst/>
            <a:rect l="0" t="0" r="0" b="0"/>
            <a:pathLst>
              <a:path w="102623" h="103771">
                <a:moveTo>
                  <a:pt x="54795" y="18704"/>
                </a:moveTo>
                <a:lnTo>
                  <a:pt x="54795" y="18704"/>
                </a:lnTo>
                <a:lnTo>
                  <a:pt x="54795" y="13237"/>
                </a:lnTo>
                <a:lnTo>
                  <a:pt x="50431" y="7459"/>
                </a:lnTo>
                <a:lnTo>
                  <a:pt x="49328" y="3593"/>
                </a:lnTo>
                <a:lnTo>
                  <a:pt x="48328" y="2280"/>
                </a:lnTo>
                <a:lnTo>
                  <a:pt x="45335" y="821"/>
                </a:lnTo>
                <a:lnTo>
                  <a:pt x="39684" y="0"/>
                </a:lnTo>
                <a:lnTo>
                  <a:pt x="30170" y="3127"/>
                </a:lnTo>
                <a:lnTo>
                  <a:pt x="18414" y="15265"/>
                </a:lnTo>
                <a:lnTo>
                  <a:pt x="5994" y="32266"/>
                </a:lnTo>
                <a:lnTo>
                  <a:pt x="1356" y="46369"/>
                </a:lnTo>
                <a:lnTo>
                  <a:pt x="0" y="61338"/>
                </a:lnTo>
                <a:lnTo>
                  <a:pt x="1749" y="75047"/>
                </a:lnTo>
                <a:lnTo>
                  <a:pt x="8642" y="88195"/>
                </a:lnTo>
                <a:lnTo>
                  <a:pt x="13442" y="94665"/>
                </a:lnTo>
                <a:lnTo>
                  <a:pt x="26303" y="101853"/>
                </a:lnTo>
                <a:lnTo>
                  <a:pt x="33683" y="103770"/>
                </a:lnTo>
                <a:lnTo>
                  <a:pt x="49410" y="102137"/>
                </a:lnTo>
                <a:lnTo>
                  <a:pt x="65102" y="96002"/>
                </a:lnTo>
                <a:lnTo>
                  <a:pt x="79131" y="86220"/>
                </a:lnTo>
                <a:lnTo>
                  <a:pt x="95559" y="65441"/>
                </a:lnTo>
                <a:lnTo>
                  <a:pt x="102622" y="44782"/>
                </a:lnTo>
                <a:lnTo>
                  <a:pt x="101343" y="25255"/>
                </a:lnTo>
                <a:lnTo>
                  <a:pt x="97821" y="20249"/>
                </a:lnTo>
                <a:lnTo>
                  <a:pt x="86383" y="12805"/>
                </a:lnTo>
                <a:lnTo>
                  <a:pt x="73773" y="10908"/>
                </a:lnTo>
                <a:lnTo>
                  <a:pt x="54795" y="1235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" name="SMARTInkShape-Group114"/>
          <p:cNvGrpSpPr/>
          <p:nvPr/>
        </p:nvGrpSpPr>
        <p:grpSpPr>
          <a:xfrm>
            <a:off x="6121400" y="1657611"/>
            <a:ext cx="115919" cy="69590"/>
            <a:chOff x="6121400" y="1657611"/>
            <a:chExt cx="115919" cy="69590"/>
          </a:xfrm>
        </p:grpSpPr>
        <p:sp>
          <p:nvSpPr>
            <p:cNvPr id="35" name="SMARTInkShape-472"/>
            <p:cNvSpPr/>
            <p:nvPr>
              <p:custDataLst>
                <p:tags r:id="rId137"/>
              </p:custDataLst>
            </p:nvPr>
          </p:nvSpPr>
          <p:spPr>
            <a:xfrm>
              <a:off x="6121400" y="1657611"/>
              <a:ext cx="115919" cy="12440"/>
            </a:xfrm>
            <a:custGeom>
              <a:avLst/>
              <a:gdLst/>
              <a:ahLst/>
              <a:cxnLst/>
              <a:rect l="0" t="0" r="0" b="0"/>
              <a:pathLst>
                <a:path w="115919" h="12440">
                  <a:moveTo>
                    <a:pt x="0" y="6089"/>
                  </a:moveTo>
                  <a:lnTo>
                    <a:pt x="0" y="6089"/>
                  </a:lnTo>
                  <a:lnTo>
                    <a:pt x="25417" y="4208"/>
                  </a:lnTo>
                  <a:lnTo>
                    <a:pt x="55899" y="622"/>
                  </a:lnTo>
                  <a:lnTo>
                    <a:pt x="82571" y="0"/>
                  </a:lnTo>
                  <a:lnTo>
                    <a:pt x="107274" y="496"/>
                  </a:lnTo>
                  <a:lnTo>
                    <a:pt x="114235" y="3133"/>
                  </a:lnTo>
                  <a:lnTo>
                    <a:pt x="115668" y="4824"/>
                  </a:lnTo>
                  <a:lnTo>
                    <a:pt x="115918" y="6657"/>
                  </a:lnTo>
                  <a:lnTo>
                    <a:pt x="11430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73"/>
            <p:cNvSpPr/>
            <p:nvPr>
              <p:custDataLst>
                <p:tags r:id="rId138"/>
              </p:custDataLst>
            </p:nvPr>
          </p:nvSpPr>
          <p:spPr>
            <a:xfrm>
              <a:off x="6140450" y="17145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782" y="5069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115"/>
          <p:cNvGrpSpPr/>
          <p:nvPr/>
        </p:nvGrpSpPr>
        <p:grpSpPr>
          <a:xfrm>
            <a:off x="6465931" y="1550283"/>
            <a:ext cx="1348841" cy="234068"/>
            <a:chOff x="6465931" y="1550283"/>
            <a:chExt cx="1348841" cy="234068"/>
          </a:xfrm>
        </p:grpSpPr>
        <p:sp>
          <p:nvSpPr>
            <p:cNvPr id="38" name="SMARTInkShape-474"/>
            <p:cNvSpPr/>
            <p:nvPr>
              <p:custDataLst>
                <p:tags r:id="rId126"/>
              </p:custDataLst>
            </p:nvPr>
          </p:nvSpPr>
          <p:spPr>
            <a:xfrm>
              <a:off x="6465931" y="1592814"/>
              <a:ext cx="144420" cy="185722"/>
            </a:xfrm>
            <a:custGeom>
              <a:avLst/>
              <a:gdLst/>
              <a:ahLst/>
              <a:cxnLst/>
              <a:rect l="0" t="0" r="0" b="0"/>
              <a:pathLst>
                <a:path w="144420" h="185722">
                  <a:moveTo>
                    <a:pt x="106319" y="20086"/>
                  </a:moveTo>
                  <a:lnTo>
                    <a:pt x="106319" y="20086"/>
                  </a:lnTo>
                  <a:lnTo>
                    <a:pt x="85271" y="2409"/>
                  </a:lnTo>
                  <a:lnTo>
                    <a:pt x="71799" y="0"/>
                  </a:lnTo>
                  <a:lnTo>
                    <a:pt x="54993" y="2692"/>
                  </a:lnTo>
                  <a:lnTo>
                    <a:pt x="33413" y="10944"/>
                  </a:lnTo>
                  <a:lnTo>
                    <a:pt x="15356" y="27312"/>
                  </a:lnTo>
                  <a:lnTo>
                    <a:pt x="7577" y="37603"/>
                  </a:lnTo>
                  <a:lnTo>
                    <a:pt x="815" y="58445"/>
                  </a:lnTo>
                  <a:lnTo>
                    <a:pt x="0" y="68942"/>
                  </a:lnTo>
                  <a:lnTo>
                    <a:pt x="1573" y="77351"/>
                  </a:lnTo>
                  <a:lnTo>
                    <a:pt x="8965" y="90458"/>
                  </a:lnTo>
                  <a:lnTo>
                    <a:pt x="16016" y="94517"/>
                  </a:lnTo>
                  <a:lnTo>
                    <a:pt x="44755" y="100230"/>
                  </a:lnTo>
                  <a:lnTo>
                    <a:pt x="71066" y="102629"/>
                  </a:lnTo>
                  <a:lnTo>
                    <a:pt x="85713" y="105690"/>
                  </a:lnTo>
                  <a:lnTo>
                    <a:pt x="90465" y="108200"/>
                  </a:lnTo>
                  <a:lnTo>
                    <a:pt x="93633" y="111284"/>
                  </a:lnTo>
                  <a:lnTo>
                    <a:pt x="95744" y="114751"/>
                  </a:lnTo>
                  <a:lnTo>
                    <a:pt x="94331" y="119180"/>
                  </a:lnTo>
                  <a:lnTo>
                    <a:pt x="69901" y="143377"/>
                  </a:lnTo>
                  <a:lnTo>
                    <a:pt x="41427" y="165011"/>
                  </a:lnTo>
                  <a:lnTo>
                    <a:pt x="30098" y="170271"/>
                  </a:lnTo>
                  <a:lnTo>
                    <a:pt x="28694" y="168893"/>
                  </a:lnTo>
                  <a:lnTo>
                    <a:pt x="29015" y="161717"/>
                  </a:lnTo>
                  <a:lnTo>
                    <a:pt x="39905" y="142405"/>
                  </a:lnTo>
                  <a:lnTo>
                    <a:pt x="59908" y="125552"/>
                  </a:lnTo>
                  <a:lnTo>
                    <a:pt x="90451" y="114992"/>
                  </a:lnTo>
                  <a:lnTo>
                    <a:pt x="110320" y="115418"/>
                  </a:lnTo>
                  <a:lnTo>
                    <a:pt x="119570" y="117508"/>
                  </a:lnTo>
                  <a:lnTo>
                    <a:pt x="133610" y="127355"/>
                  </a:lnTo>
                  <a:lnTo>
                    <a:pt x="139329" y="133932"/>
                  </a:lnTo>
                  <a:lnTo>
                    <a:pt x="142437" y="140433"/>
                  </a:lnTo>
                  <a:lnTo>
                    <a:pt x="144297" y="169075"/>
                  </a:lnTo>
                  <a:lnTo>
                    <a:pt x="144403" y="185721"/>
                  </a:lnTo>
                  <a:lnTo>
                    <a:pt x="144419" y="1851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475"/>
            <p:cNvSpPr/>
            <p:nvPr>
              <p:custDataLst>
                <p:tags r:id="rId127"/>
              </p:custDataLst>
            </p:nvPr>
          </p:nvSpPr>
          <p:spPr>
            <a:xfrm>
              <a:off x="6629400" y="165735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14490" y="7186"/>
                  </a:lnTo>
                  <a:lnTo>
                    <a:pt x="18449" y="34700"/>
                  </a:lnTo>
                  <a:lnTo>
                    <a:pt x="19638" y="55616"/>
                  </a:lnTo>
                  <a:lnTo>
                    <a:pt x="20852" y="58244"/>
                  </a:lnTo>
                  <a:lnTo>
                    <a:pt x="23378" y="61869"/>
                  </a:lnTo>
                  <a:lnTo>
                    <a:pt x="24801" y="66466"/>
                  </a:lnTo>
                  <a:lnTo>
                    <a:pt x="25000" y="66183"/>
                  </a:lnTo>
                  <a:lnTo>
                    <a:pt x="25133" y="65289"/>
                  </a:lnTo>
                  <a:lnTo>
                    <a:pt x="36192" y="44281"/>
                  </a:lnTo>
                  <a:lnTo>
                    <a:pt x="56146" y="22779"/>
                  </a:lnTo>
                  <a:lnTo>
                    <a:pt x="60714" y="19420"/>
                  </a:lnTo>
                  <a:lnTo>
                    <a:pt x="65170" y="17885"/>
                  </a:lnTo>
                  <a:lnTo>
                    <a:pt x="73885" y="18062"/>
                  </a:lnTo>
                  <a:lnTo>
                    <a:pt x="82462" y="24255"/>
                  </a:lnTo>
                  <a:lnTo>
                    <a:pt x="86724" y="28870"/>
                  </a:lnTo>
                  <a:lnTo>
                    <a:pt x="91461" y="43405"/>
                  </a:lnTo>
                  <a:lnTo>
                    <a:pt x="94502" y="74739"/>
                  </a:lnTo>
                  <a:lnTo>
                    <a:pt x="98399" y="91446"/>
                  </a:lnTo>
                  <a:lnTo>
                    <a:pt x="100877" y="94831"/>
                  </a:lnTo>
                  <a:lnTo>
                    <a:pt x="1143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476"/>
            <p:cNvSpPr/>
            <p:nvPr>
              <p:custDataLst>
                <p:tags r:id="rId128"/>
              </p:custDataLst>
            </p:nvPr>
          </p:nvSpPr>
          <p:spPr>
            <a:xfrm>
              <a:off x="6885976" y="1555027"/>
              <a:ext cx="54575" cy="229324"/>
            </a:xfrm>
            <a:custGeom>
              <a:avLst/>
              <a:gdLst/>
              <a:ahLst/>
              <a:cxnLst/>
              <a:rect l="0" t="0" r="0" b="0"/>
              <a:pathLst>
                <a:path w="54575" h="229324">
                  <a:moveTo>
                    <a:pt x="54574" y="19773"/>
                  </a:moveTo>
                  <a:lnTo>
                    <a:pt x="54574" y="19773"/>
                  </a:lnTo>
                  <a:lnTo>
                    <a:pt x="53869" y="5975"/>
                  </a:lnTo>
                  <a:lnTo>
                    <a:pt x="51203" y="0"/>
                  </a:lnTo>
                  <a:lnTo>
                    <a:pt x="48093" y="946"/>
                  </a:lnTo>
                  <a:lnTo>
                    <a:pt x="38994" y="9524"/>
                  </a:lnTo>
                  <a:lnTo>
                    <a:pt x="27893" y="32151"/>
                  </a:lnTo>
                  <a:lnTo>
                    <a:pt x="16610" y="63374"/>
                  </a:lnTo>
                  <a:lnTo>
                    <a:pt x="11626" y="80591"/>
                  </a:lnTo>
                  <a:lnTo>
                    <a:pt x="6892" y="98418"/>
                  </a:lnTo>
                  <a:lnTo>
                    <a:pt x="3736" y="115242"/>
                  </a:lnTo>
                  <a:lnTo>
                    <a:pt x="1631" y="131397"/>
                  </a:lnTo>
                  <a:lnTo>
                    <a:pt x="0" y="160400"/>
                  </a:lnTo>
                  <a:lnTo>
                    <a:pt x="3753" y="191184"/>
                  </a:lnTo>
                  <a:lnTo>
                    <a:pt x="9880" y="204376"/>
                  </a:lnTo>
                  <a:lnTo>
                    <a:pt x="19187" y="213061"/>
                  </a:lnTo>
                  <a:lnTo>
                    <a:pt x="54574" y="2293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477"/>
            <p:cNvSpPr/>
            <p:nvPr>
              <p:custDataLst>
                <p:tags r:id="rId129"/>
              </p:custDataLst>
            </p:nvPr>
          </p:nvSpPr>
          <p:spPr>
            <a:xfrm>
              <a:off x="6978650" y="1625600"/>
              <a:ext cx="114301" cy="107951"/>
            </a:xfrm>
            <a:custGeom>
              <a:avLst/>
              <a:gdLst/>
              <a:ahLst/>
              <a:cxnLst/>
              <a:rect l="0" t="0" r="0" b="0"/>
              <a:pathLst>
                <a:path w="114301" h="107951">
                  <a:moveTo>
                    <a:pt x="0" y="107950"/>
                  </a:moveTo>
                  <a:lnTo>
                    <a:pt x="0" y="107950"/>
                  </a:lnTo>
                  <a:lnTo>
                    <a:pt x="27789" y="80160"/>
                  </a:lnTo>
                  <a:lnTo>
                    <a:pt x="56369" y="54952"/>
                  </a:lnTo>
                  <a:lnTo>
                    <a:pt x="86785" y="2692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78"/>
            <p:cNvSpPr/>
            <p:nvPr>
              <p:custDataLst>
                <p:tags r:id="rId130"/>
              </p:custDataLst>
            </p:nvPr>
          </p:nvSpPr>
          <p:spPr>
            <a:xfrm>
              <a:off x="7001562" y="1625600"/>
              <a:ext cx="72339" cy="107951"/>
            </a:xfrm>
            <a:custGeom>
              <a:avLst/>
              <a:gdLst/>
              <a:ahLst/>
              <a:cxnLst/>
              <a:rect l="0" t="0" r="0" b="0"/>
              <a:pathLst>
                <a:path w="72339" h="107951">
                  <a:moveTo>
                    <a:pt x="8838" y="0"/>
                  </a:moveTo>
                  <a:lnTo>
                    <a:pt x="8838" y="0"/>
                  </a:lnTo>
                  <a:lnTo>
                    <a:pt x="5467" y="0"/>
                  </a:lnTo>
                  <a:lnTo>
                    <a:pt x="1930" y="3763"/>
                  </a:lnTo>
                  <a:lnTo>
                    <a:pt x="0" y="6742"/>
                  </a:lnTo>
                  <a:lnTo>
                    <a:pt x="1617" y="17578"/>
                  </a:lnTo>
                  <a:lnTo>
                    <a:pt x="8450" y="31801"/>
                  </a:lnTo>
                  <a:lnTo>
                    <a:pt x="26754" y="55676"/>
                  </a:lnTo>
                  <a:lnTo>
                    <a:pt x="48177" y="85264"/>
                  </a:lnTo>
                  <a:lnTo>
                    <a:pt x="7233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479"/>
            <p:cNvSpPr/>
            <p:nvPr>
              <p:custDataLst>
                <p:tags r:id="rId131"/>
              </p:custDataLst>
            </p:nvPr>
          </p:nvSpPr>
          <p:spPr>
            <a:xfrm>
              <a:off x="7235341" y="1609242"/>
              <a:ext cx="3660" cy="111609"/>
            </a:xfrm>
            <a:custGeom>
              <a:avLst/>
              <a:gdLst/>
              <a:ahLst/>
              <a:cxnLst/>
              <a:rect l="0" t="0" r="0" b="0"/>
              <a:pathLst>
                <a:path w="3660" h="111609">
                  <a:moveTo>
                    <a:pt x="3659" y="3658"/>
                  </a:moveTo>
                  <a:lnTo>
                    <a:pt x="3659" y="3658"/>
                  </a:lnTo>
                  <a:lnTo>
                    <a:pt x="3659" y="0"/>
                  </a:lnTo>
                  <a:lnTo>
                    <a:pt x="3659" y="24228"/>
                  </a:lnTo>
                  <a:lnTo>
                    <a:pt x="2954" y="51224"/>
                  </a:lnTo>
                  <a:lnTo>
                    <a:pt x="0" y="76705"/>
                  </a:lnTo>
                  <a:lnTo>
                    <a:pt x="3383" y="108427"/>
                  </a:lnTo>
                  <a:lnTo>
                    <a:pt x="3659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480"/>
            <p:cNvSpPr/>
            <p:nvPr>
              <p:custDataLst>
                <p:tags r:id="rId132"/>
              </p:custDataLst>
            </p:nvPr>
          </p:nvSpPr>
          <p:spPr>
            <a:xfrm>
              <a:off x="7200900" y="16764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6515" y="6350"/>
                  </a:lnTo>
                  <a:lnTo>
                    <a:pt x="57631" y="19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81"/>
            <p:cNvSpPr/>
            <p:nvPr>
              <p:custDataLst>
                <p:tags r:id="rId133"/>
              </p:custDataLst>
            </p:nvPr>
          </p:nvSpPr>
          <p:spPr>
            <a:xfrm>
              <a:off x="7416800" y="1579449"/>
              <a:ext cx="107951" cy="154102"/>
            </a:xfrm>
            <a:custGeom>
              <a:avLst/>
              <a:gdLst/>
              <a:ahLst/>
              <a:cxnLst/>
              <a:rect l="0" t="0" r="0" b="0"/>
              <a:pathLst>
                <a:path w="107951" h="154102">
                  <a:moveTo>
                    <a:pt x="0" y="39801"/>
                  </a:moveTo>
                  <a:lnTo>
                    <a:pt x="0" y="39801"/>
                  </a:lnTo>
                  <a:lnTo>
                    <a:pt x="0" y="36430"/>
                  </a:lnTo>
                  <a:lnTo>
                    <a:pt x="5775" y="23195"/>
                  </a:lnTo>
                  <a:lnTo>
                    <a:pt x="12209" y="12665"/>
                  </a:lnTo>
                  <a:lnTo>
                    <a:pt x="21654" y="4692"/>
                  </a:lnTo>
                  <a:lnTo>
                    <a:pt x="27136" y="1579"/>
                  </a:lnTo>
                  <a:lnTo>
                    <a:pt x="40753" y="0"/>
                  </a:lnTo>
                  <a:lnTo>
                    <a:pt x="48336" y="567"/>
                  </a:lnTo>
                  <a:lnTo>
                    <a:pt x="62405" y="6842"/>
                  </a:lnTo>
                  <a:lnTo>
                    <a:pt x="69120" y="11478"/>
                  </a:lnTo>
                  <a:lnTo>
                    <a:pt x="73596" y="18097"/>
                  </a:lnTo>
                  <a:lnTo>
                    <a:pt x="78570" y="34858"/>
                  </a:lnTo>
                  <a:lnTo>
                    <a:pt x="73256" y="57830"/>
                  </a:lnTo>
                  <a:lnTo>
                    <a:pt x="60780" y="83092"/>
                  </a:lnTo>
                  <a:lnTo>
                    <a:pt x="43476" y="106078"/>
                  </a:lnTo>
                  <a:lnTo>
                    <a:pt x="20643" y="135482"/>
                  </a:lnTo>
                  <a:lnTo>
                    <a:pt x="7214" y="148584"/>
                  </a:lnTo>
                  <a:lnTo>
                    <a:pt x="6220" y="147601"/>
                  </a:lnTo>
                  <a:lnTo>
                    <a:pt x="14939" y="125005"/>
                  </a:lnTo>
                  <a:lnTo>
                    <a:pt x="19131" y="122710"/>
                  </a:lnTo>
                  <a:lnTo>
                    <a:pt x="31316" y="122040"/>
                  </a:lnTo>
                  <a:lnTo>
                    <a:pt x="42376" y="125976"/>
                  </a:lnTo>
                  <a:lnTo>
                    <a:pt x="71086" y="140000"/>
                  </a:lnTo>
                  <a:lnTo>
                    <a:pt x="107950" y="154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82"/>
            <p:cNvSpPr/>
            <p:nvPr>
              <p:custDataLst>
                <p:tags r:id="rId134"/>
              </p:custDataLst>
            </p:nvPr>
          </p:nvSpPr>
          <p:spPr>
            <a:xfrm>
              <a:off x="7591964" y="1632986"/>
              <a:ext cx="93567" cy="106915"/>
            </a:xfrm>
            <a:custGeom>
              <a:avLst/>
              <a:gdLst/>
              <a:ahLst/>
              <a:cxnLst/>
              <a:rect l="0" t="0" r="0" b="0"/>
              <a:pathLst>
                <a:path w="93567" h="106915">
                  <a:moveTo>
                    <a:pt x="15336" y="24364"/>
                  </a:moveTo>
                  <a:lnTo>
                    <a:pt x="15336" y="24364"/>
                  </a:lnTo>
                  <a:lnTo>
                    <a:pt x="11965" y="24364"/>
                  </a:lnTo>
                  <a:lnTo>
                    <a:pt x="8429" y="30008"/>
                  </a:lnTo>
                  <a:lnTo>
                    <a:pt x="409" y="57621"/>
                  </a:lnTo>
                  <a:lnTo>
                    <a:pt x="0" y="71130"/>
                  </a:lnTo>
                  <a:lnTo>
                    <a:pt x="2169" y="81132"/>
                  </a:lnTo>
                  <a:lnTo>
                    <a:pt x="5486" y="87929"/>
                  </a:lnTo>
                  <a:lnTo>
                    <a:pt x="8064" y="88613"/>
                  </a:lnTo>
                  <a:lnTo>
                    <a:pt x="11194" y="87658"/>
                  </a:lnTo>
                  <a:lnTo>
                    <a:pt x="14691" y="85610"/>
                  </a:lnTo>
                  <a:lnTo>
                    <a:pt x="41288" y="55564"/>
                  </a:lnTo>
                  <a:lnTo>
                    <a:pt x="59796" y="30940"/>
                  </a:lnTo>
                  <a:lnTo>
                    <a:pt x="88167" y="2353"/>
                  </a:lnTo>
                  <a:lnTo>
                    <a:pt x="91407" y="518"/>
                  </a:lnTo>
                  <a:lnTo>
                    <a:pt x="93566" y="0"/>
                  </a:lnTo>
                  <a:lnTo>
                    <a:pt x="86494" y="22868"/>
                  </a:lnTo>
                  <a:lnTo>
                    <a:pt x="82239" y="47453"/>
                  </a:lnTo>
                  <a:lnTo>
                    <a:pt x="81054" y="71315"/>
                  </a:lnTo>
                  <a:lnTo>
                    <a:pt x="84730" y="102174"/>
                  </a:lnTo>
                  <a:lnTo>
                    <a:pt x="85186" y="106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483"/>
            <p:cNvSpPr/>
            <p:nvPr>
              <p:custDataLst>
                <p:tags r:id="rId135"/>
              </p:custDataLst>
            </p:nvPr>
          </p:nvSpPr>
          <p:spPr>
            <a:xfrm>
              <a:off x="7597579" y="1644650"/>
              <a:ext cx="111322" cy="14129"/>
            </a:xfrm>
            <a:custGeom>
              <a:avLst/>
              <a:gdLst/>
              <a:ahLst/>
              <a:cxnLst/>
              <a:rect l="0" t="0" r="0" b="0"/>
              <a:pathLst>
                <a:path w="111322" h="14129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775"/>
                  </a:lnTo>
                  <a:lnTo>
                    <a:pt x="4645" y="12209"/>
                  </a:lnTo>
                  <a:lnTo>
                    <a:pt x="22517" y="14128"/>
                  </a:lnTo>
                  <a:lnTo>
                    <a:pt x="49275" y="12629"/>
                  </a:lnTo>
                  <a:lnTo>
                    <a:pt x="79982" y="9611"/>
                  </a:lnTo>
                  <a:lnTo>
                    <a:pt x="1113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484"/>
            <p:cNvSpPr/>
            <p:nvPr>
              <p:custDataLst>
                <p:tags r:id="rId136"/>
              </p:custDataLst>
            </p:nvPr>
          </p:nvSpPr>
          <p:spPr>
            <a:xfrm>
              <a:off x="7766050" y="1550283"/>
              <a:ext cx="48722" cy="234068"/>
            </a:xfrm>
            <a:custGeom>
              <a:avLst/>
              <a:gdLst/>
              <a:ahLst/>
              <a:cxnLst/>
              <a:rect l="0" t="0" r="0" b="0"/>
              <a:pathLst>
                <a:path w="48722" h="2340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15580" y="19604"/>
                  </a:lnTo>
                  <a:lnTo>
                    <a:pt x="26681" y="46322"/>
                  </a:lnTo>
                  <a:lnTo>
                    <a:pt x="32603" y="62337"/>
                  </a:lnTo>
                  <a:lnTo>
                    <a:pt x="37964" y="78658"/>
                  </a:lnTo>
                  <a:lnTo>
                    <a:pt x="42948" y="95183"/>
                  </a:lnTo>
                  <a:lnTo>
                    <a:pt x="47682" y="111845"/>
                  </a:lnTo>
                  <a:lnTo>
                    <a:pt x="48721" y="128596"/>
                  </a:lnTo>
                  <a:lnTo>
                    <a:pt x="47298" y="145409"/>
                  </a:lnTo>
                  <a:lnTo>
                    <a:pt x="40777" y="177025"/>
                  </a:lnTo>
                  <a:lnTo>
                    <a:pt x="33175" y="202835"/>
                  </a:lnTo>
                  <a:lnTo>
                    <a:pt x="19050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116"/>
          <p:cNvGrpSpPr/>
          <p:nvPr/>
        </p:nvGrpSpPr>
        <p:grpSpPr>
          <a:xfrm>
            <a:off x="5089171" y="3539598"/>
            <a:ext cx="658015" cy="221663"/>
            <a:chOff x="5089171" y="3539598"/>
            <a:chExt cx="658015" cy="221663"/>
          </a:xfrm>
        </p:grpSpPr>
        <p:sp>
          <p:nvSpPr>
            <p:cNvPr id="50" name="SMARTInkShape-485"/>
            <p:cNvSpPr/>
            <p:nvPr>
              <p:custDataLst>
                <p:tags r:id="rId119"/>
              </p:custDataLst>
            </p:nvPr>
          </p:nvSpPr>
          <p:spPr>
            <a:xfrm>
              <a:off x="5089171" y="3544706"/>
              <a:ext cx="105130" cy="216555"/>
            </a:xfrm>
            <a:custGeom>
              <a:avLst/>
              <a:gdLst/>
              <a:ahLst/>
              <a:cxnLst/>
              <a:rect l="0" t="0" r="0" b="0"/>
              <a:pathLst>
                <a:path w="105130" h="216555">
                  <a:moveTo>
                    <a:pt x="73379" y="17644"/>
                  </a:moveTo>
                  <a:lnTo>
                    <a:pt x="73379" y="17644"/>
                  </a:lnTo>
                  <a:lnTo>
                    <a:pt x="70008" y="10902"/>
                  </a:lnTo>
                  <a:lnTo>
                    <a:pt x="64590" y="5711"/>
                  </a:lnTo>
                  <a:lnTo>
                    <a:pt x="58184" y="1757"/>
                  </a:lnTo>
                  <a:lnTo>
                    <a:pt x="52985" y="0"/>
                  </a:lnTo>
                  <a:lnTo>
                    <a:pt x="44559" y="2981"/>
                  </a:lnTo>
                  <a:lnTo>
                    <a:pt x="39349" y="5752"/>
                  </a:lnTo>
                  <a:lnTo>
                    <a:pt x="21903" y="33249"/>
                  </a:lnTo>
                  <a:lnTo>
                    <a:pt x="11460" y="62680"/>
                  </a:lnTo>
                  <a:lnTo>
                    <a:pt x="6700" y="79418"/>
                  </a:lnTo>
                  <a:lnTo>
                    <a:pt x="3526" y="96926"/>
                  </a:lnTo>
                  <a:lnTo>
                    <a:pt x="1410" y="114949"/>
                  </a:lnTo>
                  <a:lnTo>
                    <a:pt x="0" y="133314"/>
                  </a:lnTo>
                  <a:lnTo>
                    <a:pt x="314" y="165008"/>
                  </a:lnTo>
                  <a:lnTo>
                    <a:pt x="1386" y="179387"/>
                  </a:lnTo>
                  <a:lnTo>
                    <a:pt x="5628" y="190383"/>
                  </a:lnTo>
                  <a:lnTo>
                    <a:pt x="19749" y="206365"/>
                  </a:lnTo>
                  <a:lnTo>
                    <a:pt x="37784" y="214409"/>
                  </a:lnTo>
                  <a:lnTo>
                    <a:pt x="47533" y="216554"/>
                  </a:lnTo>
                  <a:lnTo>
                    <a:pt x="69652" y="213293"/>
                  </a:lnTo>
                  <a:lnTo>
                    <a:pt x="105129" y="201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86"/>
            <p:cNvSpPr/>
            <p:nvPr>
              <p:custDataLst>
                <p:tags r:id="rId120"/>
              </p:custDataLst>
            </p:nvPr>
          </p:nvSpPr>
          <p:spPr>
            <a:xfrm>
              <a:off x="5234524" y="3605907"/>
              <a:ext cx="56218" cy="117035"/>
            </a:xfrm>
            <a:custGeom>
              <a:avLst/>
              <a:gdLst/>
              <a:ahLst/>
              <a:cxnLst/>
              <a:rect l="0" t="0" r="0" b="0"/>
              <a:pathLst>
                <a:path w="56218" h="117035">
                  <a:moveTo>
                    <a:pt x="29626" y="19943"/>
                  </a:moveTo>
                  <a:lnTo>
                    <a:pt x="29626" y="19943"/>
                  </a:lnTo>
                  <a:lnTo>
                    <a:pt x="26255" y="13201"/>
                  </a:lnTo>
                  <a:lnTo>
                    <a:pt x="24556" y="11215"/>
                  </a:lnTo>
                  <a:lnTo>
                    <a:pt x="20788" y="9008"/>
                  </a:lnTo>
                  <a:lnTo>
                    <a:pt x="18795" y="11242"/>
                  </a:lnTo>
                  <a:lnTo>
                    <a:pt x="8645" y="38868"/>
                  </a:lnTo>
                  <a:lnTo>
                    <a:pt x="2662" y="60104"/>
                  </a:lnTo>
                  <a:lnTo>
                    <a:pt x="0" y="90482"/>
                  </a:lnTo>
                  <a:lnTo>
                    <a:pt x="1877" y="106327"/>
                  </a:lnTo>
                  <a:lnTo>
                    <a:pt x="4777" y="111399"/>
                  </a:lnTo>
                  <a:lnTo>
                    <a:pt x="8826" y="114780"/>
                  </a:lnTo>
                  <a:lnTo>
                    <a:pt x="13643" y="117034"/>
                  </a:lnTo>
                  <a:lnTo>
                    <a:pt x="19676" y="116420"/>
                  </a:lnTo>
                  <a:lnTo>
                    <a:pt x="33906" y="110094"/>
                  </a:lnTo>
                  <a:lnTo>
                    <a:pt x="43993" y="96464"/>
                  </a:lnTo>
                  <a:lnTo>
                    <a:pt x="50828" y="76530"/>
                  </a:lnTo>
                  <a:lnTo>
                    <a:pt x="56217" y="48856"/>
                  </a:lnTo>
                  <a:lnTo>
                    <a:pt x="55320" y="25267"/>
                  </a:lnTo>
                  <a:lnTo>
                    <a:pt x="53106" y="15026"/>
                  </a:lnTo>
                  <a:lnTo>
                    <a:pt x="48807" y="8198"/>
                  </a:lnTo>
                  <a:lnTo>
                    <a:pt x="43119" y="3646"/>
                  </a:lnTo>
                  <a:lnTo>
                    <a:pt x="36505" y="612"/>
                  </a:lnTo>
                  <a:lnTo>
                    <a:pt x="29979" y="0"/>
                  </a:lnTo>
                  <a:lnTo>
                    <a:pt x="17083" y="3083"/>
                  </a:lnTo>
                  <a:lnTo>
                    <a:pt x="12797" y="6586"/>
                  </a:lnTo>
                  <a:lnTo>
                    <a:pt x="4226" y="262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87"/>
            <p:cNvSpPr/>
            <p:nvPr>
              <p:custDataLst>
                <p:tags r:id="rId121"/>
              </p:custDataLst>
            </p:nvPr>
          </p:nvSpPr>
          <p:spPr>
            <a:xfrm>
              <a:off x="5327650" y="3578911"/>
              <a:ext cx="94084" cy="167590"/>
            </a:xfrm>
            <a:custGeom>
              <a:avLst/>
              <a:gdLst/>
              <a:ahLst/>
              <a:cxnLst/>
              <a:rect l="0" t="0" r="0" b="0"/>
              <a:pathLst>
                <a:path w="94084" h="167590">
                  <a:moveTo>
                    <a:pt x="57150" y="8839"/>
                  </a:moveTo>
                  <a:lnTo>
                    <a:pt x="57150" y="8839"/>
                  </a:lnTo>
                  <a:lnTo>
                    <a:pt x="48312" y="0"/>
                  </a:lnTo>
                  <a:lnTo>
                    <a:pt x="46319" y="125"/>
                  </a:lnTo>
                  <a:lnTo>
                    <a:pt x="44285" y="1619"/>
                  </a:lnTo>
                  <a:lnTo>
                    <a:pt x="40143" y="7746"/>
                  </a:lnTo>
                  <a:lnTo>
                    <a:pt x="34551" y="23097"/>
                  </a:lnTo>
                  <a:lnTo>
                    <a:pt x="32995" y="34932"/>
                  </a:lnTo>
                  <a:lnTo>
                    <a:pt x="34696" y="40345"/>
                  </a:lnTo>
                  <a:lnTo>
                    <a:pt x="42232" y="50123"/>
                  </a:lnTo>
                  <a:lnTo>
                    <a:pt x="72275" y="72201"/>
                  </a:lnTo>
                  <a:lnTo>
                    <a:pt x="85744" y="81450"/>
                  </a:lnTo>
                  <a:lnTo>
                    <a:pt x="94083" y="92616"/>
                  </a:lnTo>
                  <a:lnTo>
                    <a:pt x="93766" y="99263"/>
                  </a:lnTo>
                  <a:lnTo>
                    <a:pt x="85889" y="114174"/>
                  </a:lnTo>
                  <a:lnTo>
                    <a:pt x="58844" y="141806"/>
                  </a:lnTo>
                  <a:lnTo>
                    <a:pt x="27392" y="162223"/>
                  </a:lnTo>
                  <a:lnTo>
                    <a:pt x="13820" y="166850"/>
                  </a:lnTo>
                  <a:lnTo>
                    <a:pt x="0" y="167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488"/>
            <p:cNvSpPr/>
            <p:nvPr>
              <p:custDataLst>
                <p:tags r:id="rId122"/>
              </p:custDataLst>
            </p:nvPr>
          </p:nvSpPr>
          <p:spPr>
            <a:xfrm>
              <a:off x="5501008" y="3539598"/>
              <a:ext cx="55243" cy="206903"/>
            </a:xfrm>
            <a:custGeom>
              <a:avLst/>
              <a:gdLst/>
              <a:ahLst/>
              <a:cxnLst/>
              <a:rect l="0" t="0" r="0" b="0"/>
              <a:pathLst>
                <a:path w="55243" h="206903">
                  <a:moveTo>
                    <a:pt x="55242" y="16402"/>
                  </a:moveTo>
                  <a:lnTo>
                    <a:pt x="55242" y="16402"/>
                  </a:lnTo>
                  <a:lnTo>
                    <a:pt x="48501" y="6289"/>
                  </a:lnTo>
                  <a:lnTo>
                    <a:pt x="45103" y="3310"/>
                  </a:lnTo>
                  <a:lnTo>
                    <a:pt x="37566" y="0"/>
                  </a:lnTo>
                  <a:lnTo>
                    <a:pt x="34286" y="529"/>
                  </a:lnTo>
                  <a:lnTo>
                    <a:pt x="31393" y="2292"/>
                  </a:lnTo>
                  <a:lnTo>
                    <a:pt x="28759" y="4878"/>
                  </a:lnTo>
                  <a:lnTo>
                    <a:pt x="14940" y="35487"/>
                  </a:lnTo>
                  <a:lnTo>
                    <a:pt x="10735" y="50998"/>
                  </a:lnTo>
                  <a:lnTo>
                    <a:pt x="7226" y="68394"/>
                  </a:lnTo>
                  <a:lnTo>
                    <a:pt x="4182" y="87047"/>
                  </a:lnTo>
                  <a:lnTo>
                    <a:pt x="2151" y="104420"/>
                  </a:lnTo>
                  <a:lnTo>
                    <a:pt x="799" y="120942"/>
                  </a:lnTo>
                  <a:lnTo>
                    <a:pt x="0" y="151059"/>
                  </a:lnTo>
                  <a:lnTo>
                    <a:pt x="1998" y="176203"/>
                  </a:lnTo>
                  <a:lnTo>
                    <a:pt x="9000" y="193494"/>
                  </a:lnTo>
                  <a:lnTo>
                    <a:pt x="13831" y="200080"/>
                  </a:lnTo>
                  <a:lnTo>
                    <a:pt x="18462" y="203765"/>
                  </a:lnTo>
                  <a:lnTo>
                    <a:pt x="22961" y="205516"/>
                  </a:lnTo>
                  <a:lnTo>
                    <a:pt x="36192" y="206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89"/>
            <p:cNvSpPr/>
            <p:nvPr>
              <p:custDataLst>
                <p:tags r:id="rId123"/>
              </p:custDataLst>
            </p:nvPr>
          </p:nvSpPr>
          <p:spPr>
            <a:xfrm>
              <a:off x="5549900" y="3581400"/>
              <a:ext cx="120651" cy="139701"/>
            </a:xfrm>
            <a:custGeom>
              <a:avLst/>
              <a:gdLst/>
              <a:ahLst/>
              <a:cxnLst/>
              <a:rect l="0" t="0" r="0" b="0"/>
              <a:pathLst>
                <a:path w="120651" h="139701">
                  <a:moveTo>
                    <a:pt x="0" y="139700"/>
                  </a:moveTo>
                  <a:lnTo>
                    <a:pt x="0" y="139700"/>
                  </a:lnTo>
                  <a:lnTo>
                    <a:pt x="15696" y="115215"/>
                  </a:lnTo>
                  <a:lnTo>
                    <a:pt x="38283" y="85408"/>
                  </a:lnTo>
                  <a:lnTo>
                    <a:pt x="58642" y="63359"/>
                  </a:lnTo>
                  <a:lnTo>
                    <a:pt x="85265" y="35785"/>
                  </a:lnTo>
                  <a:lnTo>
                    <a:pt x="115836" y="484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90"/>
            <p:cNvSpPr/>
            <p:nvPr>
              <p:custDataLst>
                <p:tags r:id="rId124"/>
              </p:custDataLst>
            </p:nvPr>
          </p:nvSpPr>
          <p:spPr>
            <a:xfrm>
              <a:off x="5578279" y="3625850"/>
              <a:ext cx="79572" cy="88901"/>
            </a:xfrm>
            <a:custGeom>
              <a:avLst/>
              <a:gdLst/>
              <a:ahLst/>
              <a:cxnLst/>
              <a:rect l="0" t="0" r="0" b="0"/>
              <a:pathLst>
                <a:path w="79572" h="8890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3989" y="12552"/>
                  </a:lnTo>
                  <a:lnTo>
                    <a:pt x="27168" y="41442"/>
                  </a:lnTo>
                  <a:lnTo>
                    <a:pt x="53855" y="68550"/>
                  </a:lnTo>
                  <a:lnTo>
                    <a:pt x="7957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91"/>
            <p:cNvSpPr/>
            <p:nvPr>
              <p:custDataLst>
                <p:tags r:id="rId125"/>
              </p:custDataLst>
            </p:nvPr>
          </p:nvSpPr>
          <p:spPr>
            <a:xfrm>
              <a:off x="5702300" y="3569583"/>
              <a:ext cx="44886" cy="170568"/>
            </a:xfrm>
            <a:custGeom>
              <a:avLst/>
              <a:gdLst/>
              <a:ahLst/>
              <a:cxnLst/>
              <a:rect l="0" t="0" r="0" b="0"/>
              <a:pathLst>
                <a:path w="44886" h="1705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15580" y="6120"/>
                  </a:lnTo>
                  <a:lnTo>
                    <a:pt x="29232" y="23613"/>
                  </a:lnTo>
                  <a:lnTo>
                    <a:pt x="37922" y="44341"/>
                  </a:lnTo>
                  <a:lnTo>
                    <a:pt x="44371" y="69311"/>
                  </a:lnTo>
                  <a:lnTo>
                    <a:pt x="44885" y="94520"/>
                  </a:lnTo>
                  <a:lnTo>
                    <a:pt x="40880" y="117953"/>
                  </a:lnTo>
                  <a:lnTo>
                    <a:pt x="30693" y="147216"/>
                  </a:lnTo>
                  <a:lnTo>
                    <a:pt x="19050" y="170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SMARTInkShape-Group117"/>
          <p:cNvGrpSpPr/>
          <p:nvPr/>
        </p:nvGrpSpPr>
        <p:grpSpPr>
          <a:xfrm>
            <a:off x="6000750" y="3524250"/>
            <a:ext cx="1566960" cy="285751"/>
            <a:chOff x="6000750" y="3524250"/>
            <a:chExt cx="1566960" cy="285751"/>
          </a:xfrm>
        </p:grpSpPr>
        <p:sp>
          <p:nvSpPr>
            <p:cNvPr id="58" name="SMARTInkShape-492"/>
            <p:cNvSpPr/>
            <p:nvPr>
              <p:custDataLst>
                <p:tags r:id="rId106"/>
              </p:custDataLst>
            </p:nvPr>
          </p:nvSpPr>
          <p:spPr>
            <a:xfrm>
              <a:off x="6000750" y="36068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24418" y="9329"/>
                  </a:lnTo>
                  <a:lnTo>
                    <a:pt x="54272" y="7233"/>
                  </a:lnTo>
                  <a:lnTo>
                    <a:pt x="75862" y="486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93"/>
            <p:cNvSpPr/>
            <p:nvPr>
              <p:custDataLst>
                <p:tags r:id="rId107"/>
              </p:custDataLst>
            </p:nvPr>
          </p:nvSpPr>
          <p:spPr>
            <a:xfrm>
              <a:off x="6003729" y="3683000"/>
              <a:ext cx="54172" cy="1"/>
            </a:xfrm>
            <a:custGeom>
              <a:avLst/>
              <a:gdLst/>
              <a:ahLst/>
              <a:cxnLst/>
              <a:rect l="0" t="0" r="0" b="0"/>
              <a:pathLst>
                <a:path w="54172" h="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3780" y="0"/>
                  </a:lnTo>
                  <a:lnTo>
                    <a:pt x="541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94"/>
            <p:cNvSpPr/>
            <p:nvPr>
              <p:custDataLst>
                <p:tags r:id="rId108"/>
              </p:custDataLst>
            </p:nvPr>
          </p:nvSpPr>
          <p:spPr>
            <a:xfrm>
              <a:off x="6270727" y="3600773"/>
              <a:ext cx="117374" cy="145735"/>
            </a:xfrm>
            <a:custGeom>
              <a:avLst/>
              <a:gdLst/>
              <a:ahLst/>
              <a:cxnLst/>
              <a:rect l="0" t="0" r="0" b="0"/>
              <a:pathLst>
                <a:path w="117374" h="145735">
                  <a:moveTo>
                    <a:pt x="117373" y="44127"/>
                  </a:moveTo>
                  <a:lnTo>
                    <a:pt x="117373" y="44127"/>
                  </a:lnTo>
                  <a:lnTo>
                    <a:pt x="108584" y="18379"/>
                  </a:lnTo>
                  <a:lnTo>
                    <a:pt x="105164" y="12144"/>
                  </a:lnTo>
                  <a:lnTo>
                    <a:pt x="93837" y="3336"/>
                  </a:lnTo>
                  <a:lnTo>
                    <a:pt x="86866" y="0"/>
                  </a:lnTo>
                  <a:lnTo>
                    <a:pt x="77985" y="1303"/>
                  </a:lnTo>
                  <a:lnTo>
                    <a:pt x="56829" y="12159"/>
                  </a:lnTo>
                  <a:lnTo>
                    <a:pt x="33314" y="34388"/>
                  </a:lnTo>
                  <a:lnTo>
                    <a:pt x="12280" y="63082"/>
                  </a:lnTo>
                  <a:lnTo>
                    <a:pt x="580" y="94649"/>
                  </a:lnTo>
                  <a:lnTo>
                    <a:pt x="0" y="108148"/>
                  </a:lnTo>
                  <a:lnTo>
                    <a:pt x="6881" y="130671"/>
                  </a:lnTo>
                  <a:lnTo>
                    <a:pt x="15489" y="137807"/>
                  </a:lnTo>
                  <a:lnTo>
                    <a:pt x="40106" y="145734"/>
                  </a:lnTo>
                  <a:lnTo>
                    <a:pt x="69862" y="141732"/>
                  </a:lnTo>
                  <a:lnTo>
                    <a:pt x="96257" y="133368"/>
                  </a:lnTo>
                  <a:lnTo>
                    <a:pt x="117373" y="126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495"/>
            <p:cNvSpPr/>
            <p:nvPr>
              <p:custDataLst>
                <p:tags r:id="rId109"/>
              </p:custDataLst>
            </p:nvPr>
          </p:nvSpPr>
          <p:spPr>
            <a:xfrm>
              <a:off x="6429710" y="3617637"/>
              <a:ext cx="157439" cy="135360"/>
            </a:xfrm>
            <a:custGeom>
              <a:avLst/>
              <a:gdLst/>
              <a:ahLst/>
              <a:cxnLst/>
              <a:rect l="0" t="0" r="0" b="0"/>
              <a:pathLst>
                <a:path w="157439" h="135360">
                  <a:moveTo>
                    <a:pt x="40940" y="27263"/>
                  </a:moveTo>
                  <a:lnTo>
                    <a:pt x="40940" y="27263"/>
                  </a:lnTo>
                  <a:lnTo>
                    <a:pt x="37569" y="27263"/>
                  </a:lnTo>
                  <a:lnTo>
                    <a:pt x="25360" y="34005"/>
                  </a:lnTo>
                  <a:lnTo>
                    <a:pt x="8337" y="58424"/>
                  </a:lnTo>
                  <a:lnTo>
                    <a:pt x="0" y="89099"/>
                  </a:lnTo>
                  <a:lnTo>
                    <a:pt x="901" y="110418"/>
                  </a:lnTo>
                  <a:lnTo>
                    <a:pt x="4369" y="114449"/>
                  </a:lnTo>
                  <a:lnTo>
                    <a:pt x="15749" y="118929"/>
                  </a:lnTo>
                  <a:lnTo>
                    <a:pt x="28333" y="117157"/>
                  </a:lnTo>
                  <a:lnTo>
                    <a:pt x="34652" y="114709"/>
                  </a:lnTo>
                  <a:lnTo>
                    <a:pt x="38864" y="110960"/>
                  </a:lnTo>
                  <a:lnTo>
                    <a:pt x="43545" y="101151"/>
                  </a:lnTo>
                  <a:lnTo>
                    <a:pt x="46181" y="80357"/>
                  </a:lnTo>
                  <a:lnTo>
                    <a:pt x="43590" y="56322"/>
                  </a:lnTo>
                  <a:lnTo>
                    <a:pt x="40236" y="47233"/>
                  </a:lnTo>
                  <a:lnTo>
                    <a:pt x="36394" y="43194"/>
                  </a:lnTo>
                  <a:lnTo>
                    <a:pt x="32334" y="41399"/>
                  </a:lnTo>
                  <a:lnTo>
                    <a:pt x="30969" y="41626"/>
                  </a:lnTo>
                  <a:lnTo>
                    <a:pt x="30060" y="42483"/>
                  </a:lnTo>
                  <a:lnTo>
                    <a:pt x="29453" y="43759"/>
                  </a:lnTo>
                  <a:lnTo>
                    <a:pt x="31165" y="44611"/>
                  </a:lnTo>
                  <a:lnTo>
                    <a:pt x="38713" y="45556"/>
                  </a:lnTo>
                  <a:lnTo>
                    <a:pt x="54862" y="42718"/>
                  </a:lnTo>
                  <a:lnTo>
                    <a:pt x="79793" y="27295"/>
                  </a:lnTo>
                  <a:lnTo>
                    <a:pt x="109524" y="11593"/>
                  </a:lnTo>
                  <a:lnTo>
                    <a:pt x="128780" y="127"/>
                  </a:lnTo>
                  <a:lnTo>
                    <a:pt x="128428" y="0"/>
                  </a:lnTo>
                  <a:lnTo>
                    <a:pt x="126781" y="621"/>
                  </a:lnTo>
                  <a:lnTo>
                    <a:pt x="107610" y="18350"/>
                  </a:lnTo>
                  <a:lnTo>
                    <a:pt x="98793" y="32474"/>
                  </a:lnTo>
                  <a:lnTo>
                    <a:pt x="96442" y="39203"/>
                  </a:lnTo>
                  <a:lnTo>
                    <a:pt x="96992" y="45101"/>
                  </a:lnTo>
                  <a:lnTo>
                    <a:pt x="103246" y="55417"/>
                  </a:lnTo>
                  <a:lnTo>
                    <a:pt x="109289" y="58027"/>
                  </a:lnTo>
                  <a:lnTo>
                    <a:pt x="140571" y="60909"/>
                  </a:lnTo>
                  <a:lnTo>
                    <a:pt x="147577" y="62393"/>
                  </a:lnTo>
                  <a:lnTo>
                    <a:pt x="152248" y="65500"/>
                  </a:lnTo>
                  <a:lnTo>
                    <a:pt x="155362" y="69688"/>
                  </a:lnTo>
                  <a:lnTo>
                    <a:pt x="157438" y="74596"/>
                  </a:lnTo>
                  <a:lnTo>
                    <a:pt x="154101" y="89457"/>
                  </a:lnTo>
                  <a:lnTo>
                    <a:pt x="140320" y="113895"/>
                  </a:lnTo>
                  <a:lnTo>
                    <a:pt x="123443" y="134373"/>
                  </a:lnTo>
                  <a:lnTo>
                    <a:pt x="121343" y="135359"/>
                  </a:lnTo>
                  <a:lnTo>
                    <a:pt x="119941" y="134605"/>
                  </a:lnTo>
                  <a:lnTo>
                    <a:pt x="117140" y="1288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496"/>
            <p:cNvSpPr/>
            <p:nvPr>
              <p:custDataLst>
                <p:tags r:id="rId110"/>
              </p:custDataLst>
            </p:nvPr>
          </p:nvSpPr>
          <p:spPr>
            <a:xfrm>
              <a:off x="6671023" y="3530600"/>
              <a:ext cx="40928" cy="222251"/>
            </a:xfrm>
            <a:custGeom>
              <a:avLst/>
              <a:gdLst/>
              <a:ahLst/>
              <a:cxnLst/>
              <a:rect l="0" t="0" r="0" b="0"/>
              <a:pathLst>
                <a:path w="40928" h="222251">
                  <a:moveTo>
                    <a:pt x="40927" y="0"/>
                  </a:moveTo>
                  <a:lnTo>
                    <a:pt x="40927" y="0"/>
                  </a:lnTo>
                  <a:lnTo>
                    <a:pt x="40927" y="6742"/>
                  </a:lnTo>
                  <a:lnTo>
                    <a:pt x="33401" y="26986"/>
                  </a:lnTo>
                  <a:lnTo>
                    <a:pt x="21354" y="57855"/>
                  </a:lnTo>
                  <a:lnTo>
                    <a:pt x="15178" y="75964"/>
                  </a:lnTo>
                  <a:lnTo>
                    <a:pt x="8944" y="95093"/>
                  </a:lnTo>
                  <a:lnTo>
                    <a:pt x="4789" y="113490"/>
                  </a:lnTo>
                  <a:lnTo>
                    <a:pt x="2018" y="131399"/>
                  </a:lnTo>
                  <a:lnTo>
                    <a:pt x="171" y="148982"/>
                  </a:lnTo>
                  <a:lnTo>
                    <a:pt x="0" y="177928"/>
                  </a:lnTo>
                  <a:lnTo>
                    <a:pt x="3687" y="199729"/>
                  </a:lnTo>
                  <a:lnTo>
                    <a:pt x="12381" y="211770"/>
                  </a:lnTo>
                  <a:lnTo>
                    <a:pt x="21420" y="217592"/>
                  </a:lnTo>
                  <a:lnTo>
                    <a:pt x="34577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497"/>
            <p:cNvSpPr/>
            <p:nvPr>
              <p:custDataLst>
                <p:tags r:id="rId111"/>
              </p:custDataLst>
            </p:nvPr>
          </p:nvSpPr>
          <p:spPr>
            <a:xfrm>
              <a:off x="6800850" y="3613150"/>
              <a:ext cx="107951" cy="88901"/>
            </a:xfrm>
            <a:custGeom>
              <a:avLst/>
              <a:gdLst/>
              <a:ahLst/>
              <a:cxnLst/>
              <a:rect l="0" t="0" r="0" b="0"/>
              <a:pathLst>
                <a:path w="107951" h="88901">
                  <a:moveTo>
                    <a:pt x="0" y="88900"/>
                  </a:moveTo>
                  <a:lnTo>
                    <a:pt x="0" y="88900"/>
                  </a:lnTo>
                  <a:lnTo>
                    <a:pt x="29511" y="59389"/>
                  </a:lnTo>
                  <a:lnTo>
                    <a:pt x="58368" y="34295"/>
                  </a:lnTo>
                  <a:lnTo>
                    <a:pt x="85499" y="1533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498"/>
            <p:cNvSpPr/>
            <p:nvPr>
              <p:custDataLst>
                <p:tags r:id="rId112"/>
              </p:custDataLst>
            </p:nvPr>
          </p:nvSpPr>
          <p:spPr>
            <a:xfrm>
              <a:off x="6813550" y="3638550"/>
              <a:ext cx="95251" cy="57151"/>
            </a:xfrm>
            <a:custGeom>
              <a:avLst/>
              <a:gdLst/>
              <a:ahLst/>
              <a:cxnLst/>
              <a:rect l="0" t="0" r="0" b="0"/>
              <a:pathLst>
                <a:path w="95251" h="571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2209"/>
                  </a:lnTo>
                  <a:lnTo>
                    <a:pt x="36871" y="32202"/>
                  </a:lnTo>
                  <a:lnTo>
                    <a:pt x="65096" y="45368"/>
                  </a:lnTo>
                  <a:lnTo>
                    <a:pt x="952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99"/>
            <p:cNvSpPr/>
            <p:nvPr>
              <p:custDataLst>
                <p:tags r:id="rId113"/>
              </p:custDataLst>
            </p:nvPr>
          </p:nvSpPr>
          <p:spPr>
            <a:xfrm>
              <a:off x="7004050" y="3619500"/>
              <a:ext cx="18760" cy="101601"/>
            </a:xfrm>
            <a:custGeom>
              <a:avLst/>
              <a:gdLst/>
              <a:ahLst/>
              <a:cxnLst/>
              <a:rect l="0" t="0" r="0" b="0"/>
              <a:pathLst>
                <a:path w="18760" h="101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8838" y="6742"/>
                  </a:lnTo>
                  <a:lnTo>
                    <a:pt x="12643" y="32507"/>
                  </a:lnTo>
                  <a:lnTo>
                    <a:pt x="16838" y="59334"/>
                  </a:lnTo>
                  <a:lnTo>
                    <a:pt x="18759" y="87959"/>
                  </a:lnTo>
                  <a:lnTo>
                    <a:pt x="17039" y="93891"/>
                  </a:lnTo>
                  <a:lnTo>
                    <a:pt x="127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00"/>
            <p:cNvSpPr/>
            <p:nvPr>
              <p:custDataLst>
                <p:tags r:id="rId114"/>
              </p:custDataLst>
            </p:nvPr>
          </p:nvSpPr>
          <p:spPr>
            <a:xfrm>
              <a:off x="6972300" y="36766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31160" y="0"/>
                  </a:lnTo>
                  <a:lnTo>
                    <a:pt x="61836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01"/>
            <p:cNvSpPr/>
            <p:nvPr>
              <p:custDataLst>
                <p:tags r:id="rId115"/>
              </p:custDataLst>
            </p:nvPr>
          </p:nvSpPr>
          <p:spPr>
            <a:xfrm>
              <a:off x="7188200" y="3559326"/>
              <a:ext cx="101601" cy="156002"/>
            </a:xfrm>
            <a:custGeom>
              <a:avLst/>
              <a:gdLst/>
              <a:ahLst/>
              <a:cxnLst/>
              <a:rect l="0" t="0" r="0" b="0"/>
              <a:pathLst>
                <a:path w="101601" h="156002">
                  <a:moveTo>
                    <a:pt x="0" y="41124"/>
                  </a:moveTo>
                  <a:lnTo>
                    <a:pt x="0" y="41124"/>
                  </a:lnTo>
                  <a:lnTo>
                    <a:pt x="0" y="34382"/>
                  </a:lnTo>
                  <a:lnTo>
                    <a:pt x="5645" y="27309"/>
                  </a:lnTo>
                  <a:lnTo>
                    <a:pt x="33257" y="7899"/>
                  </a:lnTo>
                  <a:lnTo>
                    <a:pt x="59086" y="0"/>
                  </a:lnTo>
                  <a:lnTo>
                    <a:pt x="66908" y="1008"/>
                  </a:lnTo>
                  <a:lnTo>
                    <a:pt x="81242" y="7772"/>
                  </a:lnTo>
                  <a:lnTo>
                    <a:pt x="85206" y="13950"/>
                  </a:lnTo>
                  <a:lnTo>
                    <a:pt x="87729" y="30223"/>
                  </a:lnTo>
                  <a:lnTo>
                    <a:pt x="80853" y="52977"/>
                  </a:lnTo>
                  <a:lnTo>
                    <a:pt x="67685" y="78848"/>
                  </a:lnTo>
                  <a:lnTo>
                    <a:pt x="50073" y="104457"/>
                  </a:lnTo>
                  <a:lnTo>
                    <a:pt x="27066" y="135933"/>
                  </a:lnTo>
                  <a:lnTo>
                    <a:pt x="11447" y="156001"/>
                  </a:lnTo>
                  <a:lnTo>
                    <a:pt x="19194" y="152167"/>
                  </a:lnTo>
                  <a:lnTo>
                    <a:pt x="37045" y="149991"/>
                  </a:lnTo>
                  <a:lnTo>
                    <a:pt x="64703" y="153619"/>
                  </a:lnTo>
                  <a:lnTo>
                    <a:pt x="101600" y="1554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02"/>
            <p:cNvSpPr/>
            <p:nvPr>
              <p:custDataLst>
                <p:tags r:id="rId116"/>
              </p:custDataLst>
            </p:nvPr>
          </p:nvSpPr>
          <p:spPr>
            <a:xfrm>
              <a:off x="7353817" y="3632200"/>
              <a:ext cx="71106" cy="88901"/>
            </a:xfrm>
            <a:custGeom>
              <a:avLst/>
              <a:gdLst/>
              <a:ahLst/>
              <a:cxnLst/>
              <a:rect l="0" t="0" r="0" b="0"/>
              <a:pathLst>
                <a:path w="71106" h="88901">
                  <a:moveTo>
                    <a:pt x="31233" y="0"/>
                  </a:moveTo>
                  <a:lnTo>
                    <a:pt x="31233" y="0"/>
                  </a:lnTo>
                  <a:lnTo>
                    <a:pt x="11674" y="31096"/>
                  </a:lnTo>
                  <a:lnTo>
                    <a:pt x="3408" y="51312"/>
                  </a:lnTo>
                  <a:lnTo>
                    <a:pt x="0" y="81250"/>
                  </a:lnTo>
                  <a:lnTo>
                    <a:pt x="1239" y="83094"/>
                  </a:lnTo>
                  <a:lnTo>
                    <a:pt x="3476" y="83618"/>
                  </a:lnTo>
                  <a:lnTo>
                    <a:pt x="6378" y="83262"/>
                  </a:lnTo>
                  <a:lnTo>
                    <a:pt x="20576" y="72648"/>
                  </a:lnTo>
                  <a:lnTo>
                    <a:pt x="41560" y="45984"/>
                  </a:lnTo>
                  <a:lnTo>
                    <a:pt x="66582" y="16177"/>
                  </a:lnTo>
                  <a:lnTo>
                    <a:pt x="69615" y="12902"/>
                  </a:lnTo>
                  <a:lnTo>
                    <a:pt x="70932" y="12834"/>
                  </a:lnTo>
                  <a:lnTo>
                    <a:pt x="71105" y="14906"/>
                  </a:lnTo>
                  <a:lnTo>
                    <a:pt x="65908" y="43591"/>
                  </a:lnTo>
                  <a:lnTo>
                    <a:pt x="68742" y="72716"/>
                  </a:lnTo>
                  <a:lnTo>
                    <a:pt x="69333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03"/>
            <p:cNvSpPr/>
            <p:nvPr>
              <p:custDataLst>
                <p:tags r:id="rId117"/>
              </p:custDataLst>
            </p:nvPr>
          </p:nvSpPr>
          <p:spPr>
            <a:xfrm>
              <a:off x="7353300" y="3625850"/>
              <a:ext cx="146051" cy="25401"/>
            </a:xfrm>
            <a:custGeom>
              <a:avLst/>
              <a:gdLst/>
              <a:ahLst/>
              <a:cxnLst/>
              <a:rect l="0" t="0" r="0" b="0"/>
              <a:pathLst>
                <a:path w="1460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7527" y="20374"/>
                  </a:lnTo>
                  <a:lnTo>
                    <a:pt x="35156" y="15679"/>
                  </a:lnTo>
                  <a:lnTo>
                    <a:pt x="62897" y="9790"/>
                  </a:lnTo>
                  <a:lnTo>
                    <a:pt x="91690" y="4822"/>
                  </a:lnTo>
                  <a:lnTo>
                    <a:pt x="115305" y="2143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04"/>
            <p:cNvSpPr/>
            <p:nvPr>
              <p:custDataLst>
                <p:tags r:id="rId118"/>
              </p:custDataLst>
            </p:nvPr>
          </p:nvSpPr>
          <p:spPr>
            <a:xfrm>
              <a:off x="7505700" y="3524250"/>
              <a:ext cx="62010" cy="285751"/>
            </a:xfrm>
            <a:custGeom>
              <a:avLst/>
              <a:gdLst/>
              <a:ahLst/>
              <a:cxnLst/>
              <a:rect l="0" t="0" r="0" b="0"/>
              <a:pathLst>
                <a:path w="62010" h="285751">
                  <a:moveTo>
                    <a:pt x="12700" y="0"/>
                  </a:moveTo>
                  <a:lnTo>
                    <a:pt x="12700" y="0"/>
                  </a:lnTo>
                  <a:lnTo>
                    <a:pt x="19442" y="3371"/>
                  </a:lnTo>
                  <a:lnTo>
                    <a:pt x="33748" y="18951"/>
                  </a:lnTo>
                  <a:lnTo>
                    <a:pt x="47219" y="41113"/>
                  </a:lnTo>
                  <a:lnTo>
                    <a:pt x="54763" y="54925"/>
                  </a:lnTo>
                  <a:lnTo>
                    <a:pt x="59086" y="71189"/>
                  </a:lnTo>
                  <a:lnTo>
                    <a:pt x="61263" y="89087"/>
                  </a:lnTo>
                  <a:lnTo>
                    <a:pt x="62009" y="108075"/>
                  </a:lnTo>
                  <a:lnTo>
                    <a:pt x="59683" y="128494"/>
                  </a:lnTo>
                  <a:lnTo>
                    <a:pt x="55311" y="149868"/>
                  </a:lnTo>
                  <a:lnTo>
                    <a:pt x="49574" y="171879"/>
                  </a:lnTo>
                  <a:lnTo>
                    <a:pt x="42927" y="191491"/>
                  </a:lnTo>
                  <a:lnTo>
                    <a:pt x="35674" y="209505"/>
                  </a:lnTo>
                  <a:lnTo>
                    <a:pt x="22205" y="240574"/>
                  </a:lnTo>
                  <a:lnTo>
                    <a:pt x="10656" y="271110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SMARTInkShape-Group118"/>
          <p:cNvGrpSpPr/>
          <p:nvPr/>
        </p:nvGrpSpPr>
        <p:grpSpPr>
          <a:xfrm>
            <a:off x="5168900" y="5361067"/>
            <a:ext cx="649727" cy="290434"/>
            <a:chOff x="5168900" y="5361067"/>
            <a:chExt cx="649727" cy="290434"/>
          </a:xfrm>
        </p:grpSpPr>
        <p:sp>
          <p:nvSpPr>
            <p:cNvPr id="72" name="SMARTInkShape-505"/>
            <p:cNvSpPr/>
            <p:nvPr>
              <p:custDataLst>
                <p:tags r:id="rId99"/>
              </p:custDataLst>
            </p:nvPr>
          </p:nvSpPr>
          <p:spPr>
            <a:xfrm>
              <a:off x="5206388" y="5361067"/>
              <a:ext cx="32363" cy="290434"/>
            </a:xfrm>
            <a:custGeom>
              <a:avLst/>
              <a:gdLst/>
              <a:ahLst/>
              <a:cxnLst/>
              <a:rect l="0" t="0" r="0" b="0"/>
              <a:pathLst>
                <a:path w="32363" h="290434">
                  <a:moveTo>
                    <a:pt x="32362" y="23733"/>
                  </a:moveTo>
                  <a:lnTo>
                    <a:pt x="32362" y="23733"/>
                  </a:lnTo>
                  <a:lnTo>
                    <a:pt x="26273" y="0"/>
                  </a:lnTo>
                  <a:lnTo>
                    <a:pt x="25359" y="27538"/>
                  </a:lnTo>
                  <a:lnTo>
                    <a:pt x="24165" y="42497"/>
                  </a:lnTo>
                  <a:lnTo>
                    <a:pt x="22664" y="59526"/>
                  </a:lnTo>
                  <a:lnTo>
                    <a:pt x="20252" y="79344"/>
                  </a:lnTo>
                  <a:lnTo>
                    <a:pt x="17233" y="101024"/>
                  </a:lnTo>
                  <a:lnTo>
                    <a:pt x="13810" y="123944"/>
                  </a:lnTo>
                  <a:lnTo>
                    <a:pt x="10116" y="145574"/>
                  </a:lnTo>
                  <a:lnTo>
                    <a:pt x="6243" y="166343"/>
                  </a:lnTo>
                  <a:lnTo>
                    <a:pt x="2249" y="186540"/>
                  </a:lnTo>
                  <a:lnTo>
                    <a:pt x="293" y="204237"/>
                  </a:lnTo>
                  <a:lnTo>
                    <a:pt x="0" y="235190"/>
                  </a:lnTo>
                  <a:lnTo>
                    <a:pt x="3802" y="266303"/>
                  </a:lnTo>
                  <a:lnTo>
                    <a:pt x="6962" y="290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506"/>
            <p:cNvSpPr/>
            <p:nvPr>
              <p:custDataLst>
                <p:tags r:id="rId100"/>
              </p:custDataLst>
            </p:nvPr>
          </p:nvSpPr>
          <p:spPr>
            <a:xfrm>
              <a:off x="5168900" y="5530850"/>
              <a:ext cx="133351" cy="26483"/>
            </a:xfrm>
            <a:custGeom>
              <a:avLst/>
              <a:gdLst/>
              <a:ahLst/>
              <a:cxnLst/>
              <a:rect l="0" t="0" r="0" b="0"/>
              <a:pathLst>
                <a:path w="133351" h="26483">
                  <a:moveTo>
                    <a:pt x="0" y="0"/>
                  </a:moveTo>
                  <a:lnTo>
                    <a:pt x="0" y="0"/>
                  </a:lnTo>
                  <a:lnTo>
                    <a:pt x="0" y="6741"/>
                  </a:lnTo>
                  <a:lnTo>
                    <a:pt x="7526" y="13815"/>
                  </a:lnTo>
                  <a:lnTo>
                    <a:pt x="21689" y="20956"/>
                  </a:lnTo>
                  <a:lnTo>
                    <a:pt x="42095" y="26482"/>
                  </a:lnTo>
                  <a:lnTo>
                    <a:pt x="65276" y="25646"/>
                  </a:lnTo>
                  <a:lnTo>
                    <a:pt x="88984" y="21275"/>
                  </a:lnTo>
                  <a:lnTo>
                    <a:pt x="118637" y="15554"/>
                  </a:lnTo>
                  <a:lnTo>
                    <a:pt x="133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07"/>
            <p:cNvSpPr/>
            <p:nvPr>
              <p:custDataLst>
                <p:tags r:id="rId101"/>
              </p:custDataLst>
            </p:nvPr>
          </p:nvSpPr>
          <p:spPr>
            <a:xfrm>
              <a:off x="5297584" y="5499100"/>
              <a:ext cx="195167" cy="116617"/>
            </a:xfrm>
            <a:custGeom>
              <a:avLst/>
              <a:gdLst/>
              <a:ahLst/>
              <a:cxnLst/>
              <a:rect l="0" t="0" r="0" b="0"/>
              <a:pathLst>
                <a:path w="195167" h="116617">
                  <a:moveTo>
                    <a:pt x="49116" y="0"/>
                  </a:moveTo>
                  <a:lnTo>
                    <a:pt x="49116" y="0"/>
                  </a:lnTo>
                  <a:lnTo>
                    <a:pt x="38272" y="6480"/>
                  </a:lnTo>
                  <a:lnTo>
                    <a:pt x="28068" y="15580"/>
                  </a:lnTo>
                  <a:lnTo>
                    <a:pt x="13795" y="42716"/>
                  </a:lnTo>
                  <a:lnTo>
                    <a:pt x="4000" y="74196"/>
                  </a:lnTo>
                  <a:lnTo>
                    <a:pt x="0" y="102496"/>
                  </a:lnTo>
                  <a:lnTo>
                    <a:pt x="850" y="108547"/>
                  </a:lnTo>
                  <a:lnTo>
                    <a:pt x="2828" y="112582"/>
                  </a:lnTo>
                  <a:lnTo>
                    <a:pt x="5557" y="115270"/>
                  </a:lnTo>
                  <a:lnTo>
                    <a:pt x="8788" y="115653"/>
                  </a:lnTo>
                  <a:lnTo>
                    <a:pt x="16140" y="112314"/>
                  </a:lnTo>
                  <a:lnTo>
                    <a:pt x="31585" y="99130"/>
                  </a:lnTo>
                  <a:lnTo>
                    <a:pt x="39678" y="84039"/>
                  </a:lnTo>
                  <a:lnTo>
                    <a:pt x="50083" y="57591"/>
                  </a:lnTo>
                  <a:lnTo>
                    <a:pt x="59498" y="36854"/>
                  </a:lnTo>
                  <a:lnTo>
                    <a:pt x="60271" y="36564"/>
                  </a:lnTo>
                  <a:lnTo>
                    <a:pt x="60786" y="37781"/>
                  </a:lnTo>
                  <a:lnTo>
                    <a:pt x="61129" y="40005"/>
                  </a:lnTo>
                  <a:lnTo>
                    <a:pt x="58022" y="67508"/>
                  </a:lnTo>
                  <a:lnTo>
                    <a:pt x="62739" y="94787"/>
                  </a:lnTo>
                  <a:lnTo>
                    <a:pt x="68440" y="110399"/>
                  </a:lnTo>
                  <a:lnTo>
                    <a:pt x="70465" y="113816"/>
                  </a:lnTo>
                  <a:lnTo>
                    <a:pt x="72521" y="115389"/>
                  </a:lnTo>
                  <a:lnTo>
                    <a:pt x="74597" y="115731"/>
                  </a:lnTo>
                  <a:lnTo>
                    <a:pt x="76687" y="115254"/>
                  </a:lnTo>
                  <a:lnTo>
                    <a:pt x="90179" y="94211"/>
                  </a:lnTo>
                  <a:lnTo>
                    <a:pt x="104552" y="64758"/>
                  </a:lnTo>
                  <a:lnTo>
                    <a:pt x="114394" y="45091"/>
                  </a:lnTo>
                  <a:lnTo>
                    <a:pt x="115918" y="44172"/>
                  </a:lnTo>
                  <a:lnTo>
                    <a:pt x="116934" y="44970"/>
                  </a:lnTo>
                  <a:lnTo>
                    <a:pt x="117612" y="46913"/>
                  </a:lnTo>
                  <a:lnTo>
                    <a:pt x="118788" y="77918"/>
                  </a:lnTo>
                  <a:lnTo>
                    <a:pt x="118931" y="107035"/>
                  </a:lnTo>
                  <a:lnTo>
                    <a:pt x="120832" y="114598"/>
                  </a:lnTo>
                  <a:lnTo>
                    <a:pt x="122326" y="116616"/>
                  </a:lnTo>
                  <a:lnTo>
                    <a:pt x="124028" y="116549"/>
                  </a:lnTo>
                  <a:lnTo>
                    <a:pt x="127801" y="112713"/>
                  </a:lnTo>
                  <a:lnTo>
                    <a:pt x="137383" y="83543"/>
                  </a:lnTo>
                  <a:lnTo>
                    <a:pt x="151704" y="56895"/>
                  </a:lnTo>
                  <a:lnTo>
                    <a:pt x="160798" y="46923"/>
                  </a:lnTo>
                  <a:lnTo>
                    <a:pt x="164493" y="46805"/>
                  </a:lnTo>
                  <a:lnTo>
                    <a:pt x="167661" y="49547"/>
                  </a:lnTo>
                  <a:lnTo>
                    <a:pt x="173064" y="60827"/>
                  </a:lnTo>
                  <a:lnTo>
                    <a:pt x="182282" y="91167"/>
                  </a:lnTo>
                  <a:lnTo>
                    <a:pt x="188761" y="104859"/>
                  </a:lnTo>
                  <a:lnTo>
                    <a:pt x="19516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08"/>
            <p:cNvSpPr/>
            <p:nvPr>
              <p:custDataLst>
                <p:tags r:id="rId102"/>
              </p:custDataLst>
            </p:nvPr>
          </p:nvSpPr>
          <p:spPr>
            <a:xfrm>
              <a:off x="5611709" y="5395535"/>
              <a:ext cx="46142" cy="255966"/>
            </a:xfrm>
            <a:custGeom>
              <a:avLst/>
              <a:gdLst/>
              <a:ahLst/>
              <a:cxnLst/>
              <a:rect l="0" t="0" r="0" b="0"/>
              <a:pathLst>
                <a:path w="46142" h="255966">
                  <a:moveTo>
                    <a:pt x="46141" y="21015"/>
                  </a:moveTo>
                  <a:lnTo>
                    <a:pt x="46141" y="21015"/>
                  </a:lnTo>
                  <a:lnTo>
                    <a:pt x="46141" y="14273"/>
                  </a:lnTo>
                  <a:lnTo>
                    <a:pt x="44259" y="9082"/>
                  </a:lnTo>
                  <a:lnTo>
                    <a:pt x="37303" y="0"/>
                  </a:lnTo>
                  <a:lnTo>
                    <a:pt x="34604" y="1360"/>
                  </a:lnTo>
                  <a:lnTo>
                    <a:pt x="27843" y="10398"/>
                  </a:lnTo>
                  <a:lnTo>
                    <a:pt x="18253" y="36993"/>
                  </a:lnTo>
                  <a:lnTo>
                    <a:pt x="12732" y="54950"/>
                  </a:lnTo>
                  <a:lnTo>
                    <a:pt x="8346" y="75388"/>
                  </a:lnTo>
                  <a:lnTo>
                    <a:pt x="4716" y="97480"/>
                  </a:lnTo>
                  <a:lnTo>
                    <a:pt x="1591" y="120676"/>
                  </a:lnTo>
                  <a:lnTo>
                    <a:pt x="214" y="141783"/>
                  </a:lnTo>
                  <a:lnTo>
                    <a:pt x="0" y="161499"/>
                  </a:lnTo>
                  <a:lnTo>
                    <a:pt x="564" y="180287"/>
                  </a:lnTo>
                  <a:lnTo>
                    <a:pt x="3072" y="210571"/>
                  </a:lnTo>
                  <a:lnTo>
                    <a:pt x="7949" y="233673"/>
                  </a:lnTo>
                  <a:lnTo>
                    <a:pt x="17172" y="248645"/>
                  </a:lnTo>
                  <a:lnTo>
                    <a:pt x="22595" y="252496"/>
                  </a:lnTo>
                  <a:lnTo>
                    <a:pt x="28327" y="254358"/>
                  </a:lnTo>
                  <a:lnTo>
                    <a:pt x="46141" y="255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09"/>
            <p:cNvSpPr/>
            <p:nvPr>
              <p:custDataLst>
                <p:tags r:id="rId103"/>
              </p:custDataLst>
            </p:nvPr>
          </p:nvSpPr>
          <p:spPr>
            <a:xfrm>
              <a:off x="5657850" y="5486400"/>
              <a:ext cx="107951" cy="114301"/>
            </a:xfrm>
            <a:custGeom>
              <a:avLst/>
              <a:gdLst/>
              <a:ahLst/>
              <a:cxnLst/>
              <a:rect l="0" t="0" r="0" b="0"/>
              <a:pathLst>
                <a:path w="107951" h="114301">
                  <a:moveTo>
                    <a:pt x="0" y="114300"/>
                  </a:moveTo>
                  <a:lnTo>
                    <a:pt x="0" y="114300"/>
                  </a:lnTo>
                  <a:lnTo>
                    <a:pt x="7186" y="102750"/>
                  </a:lnTo>
                  <a:lnTo>
                    <a:pt x="35469" y="72873"/>
                  </a:lnTo>
                  <a:lnTo>
                    <a:pt x="64602" y="43464"/>
                  </a:lnTo>
                  <a:lnTo>
                    <a:pt x="95938" y="1203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510"/>
            <p:cNvSpPr/>
            <p:nvPr>
              <p:custDataLst>
                <p:tags r:id="rId104"/>
              </p:custDataLst>
            </p:nvPr>
          </p:nvSpPr>
          <p:spPr>
            <a:xfrm>
              <a:off x="5676900" y="5537200"/>
              <a:ext cx="63501" cy="31751"/>
            </a:xfrm>
            <a:custGeom>
              <a:avLst/>
              <a:gdLst/>
              <a:ahLst/>
              <a:cxnLst/>
              <a:rect l="0" t="0" r="0" b="0"/>
              <a:pathLst>
                <a:path w="63501" h="31751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1882" y="6907"/>
                  </a:lnTo>
                  <a:lnTo>
                    <a:pt x="12209" y="18297"/>
                  </a:lnTo>
                  <a:lnTo>
                    <a:pt x="27136" y="26666"/>
                  </a:lnTo>
                  <a:lnTo>
                    <a:pt x="635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511"/>
            <p:cNvSpPr/>
            <p:nvPr>
              <p:custDataLst>
                <p:tags r:id="rId105"/>
              </p:custDataLst>
            </p:nvPr>
          </p:nvSpPr>
          <p:spPr>
            <a:xfrm>
              <a:off x="5774842" y="5455173"/>
              <a:ext cx="43785" cy="174321"/>
            </a:xfrm>
            <a:custGeom>
              <a:avLst/>
              <a:gdLst/>
              <a:ahLst/>
              <a:cxnLst/>
              <a:rect l="0" t="0" r="0" b="0"/>
              <a:pathLst>
                <a:path w="43785" h="174321">
                  <a:moveTo>
                    <a:pt x="3658" y="12177"/>
                  </a:moveTo>
                  <a:lnTo>
                    <a:pt x="3658" y="12177"/>
                  </a:lnTo>
                  <a:lnTo>
                    <a:pt x="287" y="5435"/>
                  </a:lnTo>
                  <a:lnTo>
                    <a:pt x="0" y="3449"/>
                  </a:lnTo>
                  <a:lnTo>
                    <a:pt x="513" y="2125"/>
                  </a:lnTo>
                  <a:lnTo>
                    <a:pt x="3037" y="0"/>
                  </a:lnTo>
                  <a:lnTo>
                    <a:pt x="10216" y="6374"/>
                  </a:lnTo>
                  <a:lnTo>
                    <a:pt x="25284" y="32014"/>
                  </a:lnTo>
                  <a:lnTo>
                    <a:pt x="36955" y="60231"/>
                  </a:lnTo>
                  <a:lnTo>
                    <a:pt x="43784" y="91640"/>
                  </a:lnTo>
                  <a:lnTo>
                    <a:pt x="43129" y="115227"/>
                  </a:lnTo>
                  <a:lnTo>
                    <a:pt x="36723" y="137940"/>
                  </a:lnTo>
                  <a:lnTo>
                    <a:pt x="23097" y="164916"/>
                  </a:lnTo>
                  <a:lnTo>
                    <a:pt x="15825" y="173900"/>
                  </a:lnTo>
                  <a:lnTo>
                    <a:pt x="13887" y="174320"/>
                  </a:lnTo>
                  <a:lnTo>
                    <a:pt x="10008" y="1709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SMARTInkShape-Group119"/>
          <p:cNvGrpSpPr/>
          <p:nvPr/>
        </p:nvGrpSpPr>
        <p:grpSpPr>
          <a:xfrm>
            <a:off x="6019800" y="5480050"/>
            <a:ext cx="76201" cy="69851"/>
            <a:chOff x="6019800" y="5480050"/>
            <a:chExt cx="76201" cy="69851"/>
          </a:xfrm>
        </p:grpSpPr>
        <p:sp>
          <p:nvSpPr>
            <p:cNvPr id="80" name="SMARTInkShape-512"/>
            <p:cNvSpPr/>
            <p:nvPr>
              <p:custDataLst>
                <p:tags r:id="rId97"/>
              </p:custDataLst>
            </p:nvPr>
          </p:nvSpPr>
          <p:spPr>
            <a:xfrm>
              <a:off x="6019800" y="54800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27630" y="12143"/>
                  </a:lnTo>
                  <a:lnTo>
                    <a:pt x="51461" y="618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513"/>
            <p:cNvSpPr/>
            <p:nvPr>
              <p:custDataLst>
                <p:tags r:id="rId98"/>
              </p:custDataLst>
            </p:nvPr>
          </p:nvSpPr>
          <p:spPr>
            <a:xfrm>
              <a:off x="6026150" y="55435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4419" y="6350"/>
                  </a:lnTo>
                  <a:lnTo>
                    <a:pt x="50901" y="297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120"/>
          <p:cNvGrpSpPr/>
          <p:nvPr/>
        </p:nvGrpSpPr>
        <p:grpSpPr>
          <a:xfrm>
            <a:off x="6345200" y="5233282"/>
            <a:ext cx="632806" cy="557579"/>
            <a:chOff x="6345200" y="5233282"/>
            <a:chExt cx="632806" cy="557579"/>
          </a:xfrm>
        </p:grpSpPr>
        <p:sp>
          <p:nvSpPr>
            <p:cNvPr id="83" name="SMARTInkShape-514"/>
            <p:cNvSpPr/>
            <p:nvPr>
              <p:custDataLst>
                <p:tags r:id="rId85"/>
              </p:custDataLst>
            </p:nvPr>
          </p:nvSpPr>
          <p:spPr>
            <a:xfrm>
              <a:off x="6345200" y="5253999"/>
              <a:ext cx="131801" cy="170941"/>
            </a:xfrm>
            <a:custGeom>
              <a:avLst/>
              <a:gdLst/>
              <a:ahLst/>
              <a:cxnLst/>
              <a:rect l="0" t="0" r="0" b="0"/>
              <a:pathLst>
                <a:path w="131801" h="170941">
                  <a:moveTo>
                    <a:pt x="55600" y="29201"/>
                  </a:moveTo>
                  <a:lnTo>
                    <a:pt x="55600" y="29201"/>
                  </a:lnTo>
                  <a:lnTo>
                    <a:pt x="49825" y="14698"/>
                  </a:lnTo>
                  <a:lnTo>
                    <a:pt x="43390" y="6057"/>
                  </a:lnTo>
                  <a:lnTo>
                    <a:pt x="35828" y="1276"/>
                  </a:lnTo>
                  <a:lnTo>
                    <a:pt x="31835" y="0"/>
                  </a:lnTo>
                  <a:lnTo>
                    <a:pt x="27056" y="1267"/>
                  </a:lnTo>
                  <a:lnTo>
                    <a:pt x="16103" y="8319"/>
                  </a:lnTo>
                  <a:lnTo>
                    <a:pt x="1407" y="37674"/>
                  </a:lnTo>
                  <a:lnTo>
                    <a:pt x="0" y="58131"/>
                  </a:lnTo>
                  <a:lnTo>
                    <a:pt x="1600" y="67538"/>
                  </a:lnTo>
                  <a:lnTo>
                    <a:pt x="5488" y="74514"/>
                  </a:lnTo>
                  <a:lnTo>
                    <a:pt x="17336" y="84148"/>
                  </a:lnTo>
                  <a:lnTo>
                    <a:pt x="33890" y="87018"/>
                  </a:lnTo>
                  <a:lnTo>
                    <a:pt x="61162" y="86549"/>
                  </a:lnTo>
                  <a:lnTo>
                    <a:pt x="76416" y="87850"/>
                  </a:lnTo>
                  <a:lnTo>
                    <a:pt x="85548" y="93132"/>
                  </a:lnTo>
                  <a:lnTo>
                    <a:pt x="86854" y="97927"/>
                  </a:lnTo>
                  <a:lnTo>
                    <a:pt x="84542" y="110781"/>
                  </a:lnTo>
                  <a:lnTo>
                    <a:pt x="65195" y="137255"/>
                  </a:lnTo>
                  <a:lnTo>
                    <a:pt x="33532" y="165550"/>
                  </a:lnTo>
                  <a:lnTo>
                    <a:pt x="22038" y="170940"/>
                  </a:lnTo>
                  <a:lnTo>
                    <a:pt x="18408" y="170260"/>
                  </a:lnTo>
                  <a:lnTo>
                    <a:pt x="15989" y="167690"/>
                  </a:lnTo>
                  <a:lnTo>
                    <a:pt x="14376" y="163860"/>
                  </a:lnTo>
                  <a:lnTo>
                    <a:pt x="15417" y="159190"/>
                  </a:lnTo>
                  <a:lnTo>
                    <a:pt x="27701" y="141800"/>
                  </a:lnTo>
                  <a:lnTo>
                    <a:pt x="50313" y="120497"/>
                  </a:lnTo>
                  <a:lnTo>
                    <a:pt x="71594" y="109524"/>
                  </a:lnTo>
                  <a:lnTo>
                    <a:pt x="93283" y="103705"/>
                  </a:lnTo>
                  <a:lnTo>
                    <a:pt x="104005" y="102154"/>
                  </a:lnTo>
                  <a:lnTo>
                    <a:pt x="111859" y="103236"/>
                  </a:lnTo>
                  <a:lnTo>
                    <a:pt x="117800" y="106075"/>
                  </a:lnTo>
                  <a:lnTo>
                    <a:pt x="122467" y="110084"/>
                  </a:lnTo>
                  <a:lnTo>
                    <a:pt x="127652" y="120182"/>
                  </a:lnTo>
                  <a:lnTo>
                    <a:pt x="131638" y="151670"/>
                  </a:lnTo>
                  <a:lnTo>
                    <a:pt x="131692" y="151769"/>
                  </a:lnTo>
                  <a:lnTo>
                    <a:pt x="131800" y="1498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515"/>
            <p:cNvSpPr/>
            <p:nvPr>
              <p:custDataLst>
                <p:tags r:id="rId86"/>
              </p:custDataLst>
            </p:nvPr>
          </p:nvSpPr>
          <p:spPr>
            <a:xfrm>
              <a:off x="6483350" y="5308600"/>
              <a:ext cx="107951" cy="86834"/>
            </a:xfrm>
            <a:custGeom>
              <a:avLst/>
              <a:gdLst/>
              <a:ahLst/>
              <a:cxnLst/>
              <a:rect l="0" t="0" r="0" b="0"/>
              <a:pathLst>
                <a:path w="107951" h="8683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11245" y="33199"/>
                  </a:lnTo>
                  <a:lnTo>
                    <a:pt x="15718" y="55384"/>
                  </a:lnTo>
                  <a:lnTo>
                    <a:pt x="12859" y="86833"/>
                  </a:lnTo>
                  <a:lnTo>
                    <a:pt x="33762" y="58832"/>
                  </a:lnTo>
                  <a:lnTo>
                    <a:pt x="63764" y="27503"/>
                  </a:lnTo>
                  <a:lnTo>
                    <a:pt x="70026" y="22569"/>
                  </a:lnTo>
                  <a:lnTo>
                    <a:pt x="75612" y="20690"/>
                  </a:lnTo>
                  <a:lnTo>
                    <a:pt x="80747" y="20849"/>
                  </a:lnTo>
                  <a:lnTo>
                    <a:pt x="85581" y="22366"/>
                  </a:lnTo>
                  <a:lnTo>
                    <a:pt x="88804" y="26199"/>
                  </a:lnTo>
                  <a:lnTo>
                    <a:pt x="92385" y="37985"/>
                  </a:lnTo>
                  <a:lnTo>
                    <a:pt x="96754" y="67953"/>
                  </a:lnTo>
                  <a:lnTo>
                    <a:pt x="98369" y="72819"/>
                  </a:lnTo>
                  <a:lnTo>
                    <a:pt x="100152" y="75357"/>
                  </a:lnTo>
                  <a:lnTo>
                    <a:pt x="102046" y="76343"/>
                  </a:lnTo>
                  <a:lnTo>
                    <a:pt x="1079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516"/>
            <p:cNvSpPr/>
            <p:nvPr>
              <p:custDataLst>
                <p:tags r:id="rId87"/>
              </p:custDataLst>
            </p:nvPr>
          </p:nvSpPr>
          <p:spPr>
            <a:xfrm>
              <a:off x="6676497" y="5233282"/>
              <a:ext cx="54504" cy="179503"/>
            </a:xfrm>
            <a:custGeom>
              <a:avLst/>
              <a:gdLst/>
              <a:ahLst/>
              <a:cxnLst/>
              <a:rect l="0" t="0" r="0" b="0"/>
              <a:pathLst>
                <a:path w="54504" h="179503">
                  <a:moveTo>
                    <a:pt x="54503" y="5468"/>
                  </a:moveTo>
                  <a:lnTo>
                    <a:pt x="54503" y="5468"/>
                  </a:lnTo>
                  <a:lnTo>
                    <a:pt x="51132" y="2097"/>
                  </a:lnTo>
                  <a:lnTo>
                    <a:pt x="47596" y="442"/>
                  </a:lnTo>
                  <a:lnTo>
                    <a:pt x="45665" y="0"/>
                  </a:lnTo>
                  <a:lnTo>
                    <a:pt x="43672" y="1117"/>
                  </a:lnTo>
                  <a:lnTo>
                    <a:pt x="39576" y="6121"/>
                  </a:lnTo>
                  <a:lnTo>
                    <a:pt x="29932" y="30356"/>
                  </a:lnTo>
                  <a:lnTo>
                    <a:pt x="20300" y="56275"/>
                  </a:lnTo>
                  <a:lnTo>
                    <a:pt x="10373" y="85199"/>
                  </a:lnTo>
                  <a:lnTo>
                    <a:pt x="3610" y="112165"/>
                  </a:lnTo>
                  <a:lnTo>
                    <a:pt x="134" y="136379"/>
                  </a:lnTo>
                  <a:lnTo>
                    <a:pt x="0" y="156784"/>
                  </a:lnTo>
                  <a:lnTo>
                    <a:pt x="4644" y="170557"/>
                  </a:lnTo>
                  <a:lnTo>
                    <a:pt x="7859" y="174794"/>
                  </a:lnTo>
                  <a:lnTo>
                    <a:pt x="15192" y="179502"/>
                  </a:lnTo>
                  <a:lnTo>
                    <a:pt x="19124" y="179346"/>
                  </a:lnTo>
                  <a:lnTo>
                    <a:pt x="35453" y="170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517"/>
            <p:cNvSpPr/>
            <p:nvPr>
              <p:custDataLst>
                <p:tags r:id="rId88"/>
              </p:custDataLst>
            </p:nvPr>
          </p:nvSpPr>
          <p:spPr>
            <a:xfrm>
              <a:off x="6718300" y="5270500"/>
              <a:ext cx="120651" cy="101601"/>
            </a:xfrm>
            <a:custGeom>
              <a:avLst/>
              <a:gdLst/>
              <a:ahLst/>
              <a:cxnLst/>
              <a:rect l="0" t="0" r="0" b="0"/>
              <a:pathLst>
                <a:path w="120651" h="101601">
                  <a:moveTo>
                    <a:pt x="0" y="101600"/>
                  </a:moveTo>
                  <a:lnTo>
                    <a:pt x="0" y="101600"/>
                  </a:lnTo>
                  <a:lnTo>
                    <a:pt x="23087" y="79218"/>
                  </a:lnTo>
                  <a:lnTo>
                    <a:pt x="53172" y="53497"/>
                  </a:lnTo>
                  <a:lnTo>
                    <a:pt x="83331" y="29100"/>
                  </a:lnTo>
                  <a:lnTo>
                    <a:pt x="113174" y="625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518"/>
            <p:cNvSpPr/>
            <p:nvPr>
              <p:custDataLst>
                <p:tags r:id="rId89"/>
              </p:custDataLst>
            </p:nvPr>
          </p:nvSpPr>
          <p:spPr>
            <a:xfrm>
              <a:off x="6762750" y="5302250"/>
              <a:ext cx="57151" cy="51362"/>
            </a:xfrm>
            <a:custGeom>
              <a:avLst/>
              <a:gdLst/>
              <a:ahLst/>
              <a:cxnLst/>
              <a:rect l="0" t="0" r="0" b="0"/>
              <a:pathLst>
                <a:path w="57151" h="51362">
                  <a:moveTo>
                    <a:pt x="0" y="0"/>
                  </a:moveTo>
                  <a:lnTo>
                    <a:pt x="0" y="0"/>
                  </a:lnTo>
                  <a:lnTo>
                    <a:pt x="12243" y="26732"/>
                  </a:lnTo>
                  <a:lnTo>
                    <a:pt x="26440" y="43434"/>
                  </a:lnTo>
                  <a:lnTo>
                    <a:pt x="35505" y="50583"/>
                  </a:lnTo>
                  <a:lnTo>
                    <a:pt x="39898" y="51361"/>
                  </a:lnTo>
                  <a:lnTo>
                    <a:pt x="44238" y="50469"/>
                  </a:lnTo>
                  <a:lnTo>
                    <a:pt x="571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19"/>
            <p:cNvSpPr/>
            <p:nvPr>
              <p:custDataLst>
                <p:tags r:id="rId90"/>
              </p:custDataLst>
            </p:nvPr>
          </p:nvSpPr>
          <p:spPr>
            <a:xfrm>
              <a:off x="6838950" y="5266620"/>
              <a:ext cx="32602" cy="149931"/>
            </a:xfrm>
            <a:custGeom>
              <a:avLst/>
              <a:gdLst/>
              <a:ahLst/>
              <a:cxnLst/>
              <a:rect l="0" t="0" r="0" b="0"/>
              <a:pathLst>
                <a:path w="32602" h="149931">
                  <a:moveTo>
                    <a:pt x="6350" y="16580"/>
                  </a:moveTo>
                  <a:lnTo>
                    <a:pt x="6350" y="16580"/>
                  </a:lnTo>
                  <a:lnTo>
                    <a:pt x="6350" y="178"/>
                  </a:lnTo>
                  <a:lnTo>
                    <a:pt x="7055" y="0"/>
                  </a:lnTo>
                  <a:lnTo>
                    <a:pt x="9721" y="1685"/>
                  </a:lnTo>
                  <a:lnTo>
                    <a:pt x="15188" y="13343"/>
                  </a:lnTo>
                  <a:lnTo>
                    <a:pt x="21276" y="40315"/>
                  </a:lnTo>
                  <a:lnTo>
                    <a:pt x="30921" y="71747"/>
                  </a:lnTo>
                  <a:lnTo>
                    <a:pt x="32601" y="100031"/>
                  </a:lnTo>
                  <a:lnTo>
                    <a:pt x="25260" y="126287"/>
                  </a:lnTo>
                  <a:lnTo>
                    <a:pt x="16166" y="137776"/>
                  </a:lnTo>
                  <a:lnTo>
                    <a:pt x="0" y="149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20"/>
            <p:cNvSpPr/>
            <p:nvPr>
              <p:custDataLst>
                <p:tags r:id="rId91"/>
              </p:custDataLst>
            </p:nvPr>
          </p:nvSpPr>
          <p:spPr>
            <a:xfrm>
              <a:off x="6389865" y="5499724"/>
              <a:ext cx="465841" cy="31127"/>
            </a:xfrm>
            <a:custGeom>
              <a:avLst/>
              <a:gdLst/>
              <a:ahLst/>
              <a:cxnLst/>
              <a:rect l="0" t="0" r="0" b="0"/>
              <a:pathLst>
                <a:path w="465841" h="31127">
                  <a:moveTo>
                    <a:pt x="10935" y="31126"/>
                  </a:moveTo>
                  <a:lnTo>
                    <a:pt x="10935" y="31126"/>
                  </a:lnTo>
                  <a:lnTo>
                    <a:pt x="0" y="31126"/>
                  </a:lnTo>
                  <a:lnTo>
                    <a:pt x="5500" y="27755"/>
                  </a:lnTo>
                  <a:lnTo>
                    <a:pt x="29550" y="25659"/>
                  </a:lnTo>
                  <a:lnTo>
                    <a:pt x="45217" y="25364"/>
                  </a:lnTo>
                  <a:lnTo>
                    <a:pt x="64834" y="25168"/>
                  </a:lnTo>
                  <a:lnTo>
                    <a:pt x="87085" y="25038"/>
                  </a:lnTo>
                  <a:lnTo>
                    <a:pt x="114619" y="24245"/>
                  </a:lnTo>
                  <a:lnTo>
                    <a:pt x="145673" y="23010"/>
                  </a:lnTo>
                  <a:lnTo>
                    <a:pt x="179077" y="21482"/>
                  </a:lnTo>
                  <a:lnTo>
                    <a:pt x="215457" y="19758"/>
                  </a:lnTo>
                  <a:lnTo>
                    <a:pt x="253823" y="17903"/>
                  </a:lnTo>
                  <a:lnTo>
                    <a:pt x="293510" y="15960"/>
                  </a:lnTo>
                  <a:lnTo>
                    <a:pt x="328435" y="13255"/>
                  </a:lnTo>
                  <a:lnTo>
                    <a:pt x="360185" y="10040"/>
                  </a:lnTo>
                  <a:lnTo>
                    <a:pt x="389818" y="6485"/>
                  </a:lnTo>
                  <a:lnTo>
                    <a:pt x="412396" y="4115"/>
                  </a:lnTo>
                  <a:lnTo>
                    <a:pt x="430270" y="2535"/>
                  </a:lnTo>
                  <a:lnTo>
                    <a:pt x="461383" y="312"/>
                  </a:lnTo>
                  <a:lnTo>
                    <a:pt x="465751" y="0"/>
                  </a:lnTo>
                  <a:lnTo>
                    <a:pt x="465840" y="497"/>
                  </a:lnTo>
                  <a:lnTo>
                    <a:pt x="449085" y="5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521"/>
            <p:cNvSpPr/>
            <p:nvPr>
              <p:custDataLst>
                <p:tags r:id="rId92"/>
              </p:custDataLst>
            </p:nvPr>
          </p:nvSpPr>
          <p:spPr>
            <a:xfrm>
              <a:off x="6388816" y="5640206"/>
              <a:ext cx="271609" cy="150655"/>
            </a:xfrm>
            <a:custGeom>
              <a:avLst/>
              <a:gdLst/>
              <a:ahLst/>
              <a:cxnLst/>
              <a:rect l="0" t="0" r="0" b="0"/>
              <a:pathLst>
                <a:path w="271609" h="150655">
                  <a:moveTo>
                    <a:pt x="69134" y="17644"/>
                  </a:moveTo>
                  <a:lnTo>
                    <a:pt x="69134" y="17644"/>
                  </a:lnTo>
                  <a:lnTo>
                    <a:pt x="65763" y="10902"/>
                  </a:lnTo>
                  <a:lnTo>
                    <a:pt x="60345" y="5711"/>
                  </a:lnTo>
                  <a:lnTo>
                    <a:pt x="53939" y="1757"/>
                  </a:lnTo>
                  <a:lnTo>
                    <a:pt x="48740" y="0"/>
                  </a:lnTo>
                  <a:lnTo>
                    <a:pt x="40314" y="4863"/>
                  </a:lnTo>
                  <a:lnTo>
                    <a:pt x="28809" y="16902"/>
                  </a:lnTo>
                  <a:lnTo>
                    <a:pt x="14287" y="38716"/>
                  </a:lnTo>
                  <a:lnTo>
                    <a:pt x="4071" y="66756"/>
                  </a:lnTo>
                  <a:lnTo>
                    <a:pt x="0" y="95210"/>
                  </a:lnTo>
                  <a:lnTo>
                    <a:pt x="5246" y="117264"/>
                  </a:lnTo>
                  <a:lnTo>
                    <a:pt x="10315" y="124274"/>
                  </a:lnTo>
                  <a:lnTo>
                    <a:pt x="16516" y="128947"/>
                  </a:lnTo>
                  <a:lnTo>
                    <a:pt x="23472" y="132063"/>
                  </a:lnTo>
                  <a:lnTo>
                    <a:pt x="42490" y="129880"/>
                  </a:lnTo>
                  <a:lnTo>
                    <a:pt x="53488" y="126334"/>
                  </a:lnTo>
                  <a:lnTo>
                    <a:pt x="75115" y="111107"/>
                  </a:lnTo>
                  <a:lnTo>
                    <a:pt x="105243" y="80615"/>
                  </a:lnTo>
                  <a:lnTo>
                    <a:pt x="128282" y="53000"/>
                  </a:lnTo>
                  <a:lnTo>
                    <a:pt x="138400" y="38938"/>
                  </a:lnTo>
                  <a:lnTo>
                    <a:pt x="138594" y="38190"/>
                  </a:lnTo>
                  <a:lnTo>
                    <a:pt x="121355" y="68284"/>
                  </a:lnTo>
                  <a:lnTo>
                    <a:pt x="109982" y="89539"/>
                  </a:lnTo>
                  <a:lnTo>
                    <a:pt x="104285" y="119223"/>
                  </a:lnTo>
                  <a:lnTo>
                    <a:pt x="105453" y="132405"/>
                  </a:lnTo>
                  <a:lnTo>
                    <a:pt x="108869" y="135073"/>
                  </a:lnTo>
                  <a:lnTo>
                    <a:pt x="113968" y="135441"/>
                  </a:lnTo>
                  <a:lnTo>
                    <a:pt x="120190" y="134275"/>
                  </a:lnTo>
                  <a:lnTo>
                    <a:pt x="142430" y="119151"/>
                  </a:lnTo>
                  <a:lnTo>
                    <a:pt x="160153" y="93424"/>
                  </a:lnTo>
                  <a:lnTo>
                    <a:pt x="167599" y="70201"/>
                  </a:lnTo>
                  <a:lnTo>
                    <a:pt x="167233" y="65382"/>
                  </a:lnTo>
                  <a:lnTo>
                    <a:pt x="165578" y="62169"/>
                  </a:lnTo>
                  <a:lnTo>
                    <a:pt x="163063" y="60027"/>
                  </a:lnTo>
                  <a:lnTo>
                    <a:pt x="160680" y="59305"/>
                  </a:lnTo>
                  <a:lnTo>
                    <a:pt x="158387" y="59529"/>
                  </a:lnTo>
                  <a:lnTo>
                    <a:pt x="153008" y="61587"/>
                  </a:lnTo>
                  <a:lnTo>
                    <a:pt x="158818" y="61944"/>
                  </a:lnTo>
                  <a:lnTo>
                    <a:pt x="184268" y="47561"/>
                  </a:lnTo>
                  <a:lnTo>
                    <a:pt x="210335" y="35367"/>
                  </a:lnTo>
                  <a:lnTo>
                    <a:pt x="226526" y="28383"/>
                  </a:lnTo>
                  <a:lnTo>
                    <a:pt x="229095" y="28331"/>
                  </a:lnTo>
                  <a:lnTo>
                    <a:pt x="230808" y="29002"/>
                  </a:lnTo>
                  <a:lnTo>
                    <a:pt x="230539" y="31566"/>
                  </a:lnTo>
                  <a:lnTo>
                    <a:pt x="218147" y="62053"/>
                  </a:lnTo>
                  <a:lnTo>
                    <a:pt x="216500" y="71718"/>
                  </a:lnTo>
                  <a:lnTo>
                    <a:pt x="217472" y="74860"/>
                  </a:lnTo>
                  <a:lnTo>
                    <a:pt x="219533" y="76954"/>
                  </a:lnTo>
                  <a:lnTo>
                    <a:pt x="249755" y="87684"/>
                  </a:lnTo>
                  <a:lnTo>
                    <a:pt x="263004" y="92517"/>
                  </a:lnTo>
                  <a:lnTo>
                    <a:pt x="271245" y="99369"/>
                  </a:lnTo>
                  <a:lnTo>
                    <a:pt x="271608" y="104583"/>
                  </a:lnTo>
                  <a:lnTo>
                    <a:pt x="266367" y="117902"/>
                  </a:lnTo>
                  <a:lnTo>
                    <a:pt x="248145" y="137896"/>
                  </a:lnTo>
                  <a:lnTo>
                    <a:pt x="231614" y="150484"/>
                  </a:lnTo>
                  <a:lnTo>
                    <a:pt x="227548" y="150654"/>
                  </a:lnTo>
                  <a:lnTo>
                    <a:pt x="224132" y="148651"/>
                  </a:lnTo>
                  <a:lnTo>
                    <a:pt x="215184" y="138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522"/>
            <p:cNvSpPr/>
            <p:nvPr>
              <p:custDataLst>
                <p:tags r:id="rId93"/>
              </p:custDataLst>
            </p:nvPr>
          </p:nvSpPr>
          <p:spPr>
            <a:xfrm>
              <a:off x="6746566" y="5609600"/>
              <a:ext cx="41585" cy="169046"/>
            </a:xfrm>
            <a:custGeom>
              <a:avLst/>
              <a:gdLst/>
              <a:ahLst/>
              <a:cxnLst/>
              <a:rect l="0" t="0" r="0" b="0"/>
              <a:pathLst>
                <a:path w="41585" h="169046">
                  <a:moveTo>
                    <a:pt x="28884" y="29200"/>
                  </a:moveTo>
                  <a:lnTo>
                    <a:pt x="28884" y="29200"/>
                  </a:lnTo>
                  <a:lnTo>
                    <a:pt x="29589" y="14697"/>
                  </a:lnTo>
                  <a:lnTo>
                    <a:pt x="34352" y="0"/>
                  </a:lnTo>
                  <a:lnTo>
                    <a:pt x="26329" y="26034"/>
                  </a:lnTo>
                  <a:lnTo>
                    <a:pt x="18576" y="51782"/>
                  </a:lnTo>
                  <a:lnTo>
                    <a:pt x="13545" y="67538"/>
                  </a:lnTo>
                  <a:lnTo>
                    <a:pt x="8075" y="84392"/>
                  </a:lnTo>
                  <a:lnTo>
                    <a:pt x="1996" y="114408"/>
                  </a:lnTo>
                  <a:lnTo>
                    <a:pt x="0" y="139036"/>
                  </a:lnTo>
                  <a:lnTo>
                    <a:pt x="1466" y="154687"/>
                  </a:lnTo>
                  <a:lnTo>
                    <a:pt x="4255" y="160130"/>
                  </a:lnTo>
                  <a:lnTo>
                    <a:pt x="12999" y="168060"/>
                  </a:lnTo>
                  <a:lnTo>
                    <a:pt x="18294" y="169045"/>
                  </a:lnTo>
                  <a:lnTo>
                    <a:pt x="41584" y="16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523"/>
            <p:cNvSpPr/>
            <p:nvPr>
              <p:custDataLst>
                <p:tags r:id="rId94"/>
              </p:custDataLst>
            </p:nvPr>
          </p:nvSpPr>
          <p:spPr>
            <a:xfrm>
              <a:off x="6807200" y="5645150"/>
              <a:ext cx="107951" cy="95251"/>
            </a:xfrm>
            <a:custGeom>
              <a:avLst/>
              <a:gdLst/>
              <a:ahLst/>
              <a:cxnLst/>
              <a:rect l="0" t="0" r="0" b="0"/>
              <a:pathLst>
                <a:path w="107951" h="95251">
                  <a:moveTo>
                    <a:pt x="0" y="95250"/>
                  </a:moveTo>
                  <a:lnTo>
                    <a:pt x="0" y="95250"/>
                  </a:lnTo>
                  <a:lnTo>
                    <a:pt x="26367" y="65739"/>
                  </a:lnTo>
                  <a:lnTo>
                    <a:pt x="47702" y="47561"/>
                  </a:lnTo>
                  <a:lnTo>
                    <a:pt x="71295" y="3007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24"/>
            <p:cNvSpPr/>
            <p:nvPr>
              <p:custDataLst>
                <p:tags r:id="rId95"/>
              </p:custDataLst>
            </p:nvPr>
          </p:nvSpPr>
          <p:spPr>
            <a:xfrm>
              <a:off x="6829229" y="5664200"/>
              <a:ext cx="60522" cy="69851"/>
            </a:xfrm>
            <a:custGeom>
              <a:avLst/>
              <a:gdLst/>
              <a:ahLst/>
              <a:cxnLst/>
              <a:rect l="0" t="0" r="0" b="0"/>
              <a:pathLst>
                <a:path w="60522" h="69851">
                  <a:moveTo>
                    <a:pt x="3371" y="0"/>
                  </a:moveTo>
                  <a:lnTo>
                    <a:pt x="3371" y="0"/>
                  </a:lnTo>
                  <a:lnTo>
                    <a:pt x="0" y="6741"/>
                  </a:lnTo>
                  <a:lnTo>
                    <a:pt x="2108" y="17578"/>
                  </a:lnTo>
                  <a:lnTo>
                    <a:pt x="8454" y="31095"/>
                  </a:lnTo>
                  <a:lnTo>
                    <a:pt x="29775" y="55139"/>
                  </a:lnTo>
                  <a:lnTo>
                    <a:pt x="41211" y="63312"/>
                  </a:lnTo>
                  <a:lnTo>
                    <a:pt x="6052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525"/>
            <p:cNvSpPr/>
            <p:nvPr>
              <p:custDataLst>
                <p:tags r:id="rId96"/>
              </p:custDataLst>
            </p:nvPr>
          </p:nvSpPr>
          <p:spPr>
            <a:xfrm>
              <a:off x="6935082" y="5619750"/>
              <a:ext cx="42924" cy="158751"/>
            </a:xfrm>
            <a:custGeom>
              <a:avLst/>
              <a:gdLst/>
              <a:ahLst/>
              <a:cxnLst/>
              <a:rect l="0" t="0" r="0" b="0"/>
              <a:pathLst>
                <a:path w="42924" h="158751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705"/>
                  </a:lnTo>
                  <a:lnTo>
                    <a:pt x="442" y="1881"/>
                  </a:lnTo>
                  <a:lnTo>
                    <a:pt x="0" y="3371"/>
                  </a:lnTo>
                  <a:lnTo>
                    <a:pt x="21838" y="32324"/>
                  </a:lnTo>
                  <a:lnTo>
                    <a:pt x="34616" y="53877"/>
                  </a:lnTo>
                  <a:lnTo>
                    <a:pt x="42647" y="77568"/>
                  </a:lnTo>
                  <a:lnTo>
                    <a:pt x="42923" y="102208"/>
                  </a:lnTo>
                  <a:lnTo>
                    <a:pt x="38342" y="125154"/>
                  </a:lnTo>
                  <a:lnTo>
                    <a:pt x="31603" y="142407"/>
                  </a:lnTo>
                  <a:lnTo>
                    <a:pt x="23904" y="151486"/>
                  </a:lnTo>
                  <a:lnTo>
                    <a:pt x="11818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SMARTInkShape-526"/>
          <p:cNvSpPr/>
          <p:nvPr>
            <p:custDataLst>
              <p:tags r:id="rId8"/>
            </p:custDataLst>
          </p:nvPr>
        </p:nvSpPr>
        <p:spPr>
          <a:xfrm>
            <a:off x="2533650" y="5905839"/>
            <a:ext cx="40874" cy="101105"/>
          </a:xfrm>
          <a:custGeom>
            <a:avLst/>
            <a:gdLst/>
            <a:ahLst/>
            <a:cxnLst/>
            <a:rect l="0" t="0" r="0" b="0"/>
            <a:pathLst>
              <a:path w="40874" h="101105">
                <a:moveTo>
                  <a:pt x="0" y="12361"/>
                </a:moveTo>
                <a:lnTo>
                  <a:pt x="0" y="12361"/>
                </a:lnTo>
                <a:lnTo>
                  <a:pt x="0" y="0"/>
                </a:lnTo>
                <a:lnTo>
                  <a:pt x="1882" y="26072"/>
                </a:lnTo>
                <a:lnTo>
                  <a:pt x="6907" y="57110"/>
                </a:lnTo>
                <a:lnTo>
                  <a:pt x="11537" y="75994"/>
                </a:lnTo>
                <a:lnTo>
                  <a:pt x="24125" y="97733"/>
                </a:lnTo>
                <a:lnTo>
                  <a:pt x="26667" y="101026"/>
                </a:lnTo>
                <a:lnTo>
                  <a:pt x="29067" y="101104"/>
                </a:lnTo>
                <a:lnTo>
                  <a:pt x="31372" y="99039"/>
                </a:lnTo>
                <a:lnTo>
                  <a:pt x="35816" y="89690"/>
                </a:lnTo>
                <a:lnTo>
                  <a:pt x="40873" y="64593"/>
                </a:lnTo>
                <a:lnTo>
                  <a:pt x="37824" y="36225"/>
                </a:lnTo>
                <a:lnTo>
                  <a:pt x="31863" y="20850"/>
                </a:lnTo>
                <a:lnTo>
                  <a:pt x="24510" y="10724"/>
                </a:lnTo>
                <a:lnTo>
                  <a:pt x="20573" y="7037"/>
                </a:lnTo>
                <a:lnTo>
                  <a:pt x="16538" y="5283"/>
                </a:lnTo>
                <a:lnTo>
                  <a:pt x="8291" y="5217"/>
                </a:lnTo>
                <a:lnTo>
                  <a:pt x="5527" y="6187"/>
                </a:lnTo>
                <a:lnTo>
                  <a:pt x="3685" y="7540"/>
                </a:lnTo>
                <a:close/>
              </a:path>
            </a:pathLst>
          </a:custGeom>
          <a:noFill/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0" name="SMARTInkShape-Group122"/>
          <p:cNvGrpSpPr/>
          <p:nvPr/>
        </p:nvGrpSpPr>
        <p:grpSpPr>
          <a:xfrm>
            <a:off x="2997200" y="5905500"/>
            <a:ext cx="76201" cy="110978"/>
            <a:chOff x="2997200" y="5905500"/>
            <a:chExt cx="76201" cy="110978"/>
          </a:xfrm>
        </p:grpSpPr>
        <p:sp>
          <p:nvSpPr>
            <p:cNvPr id="97" name="SMARTInkShape-527"/>
            <p:cNvSpPr/>
            <p:nvPr>
              <p:custDataLst>
                <p:tags r:id="rId82"/>
              </p:custDataLst>
            </p:nvPr>
          </p:nvSpPr>
          <p:spPr>
            <a:xfrm>
              <a:off x="2997200" y="5911850"/>
              <a:ext cx="19051" cy="104628"/>
            </a:xfrm>
            <a:custGeom>
              <a:avLst/>
              <a:gdLst/>
              <a:ahLst/>
              <a:cxnLst/>
              <a:rect l="0" t="0" r="0" b="0"/>
              <a:pathLst>
                <a:path w="19051" h="104628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3371" y="50901"/>
                  </a:lnTo>
                  <a:lnTo>
                    <a:pt x="2103" y="81316"/>
                  </a:lnTo>
                  <a:lnTo>
                    <a:pt x="5484" y="99117"/>
                  </a:lnTo>
                  <a:lnTo>
                    <a:pt x="7184" y="102061"/>
                  </a:lnTo>
                  <a:lnTo>
                    <a:pt x="9023" y="104024"/>
                  </a:lnTo>
                  <a:lnTo>
                    <a:pt x="10954" y="104627"/>
                  </a:lnTo>
                  <a:lnTo>
                    <a:pt x="12947" y="104323"/>
                  </a:lnTo>
                  <a:lnTo>
                    <a:pt x="190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528"/>
            <p:cNvSpPr/>
            <p:nvPr>
              <p:custDataLst>
                <p:tags r:id="rId83"/>
              </p:custDataLst>
            </p:nvPr>
          </p:nvSpPr>
          <p:spPr>
            <a:xfrm>
              <a:off x="3035300" y="5911850"/>
              <a:ext cx="19051" cy="69851"/>
            </a:xfrm>
            <a:custGeom>
              <a:avLst/>
              <a:gdLst/>
              <a:ahLst/>
              <a:cxnLst/>
              <a:rect l="0" t="0" r="0" b="0"/>
              <a:pathLst>
                <a:path w="19051" h="69851">
                  <a:moveTo>
                    <a:pt x="0" y="0"/>
                  </a:moveTo>
                  <a:lnTo>
                    <a:pt x="0" y="0"/>
                  </a:lnTo>
                  <a:lnTo>
                    <a:pt x="1881" y="12552"/>
                  </a:lnTo>
                  <a:lnTo>
                    <a:pt x="8838" y="38071"/>
                  </a:lnTo>
                  <a:lnTo>
                    <a:pt x="12643" y="61377"/>
                  </a:lnTo>
                  <a:lnTo>
                    <a:pt x="14073" y="64202"/>
                  </a:lnTo>
                  <a:lnTo>
                    <a:pt x="190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29"/>
            <p:cNvSpPr/>
            <p:nvPr>
              <p:custDataLst>
                <p:tags r:id="rId84"/>
              </p:custDataLst>
            </p:nvPr>
          </p:nvSpPr>
          <p:spPr>
            <a:xfrm>
              <a:off x="2998083" y="5905500"/>
              <a:ext cx="75318" cy="30868"/>
            </a:xfrm>
            <a:custGeom>
              <a:avLst/>
              <a:gdLst/>
              <a:ahLst/>
              <a:cxnLst/>
              <a:rect l="0" t="0" r="0" b="0"/>
              <a:pathLst>
                <a:path w="75318" h="30868">
                  <a:moveTo>
                    <a:pt x="5467" y="25400"/>
                  </a:moveTo>
                  <a:lnTo>
                    <a:pt x="5467" y="25400"/>
                  </a:lnTo>
                  <a:lnTo>
                    <a:pt x="2096" y="25400"/>
                  </a:lnTo>
                  <a:lnTo>
                    <a:pt x="1103" y="26105"/>
                  </a:lnTo>
                  <a:lnTo>
                    <a:pt x="441" y="27281"/>
                  </a:lnTo>
                  <a:lnTo>
                    <a:pt x="0" y="28771"/>
                  </a:lnTo>
                  <a:lnTo>
                    <a:pt x="1116" y="29764"/>
                  </a:lnTo>
                  <a:lnTo>
                    <a:pt x="6120" y="30867"/>
                  </a:lnTo>
                  <a:lnTo>
                    <a:pt x="36040" y="20731"/>
                  </a:lnTo>
                  <a:lnTo>
                    <a:pt x="75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23"/>
          <p:cNvGrpSpPr/>
          <p:nvPr/>
        </p:nvGrpSpPr>
        <p:grpSpPr>
          <a:xfrm>
            <a:off x="3429000" y="5924550"/>
            <a:ext cx="165101" cy="92547"/>
            <a:chOff x="3429000" y="5924550"/>
            <a:chExt cx="165101" cy="92547"/>
          </a:xfrm>
        </p:grpSpPr>
        <p:sp>
          <p:nvSpPr>
            <p:cNvPr id="101" name="SMARTInkShape-530"/>
            <p:cNvSpPr/>
            <p:nvPr>
              <p:custDataLst>
                <p:tags r:id="rId79"/>
              </p:custDataLst>
            </p:nvPr>
          </p:nvSpPr>
          <p:spPr>
            <a:xfrm>
              <a:off x="3429000" y="5928298"/>
              <a:ext cx="57151" cy="88799"/>
            </a:xfrm>
            <a:custGeom>
              <a:avLst/>
              <a:gdLst/>
              <a:ahLst/>
              <a:cxnLst/>
              <a:rect l="0" t="0" r="0" b="0"/>
              <a:pathLst>
                <a:path w="57151" h="88799">
                  <a:moveTo>
                    <a:pt x="0" y="21652"/>
                  </a:moveTo>
                  <a:lnTo>
                    <a:pt x="0" y="21652"/>
                  </a:lnTo>
                  <a:lnTo>
                    <a:pt x="0" y="18281"/>
                  </a:lnTo>
                  <a:lnTo>
                    <a:pt x="1881" y="14745"/>
                  </a:lnTo>
                  <a:lnTo>
                    <a:pt x="8838" y="6725"/>
                  </a:lnTo>
                  <a:lnTo>
                    <a:pt x="21669" y="453"/>
                  </a:lnTo>
                  <a:lnTo>
                    <a:pt x="31032" y="0"/>
                  </a:lnTo>
                  <a:lnTo>
                    <a:pt x="35505" y="867"/>
                  </a:lnTo>
                  <a:lnTo>
                    <a:pt x="42356" y="5594"/>
                  </a:lnTo>
                  <a:lnTo>
                    <a:pt x="45170" y="8830"/>
                  </a:lnTo>
                  <a:lnTo>
                    <a:pt x="48298" y="16189"/>
                  </a:lnTo>
                  <a:lnTo>
                    <a:pt x="49132" y="20126"/>
                  </a:lnTo>
                  <a:lnTo>
                    <a:pt x="43564" y="42523"/>
                  </a:lnTo>
                  <a:lnTo>
                    <a:pt x="32977" y="64760"/>
                  </a:lnTo>
                  <a:lnTo>
                    <a:pt x="9663" y="88504"/>
                  </a:lnTo>
                  <a:lnTo>
                    <a:pt x="8559" y="88798"/>
                  </a:lnTo>
                  <a:lnTo>
                    <a:pt x="7822" y="88287"/>
                  </a:lnTo>
                  <a:lnTo>
                    <a:pt x="7331" y="87243"/>
                  </a:lnTo>
                  <a:lnTo>
                    <a:pt x="12431" y="84199"/>
                  </a:lnTo>
                  <a:lnTo>
                    <a:pt x="25320" y="80401"/>
                  </a:lnTo>
                  <a:lnTo>
                    <a:pt x="34537" y="78102"/>
                  </a:lnTo>
                  <a:lnTo>
                    <a:pt x="57150" y="66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31"/>
            <p:cNvSpPr/>
            <p:nvPr>
              <p:custDataLst>
                <p:tags r:id="rId80"/>
              </p:custDataLst>
            </p:nvPr>
          </p:nvSpPr>
          <p:spPr>
            <a:xfrm>
              <a:off x="3525133" y="5934215"/>
              <a:ext cx="43568" cy="66536"/>
            </a:xfrm>
            <a:custGeom>
              <a:avLst/>
              <a:gdLst/>
              <a:ahLst/>
              <a:cxnLst/>
              <a:rect l="0" t="0" r="0" b="0"/>
              <a:pathLst>
                <a:path w="43568" h="66536">
                  <a:moveTo>
                    <a:pt x="5467" y="3035"/>
                  </a:moveTo>
                  <a:lnTo>
                    <a:pt x="5467" y="3035"/>
                  </a:lnTo>
                  <a:lnTo>
                    <a:pt x="1103" y="13174"/>
                  </a:lnTo>
                  <a:lnTo>
                    <a:pt x="0" y="20711"/>
                  </a:lnTo>
                  <a:lnTo>
                    <a:pt x="4662" y="50900"/>
                  </a:lnTo>
                  <a:lnTo>
                    <a:pt x="6991" y="57940"/>
                  </a:lnTo>
                  <a:lnTo>
                    <a:pt x="9672" y="62009"/>
                  </a:lnTo>
                  <a:lnTo>
                    <a:pt x="10387" y="62107"/>
                  </a:lnTo>
                  <a:lnTo>
                    <a:pt x="10864" y="61466"/>
                  </a:lnTo>
                  <a:lnTo>
                    <a:pt x="20480" y="35868"/>
                  </a:lnTo>
                  <a:lnTo>
                    <a:pt x="31553" y="13468"/>
                  </a:lnTo>
                  <a:lnTo>
                    <a:pt x="41194" y="0"/>
                  </a:lnTo>
                  <a:lnTo>
                    <a:pt x="41279" y="1012"/>
                  </a:lnTo>
                  <a:lnTo>
                    <a:pt x="37891" y="26862"/>
                  </a:lnTo>
                  <a:lnTo>
                    <a:pt x="42332" y="56215"/>
                  </a:lnTo>
                  <a:lnTo>
                    <a:pt x="43567" y="66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532"/>
            <p:cNvSpPr/>
            <p:nvPr>
              <p:custDataLst>
                <p:tags r:id="rId81"/>
              </p:custDataLst>
            </p:nvPr>
          </p:nvSpPr>
          <p:spPr>
            <a:xfrm>
              <a:off x="3511550" y="5924550"/>
              <a:ext cx="82551" cy="25401"/>
            </a:xfrm>
            <a:custGeom>
              <a:avLst/>
              <a:gdLst/>
              <a:ahLst/>
              <a:cxnLst/>
              <a:rect l="0" t="0" r="0" b="0"/>
              <a:pathLst>
                <a:path w="82551" h="25401">
                  <a:moveTo>
                    <a:pt x="0" y="25400"/>
                  </a:moveTo>
                  <a:lnTo>
                    <a:pt x="0" y="25400"/>
                  </a:lnTo>
                  <a:lnTo>
                    <a:pt x="27789" y="22029"/>
                  </a:lnTo>
                  <a:lnTo>
                    <a:pt x="48334" y="1472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124"/>
          <p:cNvGrpSpPr/>
          <p:nvPr/>
        </p:nvGrpSpPr>
        <p:grpSpPr>
          <a:xfrm>
            <a:off x="3931533" y="5918468"/>
            <a:ext cx="157868" cy="107824"/>
            <a:chOff x="3931533" y="5918468"/>
            <a:chExt cx="157868" cy="107824"/>
          </a:xfrm>
        </p:grpSpPr>
        <p:sp>
          <p:nvSpPr>
            <p:cNvPr id="105" name="SMARTInkShape-533"/>
            <p:cNvSpPr/>
            <p:nvPr>
              <p:custDataLst>
                <p:tags r:id="rId75"/>
              </p:custDataLst>
            </p:nvPr>
          </p:nvSpPr>
          <p:spPr>
            <a:xfrm>
              <a:off x="3931533" y="5918468"/>
              <a:ext cx="64534" cy="107824"/>
            </a:xfrm>
            <a:custGeom>
              <a:avLst/>
              <a:gdLst/>
              <a:ahLst/>
              <a:cxnLst/>
              <a:rect l="0" t="0" r="0" b="0"/>
              <a:pathLst>
                <a:path w="64534" h="107824">
                  <a:moveTo>
                    <a:pt x="5467" y="12432"/>
                  </a:moveTo>
                  <a:lnTo>
                    <a:pt x="5467" y="12432"/>
                  </a:lnTo>
                  <a:lnTo>
                    <a:pt x="0" y="6965"/>
                  </a:lnTo>
                  <a:lnTo>
                    <a:pt x="411" y="6670"/>
                  </a:lnTo>
                  <a:lnTo>
                    <a:pt x="8022" y="4316"/>
                  </a:lnTo>
                  <a:lnTo>
                    <a:pt x="17043" y="1090"/>
                  </a:lnTo>
                  <a:lnTo>
                    <a:pt x="29783" y="0"/>
                  </a:lnTo>
                  <a:lnTo>
                    <a:pt x="32261" y="616"/>
                  </a:lnTo>
                  <a:lnTo>
                    <a:pt x="33913" y="1733"/>
                  </a:lnTo>
                  <a:lnTo>
                    <a:pt x="35014" y="3182"/>
                  </a:lnTo>
                  <a:lnTo>
                    <a:pt x="36564" y="11965"/>
                  </a:lnTo>
                  <a:lnTo>
                    <a:pt x="33164" y="19515"/>
                  </a:lnTo>
                  <a:lnTo>
                    <a:pt x="27079" y="29818"/>
                  </a:lnTo>
                  <a:lnTo>
                    <a:pt x="26225" y="32489"/>
                  </a:lnTo>
                  <a:lnTo>
                    <a:pt x="26361" y="34270"/>
                  </a:lnTo>
                  <a:lnTo>
                    <a:pt x="27158" y="35458"/>
                  </a:lnTo>
                  <a:lnTo>
                    <a:pt x="35412" y="39010"/>
                  </a:lnTo>
                  <a:lnTo>
                    <a:pt x="53794" y="46531"/>
                  </a:lnTo>
                  <a:lnTo>
                    <a:pt x="60577" y="52517"/>
                  </a:lnTo>
                  <a:lnTo>
                    <a:pt x="63374" y="56088"/>
                  </a:lnTo>
                  <a:lnTo>
                    <a:pt x="64533" y="60586"/>
                  </a:lnTo>
                  <a:lnTo>
                    <a:pt x="63939" y="71228"/>
                  </a:lnTo>
                  <a:lnTo>
                    <a:pt x="55679" y="83013"/>
                  </a:lnTo>
                  <a:lnTo>
                    <a:pt x="30751" y="104456"/>
                  </a:lnTo>
                  <a:lnTo>
                    <a:pt x="25145" y="106942"/>
                  </a:lnTo>
                  <a:lnTo>
                    <a:pt x="15153" y="107823"/>
                  </a:lnTo>
                  <a:lnTo>
                    <a:pt x="11219" y="106365"/>
                  </a:lnTo>
                  <a:lnTo>
                    <a:pt x="4966" y="100982"/>
                  </a:lnTo>
                  <a:lnTo>
                    <a:pt x="4428" y="96159"/>
                  </a:lnTo>
                  <a:lnTo>
                    <a:pt x="11817" y="69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534"/>
            <p:cNvSpPr/>
            <p:nvPr>
              <p:custDataLst>
                <p:tags r:id="rId76"/>
              </p:custDataLst>
            </p:nvPr>
          </p:nvSpPr>
          <p:spPr>
            <a:xfrm>
              <a:off x="4013200" y="5943600"/>
              <a:ext cx="12701" cy="55205"/>
            </a:xfrm>
            <a:custGeom>
              <a:avLst/>
              <a:gdLst/>
              <a:ahLst/>
              <a:cxnLst/>
              <a:rect l="0" t="0" r="0" b="0"/>
              <a:pathLst>
                <a:path w="12701" h="55205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10126" y="1411"/>
                  </a:lnTo>
                  <a:lnTo>
                    <a:pt x="11556" y="6741"/>
                  </a:lnTo>
                  <a:lnTo>
                    <a:pt x="7524" y="32638"/>
                  </a:lnTo>
                  <a:lnTo>
                    <a:pt x="6166" y="43433"/>
                  </a:lnTo>
                  <a:lnTo>
                    <a:pt x="2846" y="52772"/>
                  </a:lnTo>
                  <a:lnTo>
                    <a:pt x="3309" y="54231"/>
                  </a:lnTo>
                  <a:lnTo>
                    <a:pt x="4323" y="55204"/>
                  </a:lnTo>
                  <a:lnTo>
                    <a:pt x="5704" y="55147"/>
                  </a:lnTo>
                  <a:lnTo>
                    <a:pt x="127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535"/>
            <p:cNvSpPr/>
            <p:nvPr>
              <p:custDataLst>
                <p:tags r:id="rId77"/>
              </p:custDataLst>
            </p:nvPr>
          </p:nvSpPr>
          <p:spPr>
            <a:xfrm>
              <a:off x="4051300" y="5937250"/>
              <a:ext cx="19051" cy="50801"/>
            </a:xfrm>
            <a:custGeom>
              <a:avLst/>
              <a:gdLst/>
              <a:ahLst/>
              <a:cxnLst/>
              <a:rect l="0" t="0" r="0" b="0"/>
              <a:pathLst>
                <a:path w="19051" h="508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2"/>
                  </a:lnTo>
                  <a:lnTo>
                    <a:pt x="8838" y="3371"/>
                  </a:lnTo>
                  <a:lnTo>
                    <a:pt x="10984" y="8789"/>
                  </a:lnTo>
                  <a:lnTo>
                    <a:pt x="17575" y="36990"/>
                  </a:lnTo>
                  <a:lnTo>
                    <a:pt x="190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536"/>
            <p:cNvSpPr/>
            <p:nvPr>
              <p:custDataLst>
                <p:tags r:id="rId78"/>
              </p:custDataLst>
            </p:nvPr>
          </p:nvSpPr>
          <p:spPr>
            <a:xfrm>
              <a:off x="4013200" y="59309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411" y="14686"/>
                  </a:lnTo>
                  <a:lnTo>
                    <a:pt x="12256" y="13288"/>
                  </a:lnTo>
                  <a:lnTo>
                    <a:pt x="36871" y="1146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SMARTInkShape-Group125"/>
          <p:cNvGrpSpPr/>
          <p:nvPr/>
        </p:nvGrpSpPr>
        <p:grpSpPr>
          <a:xfrm>
            <a:off x="4375150" y="5889715"/>
            <a:ext cx="196851" cy="118730"/>
            <a:chOff x="4375150" y="5889715"/>
            <a:chExt cx="196851" cy="118730"/>
          </a:xfrm>
        </p:grpSpPr>
        <p:sp>
          <p:nvSpPr>
            <p:cNvPr id="110" name="SMARTInkShape-537"/>
            <p:cNvSpPr/>
            <p:nvPr>
              <p:custDataLst>
                <p:tags r:id="rId72"/>
              </p:custDataLst>
            </p:nvPr>
          </p:nvSpPr>
          <p:spPr>
            <a:xfrm>
              <a:off x="4375150" y="5889715"/>
              <a:ext cx="95251" cy="108283"/>
            </a:xfrm>
            <a:custGeom>
              <a:avLst/>
              <a:gdLst/>
              <a:ahLst/>
              <a:cxnLst/>
              <a:rect l="0" t="0" r="0" b="0"/>
              <a:pathLst>
                <a:path w="95251" h="108283">
                  <a:moveTo>
                    <a:pt x="0" y="28485"/>
                  </a:moveTo>
                  <a:lnTo>
                    <a:pt x="0" y="28485"/>
                  </a:lnTo>
                  <a:lnTo>
                    <a:pt x="3371" y="25114"/>
                  </a:lnTo>
                  <a:lnTo>
                    <a:pt x="5026" y="21578"/>
                  </a:lnTo>
                  <a:lnTo>
                    <a:pt x="6176" y="12889"/>
                  </a:lnTo>
                  <a:lnTo>
                    <a:pt x="7040" y="40080"/>
                  </a:lnTo>
                  <a:lnTo>
                    <a:pt x="12121" y="64062"/>
                  </a:lnTo>
                  <a:lnTo>
                    <a:pt x="18557" y="78164"/>
                  </a:lnTo>
                  <a:lnTo>
                    <a:pt x="22955" y="82065"/>
                  </a:lnTo>
                  <a:lnTo>
                    <a:pt x="28003" y="83961"/>
                  </a:lnTo>
                  <a:lnTo>
                    <a:pt x="33486" y="84519"/>
                  </a:lnTo>
                  <a:lnTo>
                    <a:pt x="45221" y="79494"/>
                  </a:lnTo>
                  <a:lnTo>
                    <a:pt x="51314" y="75191"/>
                  </a:lnTo>
                  <a:lnTo>
                    <a:pt x="66632" y="52280"/>
                  </a:lnTo>
                  <a:lnTo>
                    <a:pt x="76736" y="26520"/>
                  </a:lnTo>
                  <a:lnTo>
                    <a:pt x="80828" y="7755"/>
                  </a:lnTo>
                  <a:lnTo>
                    <a:pt x="80696" y="4082"/>
                  </a:lnTo>
                  <a:lnTo>
                    <a:pt x="79903" y="1632"/>
                  </a:lnTo>
                  <a:lnTo>
                    <a:pt x="78668" y="0"/>
                  </a:lnTo>
                  <a:lnTo>
                    <a:pt x="77846" y="1029"/>
                  </a:lnTo>
                  <a:lnTo>
                    <a:pt x="76417" y="30278"/>
                  </a:lnTo>
                  <a:lnTo>
                    <a:pt x="79635" y="59277"/>
                  </a:lnTo>
                  <a:lnTo>
                    <a:pt x="82680" y="89836"/>
                  </a:lnTo>
                  <a:lnTo>
                    <a:pt x="87941" y="107965"/>
                  </a:lnTo>
                  <a:lnTo>
                    <a:pt x="88967" y="108282"/>
                  </a:lnTo>
                  <a:lnTo>
                    <a:pt x="95250" y="104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38"/>
            <p:cNvSpPr/>
            <p:nvPr>
              <p:custDataLst>
                <p:tags r:id="rId73"/>
              </p:custDataLst>
            </p:nvPr>
          </p:nvSpPr>
          <p:spPr>
            <a:xfrm>
              <a:off x="4495800" y="5924550"/>
              <a:ext cx="49915" cy="83895"/>
            </a:xfrm>
            <a:custGeom>
              <a:avLst/>
              <a:gdLst/>
              <a:ahLst/>
              <a:cxnLst/>
              <a:rect l="0" t="0" r="0" b="0"/>
              <a:pathLst>
                <a:path w="49915" h="8389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762" y="11550"/>
                  </a:lnTo>
                  <a:lnTo>
                    <a:pt x="6234" y="39545"/>
                  </a:lnTo>
                  <a:lnTo>
                    <a:pt x="6327" y="68881"/>
                  </a:lnTo>
                  <a:lnTo>
                    <a:pt x="6343" y="81871"/>
                  </a:lnTo>
                  <a:lnTo>
                    <a:pt x="7757" y="83508"/>
                  </a:lnTo>
                  <a:lnTo>
                    <a:pt x="10110" y="83894"/>
                  </a:lnTo>
                  <a:lnTo>
                    <a:pt x="13090" y="83446"/>
                  </a:lnTo>
                  <a:lnTo>
                    <a:pt x="15782" y="80325"/>
                  </a:lnTo>
                  <a:lnTo>
                    <a:pt x="27055" y="55038"/>
                  </a:lnTo>
                  <a:lnTo>
                    <a:pt x="36709" y="31124"/>
                  </a:lnTo>
                  <a:lnTo>
                    <a:pt x="43431" y="5954"/>
                  </a:lnTo>
                  <a:lnTo>
                    <a:pt x="43771" y="5380"/>
                  </a:lnTo>
                  <a:lnTo>
                    <a:pt x="43997" y="5704"/>
                  </a:lnTo>
                  <a:lnTo>
                    <a:pt x="44410" y="36178"/>
                  </a:lnTo>
                  <a:lnTo>
                    <a:pt x="46314" y="46183"/>
                  </a:lnTo>
                  <a:lnTo>
                    <a:pt x="49914" y="58355"/>
                  </a:lnTo>
                  <a:lnTo>
                    <a:pt x="49504" y="59365"/>
                  </a:lnTo>
                  <a:lnTo>
                    <a:pt x="48525" y="59332"/>
                  </a:lnTo>
                  <a:lnTo>
                    <a:pt x="444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539"/>
            <p:cNvSpPr/>
            <p:nvPr>
              <p:custDataLst>
                <p:tags r:id="rId74"/>
              </p:custDataLst>
            </p:nvPr>
          </p:nvSpPr>
          <p:spPr>
            <a:xfrm>
              <a:off x="4504842" y="5930900"/>
              <a:ext cx="67159" cy="12701"/>
            </a:xfrm>
            <a:custGeom>
              <a:avLst/>
              <a:gdLst/>
              <a:ahLst/>
              <a:cxnLst/>
              <a:rect l="0" t="0" r="0" b="0"/>
              <a:pathLst>
                <a:path w="6715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9329"/>
                  </a:lnTo>
                  <a:lnTo>
                    <a:pt x="0" y="8336"/>
                  </a:lnTo>
                  <a:lnTo>
                    <a:pt x="513" y="7674"/>
                  </a:lnTo>
                  <a:lnTo>
                    <a:pt x="1561" y="7232"/>
                  </a:lnTo>
                  <a:lnTo>
                    <a:pt x="24933" y="5818"/>
                  </a:lnTo>
                  <a:lnTo>
                    <a:pt x="52765" y="2037"/>
                  </a:lnTo>
                  <a:lnTo>
                    <a:pt x="671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4" name="SMARTInkShape-540"/>
          <p:cNvSpPr/>
          <p:nvPr>
            <p:custDataLst>
              <p:tags r:id="rId9"/>
            </p:custDataLst>
          </p:nvPr>
        </p:nvSpPr>
        <p:spPr>
          <a:xfrm>
            <a:off x="2525543" y="5286706"/>
            <a:ext cx="89769" cy="110700"/>
          </a:xfrm>
          <a:custGeom>
            <a:avLst/>
            <a:gdLst/>
            <a:ahLst/>
            <a:cxnLst/>
            <a:rect l="0" t="0" r="0" b="0"/>
            <a:pathLst>
              <a:path w="89769" h="110700">
                <a:moveTo>
                  <a:pt x="65257" y="21894"/>
                </a:moveTo>
                <a:lnTo>
                  <a:pt x="65257" y="21894"/>
                </a:lnTo>
                <a:lnTo>
                  <a:pt x="61886" y="21894"/>
                </a:lnTo>
                <a:lnTo>
                  <a:pt x="58350" y="20013"/>
                </a:lnTo>
                <a:lnTo>
                  <a:pt x="56419" y="18523"/>
                </a:lnTo>
                <a:lnTo>
                  <a:pt x="54273" y="14987"/>
                </a:lnTo>
                <a:lnTo>
                  <a:pt x="52614" y="11062"/>
                </a:lnTo>
                <a:lnTo>
                  <a:pt x="49525" y="6967"/>
                </a:lnTo>
                <a:lnTo>
                  <a:pt x="40448" y="695"/>
                </a:lnTo>
                <a:lnTo>
                  <a:pt x="36723" y="0"/>
                </a:lnTo>
                <a:lnTo>
                  <a:pt x="28822" y="1110"/>
                </a:lnTo>
                <a:lnTo>
                  <a:pt x="20606" y="7717"/>
                </a:lnTo>
                <a:lnTo>
                  <a:pt x="16440" y="12443"/>
                </a:lnTo>
                <a:lnTo>
                  <a:pt x="7205" y="35948"/>
                </a:lnTo>
                <a:lnTo>
                  <a:pt x="0" y="65256"/>
                </a:lnTo>
                <a:lnTo>
                  <a:pt x="139" y="89539"/>
                </a:lnTo>
                <a:lnTo>
                  <a:pt x="6682" y="101583"/>
                </a:lnTo>
                <a:lnTo>
                  <a:pt x="11391" y="106770"/>
                </a:lnTo>
                <a:lnTo>
                  <a:pt x="16646" y="109522"/>
                </a:lnTo>
                <a:lnTo>
                  <a:pt x="28130" y="110699"/>
                </a:lnTo>
                <a:lnTo>
                  <a:pt x="44052" y="101344"/>
                </a:lnTo>
                <a:lnTo>
                  <a:pt x="61477" y="84722"/>
                </a:lnTo>
                <a:lnTo>
                  <a:pt x="81776" y="52974"/>
                </a:lnTo>
                <a:lnTo>
                  <a:pt x="89768" y="34061"/>
                </a:lnTo>
                <a:lnTo>
                  <a:pt x="89358" y="26478"/>
                </a:lnTo>
                <a:lnTo>
                  <a:pt x="86263" y="20011"/>
                </a:lnTo>
                <a:lnTo>
                  <a:pt x="81378" y="14288"/>
                </a:lnTo>
                <a:lnTo>
                  <a:pt x="68424" y="7930"/>
                </a:lnTo>
                <a:lnTo>
                  <a:pt x="55376" y="5810"/>
                </a:lnTo>
                <a:lnTo>
                  <a:pt x="47224" y="7220"/>
                </a:lnTo>
                <a:lnTo>
                  <a:pt x="44769" y="8583"/>
                </a:lnTo>
                <a:lnTo>
                  <a:pt x="43132" y="10198"/>
                </a:lnTo>
                <a:lnTo>
                  <a:pt x="39857" y="1554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SMARTInkShape-541"/>
          <p:cNvSpPr/>
          <p:nvPr>
            <p:custDataLst>
              <p:tags r:id="rId10"/>
            </p:custDataLst>
          </p:nvPr>
        </p:nvSpPr>
        <p:spPr>
          <a:xfrm>
            <a:off x="2994362" y="5308861"/>
            <a:ext cx="72689" cy="90602"/>
          </a:xfrm>
          <a:custGeom>
            <a:avLst/>
            <a:gdLst/>
            <a:ahLst/>
            <a:cxnLst/>
            <a:rect l="0" t="0" r="0" b="0"/>
            <a:pathLst>
              <a:path w="72689" h="90602">
                <a:moveTo>
                  <a:pt x="72688" y="6089"/>
                </a:moveTo>
                <a:lnTo>
                  <a:pt x="72688" y="6089"/>
                </a:lnTo>
                <a:lnTo>
                  <a:pt x="69317" y="2718"/>
                </a:lnTo>
                <a:lnTo>
                  <a:pt x="65781" y="1063"/>
                </a:lnTo>
                <a:lnTo>
                  <a:pt x="63850" y="621"/>
                </a:lnTo>
                <a:lnTo>
                  <a:pt x="61857" y="1033"/>
                </a:lnTo>
                <a:lnTo>
                  <a:pt x="54976" y="4277"/>
                </a:lnTo>
                <a:lnTo>
                  <a:pt x="32155" y="6083"/>
                </a:lnTo>
                <a:lnTo>
                  <a:pt x="28097" y="4205"/>
                </a:lnTo>
                <a:lnTo>
                  <a:pt x="23115" y="621"/>
                </a:lnTo>
                <a:lnTo>
                  <a:pt x="18880" y="0"/>
                </a:lnTo>
                <a:lnTo>
                  <a:pt x="17061" y="1324"/>
                </a:lnTo>
                <a:lnTo>
                  <a:pt x="13158" y="6558"/>
                </a:lnTo>
                <a:lnTo>
                  <a:pt x="4903" y="36625"/>
                </a:lnTo>
                <a:lnTo>
                  <a:pt x="0" y="64839"/>
                </a:lnTo>
                <a:lnTo>
                  <a:pt x="1107" y="80178"/>
                </a:lnTo>
                <a:lnTo>
                  <a:pt x="4506" y="85115"/>
                </a:lnTo>
                <a:lnTo>
                  <a:pt x="9595" y="88406"/>
                </a:lnTo>
                <a:lnTo>
                  <a:pt x="15809" y="90601"/>
                </a:lnTo>
                <a:lnTo>
                  <a:pt x="22774" y="89947"/>
                </a:lnTo>
                <a:lnTo>
                  <a:pt x="38039" y="83576"/>
                </a:lnTo>
                <a:lnTo>
                  <a:pt x="59129" y="61347"/>
                </a:lnTo>
                <a:lnTo>
                  <a:pt x="66662" y="40526"/>
                </a:lnTo>
                <a:lnTo>
                  <a:pt x="68670" y="29047"/>
                </a:lnTo>
                <a:lnTo>
                  <a:pt x="67893" y="19983"/>
                </a:lnTo>
                <a:lnTo>
                  <a:pt x="61385" y="6149"/>
                </a:lnTo>
                <a:lnTo>
                  <a:pt x="56686" y="2602"/>
                </a:lnTo>
                <a:lnTo>
                  <a:pt x="51437" y="942"/>
                </a:lnTo>
                <a:lnTo>
                  <a:pt x="45820" y="541"/>
                </a:lnTo>
                <a:lnTo>
                  <a:pt x="35817" y="3858"/>
                </a:lnTo>
                <a:lnTo>
                  <a:pt x="21888" y="1243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6" name="SMARTInkShape-542"/>
          <p:cNvSpPr/>
          <p:nvPr>
            <p:custDataLst>
              <p:tags r:id="rId11"/>
            </p:custDataLst>
          </p:nvPr>
        </p:nvSpPr>
        <p:spPr>
          <a:xfrm>
            <a:off x="3465728" y="5315833"/>
            <a:ext cx="67208" cy="86610"/>
          </a:xfrm>
          <a:custGeom>
            <a:avLst/>
            <a:gdLst/>
            <a:ahLst/>
            <a:cxnLst/>
            <a:rect l="0" t="0" r="0" b="0"/>
            <a:pathLst>
              <a:path w="67208" h="86610">
                <a:moveTo>
                  <a:pt x="45822" y="5467"/>
                </a:moveTo>
                <a:lnTo>
                  <a:pt x="45822" y="5467"/>
                </a:lnTo>
                <a:lnTo>
                  <a:pt x="39734" y="5467"/>
                </a:lnTo>
                <a:lnTo>
                  <a:pt x="39550" y="2096"/>
                </a:lnTo>
                <a:lnTo>
                  <a:pt x="38112" y="1103"/>
                </a:lnTo>
                <a:lnTo>
                  <a:pt x="32753" y="0"/>
                </a:lnTo>
                <a:lnTo>
                  <a:pt x="25667" y="3272"/>
                </a:lnTo>
                <a:lnTo>
                  <a:pt x="21802" y="6120"/>
                </a:lnTo>
                <a:lnTo>
                  <a:pt x="9621" y="26984"/>
                </a:lnTo>
                <a:lnTo>
                  <a:pt x="445" y="55508"/>
                </a:lnTo>
                <a:lnTo>
                  <a:pt x="0" y="79560"/>
                </a:lnTo>
                <a:lnTo>
                  <a:pt x="3280" y="83790"/>
                </a:lnTo>
                <a:lnTo>
                  <a:pt x="8288" y="85905"/>
                </a:lnTo>
                <a:lnTo>
                  <a:pt x="14449" y="86609"/>
                </a:lnTo>
                <a:lnTo>
                  <a:pt x="28821" y="81746"/>
                </a:lnTo>
                <a:lnTo>
                  <a:pt x="43910" y="71824"/>
                </a:lnTo>
                <a:lnTo>
                  <a:pt x="57672" y="58008"/>
                </a:lnTo>
                <a:lnTo>
                  <a:pt x="65200" y="40577"/>
                </a:lnTo>
                <a:lnTo>
                  <a:pt x="67207" y="30991"/>
                </a:lnTo>
                <a:lnTo>
                  <a:pt x="66429" y="22482"/>
                </a:lnTo>
                <a:lnTo>
                  <a:pt x="59920" y="7385"/>
                </a:lnTo>
                <a:lnTo>
                  <a:pt x="54515" y="3218"/>
                </a:lnTo>
                <a:lnTo>
                  <a:pt x="40984" y="469"/>
                </a:lnTo>
                <a:lnTo>
                  <a:pt x="35541" y="1430"/>
                </a:lnTo>
                <a:lnTo>
                  <a:pt x="20422" y="11817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SMARTInkShape-543"/>
          <p:cNvSpPr/>
          <p:nvPr>
            <p:custDataLst>
              <p:tags r:id="rId12"/>
            </p:custDataLst>
          </p:nvPr>
        </p:nvSpPr>
        <p:spPr>
          <a:xfrm>
            <a:off x="3938485" y="5298592"/>
            <a:ext cx="69473" cy="88841"/>
          </a:xfrm>
          <a:custGeom>
            <a:avLst/>
            <a:gdLst/>
            <a:ahLst/>
            <a:cxnLst/>
            <a:rect l="0" t="0" r="0" b="0"/>
            <a:pathLst>
              <a:path w="69473" h="88841">
                <a:moveTo>
                  <a:pt x="30265" y="3658"/>
                </a:moveTo>
                <a:lnTo>
                  <a:pt x="30265" y="3658"/>
                </a:lnTo>
                <a:lnTo>
                  <a:pt x="24798" y="3658"/>
                </a:lnTo>
                <a:lnTo>
                  <a:pt x="24503" y="2953"/>
                </a:lnTo>
                <a:lnTo>
                  <a:pt x="24177" y="287"/>
                </a:lnTo>
                <a:lnTo>
                  <a:pt x="23384" y="0"/>
                </a:lnTo>
                <a:lnTo>
                  <a:pt x="20621" y="1562"/>
                </a:lnTo>
                <a:lnTo>
                  <a:pt x="11729" y="13150"/>
                </a:lnTo>
                <a:lnTo>
                  <a:pt x="3527" y="36730"/>
                </a:lnTo>
                <a:lnTo>
                  <a:pt x="0" y="66060"/>
                </a:lnTo>
                <a:lnTo>
                  <a:pt x="2938" y="81016"/>
                </a:lnTo>
                <a:lnTo>
                  <a:pt x="5697" y="86980"/>
                </a:lnTo>
                <a:lnTo>
                  <a:pt x="11770" y="88840"/>
                </a:lnTo>
                <a:lnTo>
                  <a:pt x="29806" y="85261"/>
                </a:lnTo>
                <a:lnTo>
                  <a:pt x="48170" y="72851"/>
                </a:lnTo>
                <a:lnTo>
                  <a:pt x="62917" y="56283"/>
                </a:lnTo>
                <a:lnTo>
                  <a:pt x="69472" y="39512"/>
                </a:lnTo>
                <a:lnTo>
                  <a:pt x="68622" y="24532"/>
                </a:lnTo>
                <a:lnTo>
                  <a:pt x="66419" y="17573"/>
                </a:lnTo>
                <a:lnTo>
                  <a:pt x="60718" y="13641"/>
                </a:lnTo>
                <a:lnTo>
                  <a:pt x="35290" y="10771"/>
                </a:lnTo>
                <a:lnTo>
                  <a:pt x="22856" y="10347"/>
                </a:lnTo>
                <a:lnTo>
                  <a:pt x="19681" y="11645"/>
                </a:lnTo>
                <a:lnTo>
                  <a:pt x="18270" y="13922"/>
                </a:lnTo>
                <a:lnTo>
                  <a:pt x="17565" y="22708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8" name="SMARTInkShape-544"/>
          <p:cNvSpPr/>
          <p:nvPr>
            <p:custDataLst>
              <p:tags r:id="rId13"/>
            </p:custDataLst>
          </p:nvPr>
        </p:nvSpPr>
        <p:spPr>
          <a:xfrm>
            <a:off x="4404716" y="5309198"/>
            <a:ext cx="78170" cy="75960"/>
          </a:xfrm>
          <a:custGeom>
            <a:avLst/>
            <a:gdLst/>
            <a:ahLst/>
            <a:cxnLst/>
            <a:rect l="0" t="0" r="0" b="0"/>
            <a:pathLst>
              <a:path w="78170" h="75960">
                <a:moveTo>
                  <a:pt x="46634" y="18452"/>
                </a:moveTo>
                <a:lnTo>
                  <a:pt x="46634" y="18452"/>
                </a:lnTo>
                <a:lnTo>
                  <a:pt x="41565" y="12676"/>
                </a:lnTo>
                <a:lnTo>
                  <a:pt x="37796" y="6243"/>
                </a:lnTo>
                <a:lnTo>
                  <a:pt x="35097" y="3963"/>
                </a:lnTo>
                <a:lnTo>
                  <a:pt x="28336" y="1428"/>
                </a:lnTo>
                <a:lnTo>
                  <a:pt x="19968" y="2"/>
                </a:lnTo>
                <a:lnTo>
                  <a:pt x="13381" y="3432"/>
                </a:lnTo>
                <a:lnTo>
                  <a:pt x="9648" y="6322"/>
                </a:lnTo>
                <a:lnTo>
                  <a:pt x="3620" y="18940"/>
                </a:lnTo>
                <a:lnTo>
                  <a:pt x="0" y="36307"/>
                </a:lnTo>
                <a:lnTo>
                  <a:pt x="743" y="55786"/>
                </a:lnTo>
                <a:lnTo>
                  <a:pt x="3340" y="63097"/>
                </a:lnTo>
                <a:lnTo>
                  <a:pt x="11870" y="73101"/>
                </a:lnTo>
                <a:lnTo>
                  <a:pt x="17814" y="75346"/>
                </a:lnTo>
                <a:lnTo>
                  <a:pt x="31944" y="75959"/>
                </a:lnTo>
                <a:lnTo>
                  <a:pt x="47631" y="68234"/>
                </a:lnTo>
                <a:lnTo>
                  <a:pt x="62599" y="54689"/>
                </a:lnTo>
                <a:lnTo>
                  <a:pt x="73956" y="36909"/>
                </a:lnTo>
                <a:lnTo>
                  <a:pt x="78062" y="21010"/>
                </a:lnTo>
                <a:lnTo>
                  <a:pt x="78169" y="13808"/>
                </a:lnTo>
                <a:lnTo>
                  <a:pt x="75419" y="8300"/>
                </a:lnTo>
                <a:lnTo>
                  <a:pt x="64836" y="300"/>
                </a:lnTo>
                <a:lnTo>
                  <a:pt x="58769" y="0"/>
                </a:lnTo>
                <a:lnTo>
                  <a:pt x="33934" y="12102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9" name="SMARTInkShape-545"/>
          <p:cNvSpPr/>
          <p:nvPr>
            <p:custDataLst>
              <p:tags r:id="rId14"/>
            </p:custDataLst>
          </p:nvPr>
        </p:nvSpPr>
        <p:spPr>
          <a:xfrm>
            <a:off x="2363843" y="6381866"/>
            <a:ext cx="51091" cy="82201"/>
          </a:xfrm>
          <a:custGeom>
            <a:avLst/>
            <a:gdLst/>
            <a:ahLst/>
            <a:cxnLst/>
            <a:rect l="0" t="0" r="0" b="0"/>
            <a:pathLst>
              <a:path w="51091" h="82201">
                <a:moveTo>
                  <a:pt x="11057" y="31634"/>
                </a:moveTo>
                <a:lnTo>
                  <a:pt x="11057" y="31634"/>
                </a:lnTo>
                <a:lnTo>
                  <a:pt x="11057" y="28263"/>
                </a:lnTo>
                <a:lnTo>
                  <a:pt x="17015" y="6577"/>
                </a:lnTo>
                <a:lnTo>
                  <a:pt x="17400" y="0"/>
                </a:lnTo>
                <a:lnTo>
                  <a:pt x="5472" y="27530"/>
                </a:lnTo>
                <a:lnTo>
                  <a:pt x="465" y="51349"/>
                </a:lnTo>
                <a:lnTo>
                  <a:pt x="0" y="66502"/>
                </a:lnTo>
                <a:lnTo>
                  <a:pt x="2145" y="77940"/>
                </a:lnTo>
                <a:lnTo>
                  <a:pt x="4410" y="80849"/>
                </a:lnTo>
                <a:lnTo>
                  <a:pt x="7331" y="82083"/>
                </a:lnTo>
                <a:lnTo>
                  <a:pt x="10690" y="82200"/>
                </a:lnTo>
                <a:lnTo>
                  <a:pt x="25530" y="75622"/>
                </a:lnTo>
                <a:lnTo>
                  <a:pt x="39961" y="61366"/>
                </a:lnTo>
                <a:lnTo>
                  <a:pt x="49803" y="43736"/>
                </a:lnTo>
                <a:lnTo>
                  <a:pt x="51090" y="33249"/>
                </a:lnTo>
                <a:lnTo>
                  <a:pt x="50446" y="28478"/>
                </a:lnTo>
                <a:lnTo>
                  <a:pt x="48605" y="24591"/>
                </a:lnTo>
                <a:lnTo>
                  <a:pt x="42797" y="18391"/>
                </a:lnTo>
                <a:lnTo>
                  <a:pt x="28276" y="9367"/>
                </a:lnTo>
                <a:lnTo>
                  <a:pt x="21647" y="7162"/>
                </a:lnTo>
                <a:lnTo>
                  <a:pt x="21645" y="6853"/>
                </a:lnTo>
                <a:lnTo>
                  <a:pt x="23757" y="623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0" name="SMARTInkShape-546"/>
          <p:cNvSpPr/>
          <p:nvPr>
            <p:custDataLst>
              <p:tags r:id="rId15"/>
            </p:custDataLst>
          </p:nvPr>
        </p:nvSpPr>
        <p:spPr>
          <a:xfrm>
            <a:off x="2839885" y="6384990"/>
            <a:ext cx="40553" cy="69801"/>
          </a:xfrm>
          <a:custGeom>
            <a:avLst/>
            <a:gdLst/>
            <a:ahLst/>
            <a:cxnLst/>
            <a:rect l="0" t="0" r="0" b="0"/>
            <a:pathLst>
              <a:path w="40553" h="69801">
                <a:moveTo>
                  <a:pt x="30315" y="9460"/>
                </a:moveTo>
                <a:lnTo>
                  <a:pt x="30315" y="9460"/>
                </a:lnTo>
                <a:lnTo>
                  <a:pt x="26944" y="6089"/>
                </a:lnTo>
                <a:lnTo>
                  <a:pt x="23408" y="4433"/>
                </a:lnTo>
                <a:lnTo>
                  <a:pt x="21477" y="3992"/>
                </a:lnTo>
                <a:lnTo>
                  <a:pt x="20190" y="2993"/>
                </a:lnTo>
                <a:lnTo>
                  <a:pt x="18760" y="0"/>
                </a:lnTo>
                <a:lnTo>
                  <a:pt x="16967" y="331"/>
                </a:lnTo>
                <a:lnTo>
                  <a:pt x="11212" y="4462"/>
                </a:lnTo>
                <a:lnTo>
                  <a:pt x="3410" y="21463"/>
                </a:lnTo>
                <a:lnTo>
                  <a:pt x="0" y="44374"/>
                </a:lnTo>
                <a:lnTo>
                  <a:pt x="2361" y="62295"/>
                </a:lnTo>
                <a:lnTo>
                  <a:pt x="4624" y="65850"/>
                </a:lnTo>
                <a:lnTo>
                  <a:pt x="7543" y="68220"/>
                </a:lnTo>
                <a:lnTo>
                  <a:pt x="10900" y="69800"/>
                </a:lnTo>
                <a:lnTo>
                  <a:pt x="14550" y="69442"/>
                </a:lnTo>
                <a:lnTo>
                  <a:pt x="22367" y="65281"/>
                </a:lnTo>
                <a:lnTo>
                  <a:pt x="34702" y="48263"/>
                </a:lnTo>
                <a:lnTo>
                  <a:pt x="40552" y="28719"/>
                </a:lnTo>
                <a:lnTo>
                  <a:pt x="39256" y="23004"/>
                </a:lnTo>
                <a:lnTo>
                  <a:pt x="32173" y="12893"/>
                </a:lnTo>
                <a:lnTo>
                  <a:pt x="28731" y="10337"/>
                </a:lnTo>
                <a:lnTo>
                  <a:pt x="25731" y="9339"/>
                </a:lnTo>
                <a:lnTo>
                  <a:pt x="17615" y="946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1" name="SMARTInkShape-547"/>
          <p:cNvSpPr/>
          <p:nvPr>
            <p:custDataLst>
              <p:tags r:id="rId16"/>
            </p:custDataLst>
          </p:nvPr>
        </p:nvSpPr>
        <p:spPr>
          <a:xfrm>
            <a:off x="3307452" y="6370194"/>
            <a:ext cx="51699" cy="80882"/>
          </a:xfrm>
          <a:custGeom>
            <a:avLst/>
            <a:gdLst/>
            <a:ahLst/>
            <a:cxnLst/>
            <a:rect l="0" t="0" r="0" b="0"/>
            <a:pathLst>
              <a:path w="51699" h="80882">
                <a:moveTo>
                  <a:pt x="51698" y="11556"/>
                </a:moveTo>
                <a:lnTo>
                  <a:pt x="51698" y="11556"/>
                </a:lnTo>
                <a:lnTo>
                  <a:pt x="42860" y="2718"/>
                </a:lnTo>
                <a:lnTo>
                  <a:pt x="36952" y="572"/>
                </a:lnTo>
                <a:lnTo>
                  <a:pt x="33400" y="0"/>
                </a:lnTo>
                <a:lnTo>
                  <a:pt x="29622" y="1030"/>
                </a:lnTo>
                <a:lnTo>
                  <a:pt x="21660" y="5937"/>
                </a:lnTo>
                <a:lnTo>
                  <a:pt x="9245" y="26746"/>
                </a:lnTo>
                <a:lnTo>
                  <a:pt x="0" y="55254"/>
                </a:lnTo>
                <a:lnTo>
                  <a:pt x="300" y="63266"/>
                </a:lnTo>
                <a:lnTo>
                  <a:pt x="6277" y="75931"/>
                </a:lnTo>
                <a:lnTo>
                  <a:pt x="10834" y="79167"/>
                </a:lnTo>
                <a:lnTo>
                  <a:pt x="15989" y="80619"/>
                </a:lnTo>
                <a:lnTo>
                  <a:pt x="21542" y="80881"/>
                </a:lnTo>
                <a:lnTo>
                  <a:pt x="26655" y="78234"/>
                </a:lnTo>
                <a:lnTo>
                  <a:pt x="36099" y="67767"/>
                </a:lnTo>
                <a:lnTo>
                  <a:pt x="45979" y="46006"/>
                </a:lnTo>
                <a:lnTo>
                  <a:pt x="45393" y="31806"/>
                </a:lnTo>
                <a:lnTo>
                  <a:pt x="43261" y="25056"/>
                </a:lnTo>
                <a:lnTo>
                  <a:pt x="39724" y="20556"/>
                </a:lnTo>
                <a:lnTo>
                  <a:pt x="19948" y="11556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2" name="SMARTInkShape-548"/>
          <p:cNvSpPr/>
          <p:nvPr>
            <p:custDataLst>
              <p:tags r:id="rId17"/>
            </p:custDataLst>
          </p:nvPr>
        </p:nvSpPr>
        <p:spPr>
          <a:xfrm>
            <a:off x="3772752" y="6388982"/>
            <a:ext cx="56299" cy="74250"/>
          </a:xfrm>
          <a:custGeom>
            <a:avLst/>
            <a:gdLst/>
            <a:ahLst/>
            <a:cxnLst/>
            <a:rect l="0" t="0" r="0" b="0"/>
            <a:pathLst>
              <a:path w="56299" h="74250">
                <a:moveTo>
                  <a:pt x="56298" y="5468"/>
                </a:moveTo>
                <a:lnTo>
                  <a:pt x="56298" y="5468"/>
                </a:lnTo>
                <a:lnTo>
                  <a:pt x="52927" y="2097"/>
                </a:lnTo>
                <a:lnTo>
                  <a:pt x="47509" y="441"/>
                </a:lnTo>
                <a:lnTo>
                  <a:pt x="44089" y="0"/>
                </a:lnTo>
                <a:lnTo>
                  <a:pt x="34644" y="3273"/>
                </a:lnTo>
                <a:lnTo>
                  <a:pt x="29162" y="6121"/>
                </a:lnTo>
                <a:lnTo>
                  <a:pt x="19308" y="16812"/>
                </a:lnTo>
                <a:lnTo>
                  <a:pt x="1484" y="46671"/>
                </a:lnTo>
                <a:lnTo>
                  <a:pt x="0" y="54103"/>
                </a:lnTo>
                <a:lnTo>
                  <a:pt x="2114" y="68006"/>
                </a:lnTo>
                <a:lnTo>
                  <a:pt x="5358" y="71855"/>
                </a:lnTo>
                <a:lnTo>
                  <a:pt x="9638" y="73714"/>
                </a:lnTo>
                <a:lnTo>
                  <a:pt x="14608" y="74249"/>
                </a:lnTo>
                <a:lnTo>
                  <a:pt x="20038" y="71783"/>
                </a:lnTo>
                <a:lnTo>
                  <a:pt x="31716" y="61517"/>
                </a:lnTo>
                <a:lnTo>
                  <a:pt x="46820" y="39871"/>
                </a:lnTo>
                <a:lnTo>
                  <a:pt x="50204" y="25697"/>
                </a:lnTo>
                <a:lnTo>
                  <a:pt x="50119" y="18954"/>
                </a:lnTo>
                <a:lnTo>
                  <a:pt x="47945" y="13753"/>
                </a:lnTo>
                <a:lnTo>
                  <a:pt x="39886" y="6093"/>
                </a:lnTo>
                <a:lnTo>
                  <a:pt x="36184" y="4473"/>
                </a:lnTo>
                <a:lnTo>
                  <a:pt x="33011" y="4099"/>
                </a:lnTo>
                <a:lnTo>
                  <a:pt x="24548" y="5468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3" name="SMARTInkShape-549"/>
          <p:cNvSpPr/>
          <p:nvPr>
            <p:custDataLst>
              <p:tags r:id="rId18"/>
            </p:custDataLst>
          </p:nvPr>
        </p:nvSpPr>
        <p:spPr>
          <a:xfrm>
            <a:off x="4273183" y="6383155"/>
            <a:ext cx="51168" cy="74912"/>
          </a:xfrm>
          <a:custGeom>
            <a:avLst/>
            <a:gdLst/>
            <a:ahLst/>
            <a:cxnLst/>
            <a:rect l="0" t="0" r="0" b="0"/>
            <a:pathLst>
              <a:path w="51168" h="74912">
                <a:moveTo>
                  <a:pt x="51167" y="17645"/>
                </a:moveTo>
                <a:lnTo>
                  <a:pt x="51167" y="17645"/>
                </a:lnTo>
                <a:lnTo>
                  <a:pt x="42329" y="3340"/>
                </a:lnTo>
                <a:lnTo>
                  <a:pt x="36421" y="703"/>
                </a:lnTo>
                <a:lnTo>
                  <a:pt x="32869" y="0"/>
                </a:lnTo>
                <a:lnTo>
                  <a:pt x="28385" y="2354"/>
                </a:lnTo>
                <a:lnTo>
                  <a:pt x="17758" y="12495"/>
                </a:lnTo>
                <a:lnTo>
                  <a:pt x="3247" y="37443"/>
                </a:lnTo>
                <a:lnTo>
                  <a:pt x="0" y="53254"/>
                </a:lnTo>
                <a:lnTo>
                  <a:pt x="123" y="60435"/>
                </a:lnTo>
                <a:lnTo>
                  <a:pt x="1615" y="65927"/>
                </a:lnTo>
                <a:lnTo>
                  <a:pt x="7037" y="73911"/>
                </a:lnTo>
                <a:lnTo>
                  <a:pt x="10458" y="74911"/>
                </a:lnTo>
                <a:lnTo>
                  <a:pt x="14150" y="74167"/>
                </a:lnTo>
                <a:lnTo>
                  <a:pt x="22721" y="68871"/>
                </a:lnTo>
                <a:lnTo>
                  <a:pt x="33585" y="59462"/>
                </a:lnTo>
                <a:lnTo>
                  <a:pt x="51167" y="23995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3" name="SMARTInkShape-Group136"/>
          <p:cNvGrpSpPr/>
          <p:nvPr/>
        </p:nvGrpSpPr>
        <p:grpSpPr>
          <a:xfrm>
            <a:off x="5105400" y="6044396"/>
            <a:ext cx="1855559" cy="192506"/>
            <a:chOff x="5105400" y="6044396"/>
            <a:chExt cx="1855559" cy="192506"/>
          </a:xfrm>
        </p:grpSpPr>
        <p:sp>
          <p:nvSpPr>
            <p:cNvPr id="124" name="SMARTInkShape-550"/>
            <p:cNvSpPr/>
            <p:nvPr>
              <p:custDataLst>
                <p:tags r:id="rId53"/>
              </p:custDataLst>
            </p:nvPr>
          </p:nvSpPr>
          <p:spPr>
            <a:xfrm>
              <a:off x="6457950" y="6096000"/>
              <a:ext cx="57151" cy="76201"/>
            </a:xfrm>
            <a:custGeom>
              <a:avLst/>
              <a:gdLst/>
              <a:ahLst/>
              <a:cxnLst/>
              <a:rect l="0" t="0" r="0" b="0"/>
              <a:pathLst>
                <a:path w="57151" h="76201">
                  <a:moveTo>
                    <a:pt x="0" y="0"/>
                  </a:moveTo>
                  <a:lnTo>
                    <a:pt x="0" y="0"/>
                  </a:lnTo>
                  <a:lnTo>
                    <a:pt x="10831" y="27437"/>
                  </a:lnTo>
                  <a:lnTo>
                    <a:pt x="14927" y="42063"/>
                  </a:lnTo>
                  <a:lnTo>
                    <a:pt x="24743" y="54207"/>
                  </a:lnTo>
                  <a:lnTo>
                    <a:pt x="571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551"/>
            <p:cNvSpPr/>
            <p:nvPr>
              <p:custDataLst>
                <p:tags r:id="rId54"/>
              </p:custDataLst>
            </p:nvPr>
          </p:nvSpPr>
          <p:spPr>
            <a:xfrm>
              <a:off x="6610350" y="61341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22382" y="1128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52"/>
            <p:cNvSpPr/>
            <p:nvPr>
              <p:custDataLst>
                <p:tags r:id="rId55"/>
              </p:custDataLst>
            </p:nvPr>
          </p:nvSpPr>
          <p:spPr>
            <a:xfrm>
              <a:off x="6635750" y="61214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63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553"/>
            <p:cNvSpPr/>
            <p:nvPr>
              <p:custDataLst>
                <p:tags r:id="rId56"/>
              </p:custDataLst>
            </p:nvPr>
          </p:nvSpPr>
          <p:spPr>
            <a:xfrm>
              <a:off x="6769100" y="6098979"/>
              <a:ext cx="19051" cy="66872"/>
            </a:xfrm>
            <a:custGeom>
              <a:avLst/>
              <a:gdLst/>
              <a:ahLst/>
              <a:cxnLst/>
              <a:rect l="0" t="0" r="0" b="0"/>
              <a:pathLst>
                <a:path w="19051" h="66872">
                  <a:moveTo>
                    <a:pt x="19050" y="3371"/>
                  </a:moveTo>
                  <a:lnTo>
                    <a:pt x="19050" y="3371"/>
                  </a:lnTo>
                  <a:lnTo>
                    <a:pt x="19050" y="0"/>
                  </a:lnTo>
                  <a:lnTo>
                    <a:pt x="18345" y="418"/>
                  </a:lnTo>
                  <a:lnTo>
                    <a:pt x="15679" y="4645"/>
                  </a:lnTo>
                  <a:lnTo>
                    <a:pt x="11211" y="34801"/>
                  </a:lnTo>
                  <a:lnTo>
                    <a:pt x="6284" y="60348"/>
                  </a:lnTo>
                  <a:lnTo>
                    <a:pt x="4895" y="62522"/>
                  </a:lnTo>
                  <a:lnTo>
                    <a:pt x="0" y="66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554"/>
            <p:cNvSpPr/>
            <p:nvPr>
              <p:custDataLst>
                <p:tags r:id="rId57"/>
              </p:custDataLst>
            </p:nvPr>
          </p:nvSpPr>
          <p:spPr>
            <a:xfrm>
              <a:off x="6743700" y="6084623"/>
              <a:ext cx="114301" cy="17728"/>
            </a:xfrm>
            <a:custGeom>
              <a:avLst/>
              <a:gdLst/>
              <a:ahLst/>
              <a:cxnLst/>
              <a:rect l="0" t="0" r="0" b="0"/>
              <a:pathLst>
                <a:path w="114301" h="17728">
                  <a:moveTo>
                    <a:pt x="0" y="5027"/>
                  </a:moveTo>
                  <a:lnTo>
                    <a:pt x="0" y="5027"/>
                  </a:lnTo>
                  <a:lnTo>
                    <a:pt x="0" y="1656"/>
                  </a:lnTo>
                  <a:lnTo>
                    <a:pt x="7527" y="0"/>
                  </a:lnTo>
                  <a:lnTo>
                    <a:pt x="22396" y="676"/>
                  </a:lnTo>
                  <a:lnTo>
                    <a:pt x="45465" y="5680"/>
                  </a:lnTo>
                  <a:lnTo>
                    <a:pt x="72183" y="10727"/>
                  </a:lnTo>
                  <a:lnTo>
                    <a:pt x="114300" y="17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555"/>
            <p:cNvSpPr/>
            <p:nvPr>
              <p:custDataLst>
                <p:tags r:id="rId58"/>
              </p:custDataLst>
            </p:nvPr>
          </p:nvSpPr>
          <p:spPr>
            <a:xfrm>
              <a:off x="6819900" y="6102350"/>
              <a:ext cx="9421" cy="50801"/>
            </a:xfrm>
            <a:custGeom>
              <a:avLst/>
              <a:gdLst/>
              <a:ahLst/>
              <a:cxnLst/>
              <a:rect l="0" t="0" r="0" b="0"/>
              <a:pathLst>
                <a:path w="9421" h="50801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9420" y="38655"/>
                  </a:lnTo>
                  <a:lnTo>
                    <a:pt x="8184" y="44932"/>
                  </a:lnTo>
                  <a:lnTo>
                    <a:pt x="6868" y="46887"/>
                  </a:lnTo>
                  <a:lnTo>
                    <a:pt x="5284" y="48192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556"/>
            <p:cNvSpPr/>
            <p:nvPr>
              <p:custDataLst>
                <p:tags r:id="rId59"/>
              </p:custDataLst>
            </p:nvPr>
          </p:nvSpPr>
          <p:spPr>
            <a:xfrm>
              <a:off x="6902450" y="6076950"/>
              <a:ext cx="58509" cy="158751"/>
            </a:xfrm>
            <a:custGeom>
              <a:avLst/>
              <a:gdLst/>
              <a:ahLst/>
              <a:cxnLst/>
              <a:rect l="0" t="0" r="0" b="0"/>
              <a:pathLst>
                <a:path w="58509" h="158751">
                  <a:moveTo>
                    <a:pt x="50800" y="0"/>
                  </a:moveTo>
                  <a:lnTo>
                    <a:pt x="50800" y="0"/>
                  </a:lnTo>
                  <a:lnTo>
                    <a:pt x="38622" y="0"/>
                  </a:lnTo>
                  <a:lnTo>
                    <a:pt x="50355" y="18951"/>
                  </a:lnTo>
                  <a:lnTo>
                    <a:pt x="58508" y="48183"/>
                  </a:lnTo>
                  <a:lnTo>
                    <a:pt x="57519" y="71509"/>
                  </a:lnTo>
                  <a:lnTo>
                    <a:pt x="50964" y="94576"/>
                  </a:lnTo>
                  <a:lnTo>
                    <a:pt x="31407" y="122724"/>
                  </a:lnTo>
                  <a:lnTo>
                    <a:pt x="3128" y="153880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557"/>
            <p:cNvSpPr/>
            <p:nvPr>
              <p:custDataLst>
                <p:tags r:id="rId60"/>
              </p:custDataLst>
            </p:nvPr>
          </p:nvSpPr>
          <p:spPr>
            <a:xfrm>
              <a:off x="6432550" y="6076950"/>
              <a:ext cx="120651" cy="107951"/>
            </a:xfrm>
            <a:custGeom>
              <a:avLst/>
              <a:gdLst/>
              <a:ahLst/>
              <a:cxnLst/>
              <a:rect l="0" t="0" r="0" b="0"/>
              <a:pathLst>
                <a:path w="120651" h="107951">
                  <a:moveTo>
                    <a:pt x="0" y="107950"/>
                  </a:moveTo>
                  <a:lnTo>
                    <a:pt x="0" y="107950"/>
                  </a:lnTo>
                  <a:lnTo>
                    <a:pt x="3371" y="97837"/>
                  </a:lnTo>
                  <a:lnTo>
                    <a:pt x="30404" y="74751"/>
                  </a:lnTo>
                  <a:lnTo>
                    <a:pt x="55262" y="52565"/>
                  </a:lnTo>
                  <a:lnTo>
                    <a:pt x="80501" y="32978"/>
                  </a:lnTo>
                  <a:lnTo>
                    <a:pt x="108669" y="15242"/>
                  </a:lnTo>
                  <a:lnTo>
                    <a:pt x="115325" y="959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558"/>
            <p:cNvSpPr/>
            <p:nvPr>
              <p:custDataLst>
                <p:tags r:id="rId61"/>
              </p:custDataLst>
            </p:nvPr>
          </p:nvSpPr>
          <p:spPr>
            <a:xfrm>
              <a:off x="6364601" y="6051550"/>
              <a:ext cx="36200" cy="167981"/>
            </a:xfrm>
            <a:custGeom>
              <a:avLst/>
              <a:gdLst/>
              <a:ahLst/>
              <a:cxnLst/>
              <a:rect l="0" t="0" r="0" b="0"/>
              <a:pathLst>
                <a:path w="36200" h="167981">
                  <a:moveTo>
                    <a:pt x="29849" y="0"/>
                  </a:moveTo>
                  <a:lnTo>
                    <a:pt x="29849" y="0"/>
                  </a:lnTo>
                  <a:lnTo>
                    <a:pt x="23108" y="3371"/>
                  </a:lnTo>
                  <a:lnTo>
                    <a:pt x="17916" y="14433"/>
                  </a:lnTo>
                  <a:lnTo>
                    <a:pt x="11026" y="46139"/>
                  </a:lnTo>
                  <a:lnTo>
                    <a:pt x="6667" y="74834"/>
                  </a:lnTo>
                  <a:lnTo>
                    <a:pt x="2377" y="104050"/>
                  </a:lnTo>
                  <a:lnTo>
                    <a:pt x="0" y="127853"/>
                  </a:lnTo>
                  <a:lnTo>
                    <a:pt x="355" y="146429"/>
                  </a:lnTo>
                  <a:lnTo>
                    <a:pt x="5216" y="159389"/>
                  </a:lnTo>
                  <a:lnTo>
                    <a:pt x="8488" y="163409"/>
                  </a:lnTo>
                  <a:lnTo>
                    <a:pt x="15887" y="167876"/>
                  </a:lnTo>
                  <a:lnTo>
                    <a:pt x="23879" y="167980"/>
                  </a:lnTo>
                  <a:lnTo>
                    <a:pt x="36199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559"/>
            <p:cNvSpPr/>
            <p:nvPr>
              <p:custDataLst>
                <p:tags r:id="rId62"/>
              </p:custDataLst>
            </p:nvPr>
          </p:nvSpPr>
          <p:spPr>
            <a:xfrm>
              <a:off x="5956300" y="6126625"/>
              <a:ext cx="279401" cy="82423"/>
            </a:xfrm>
            <a:custGeom>
              <a:avLst/>
              <a:gdLst/>
              <a:ahLst/>
              <a:cxnLst/>
              <a:rect l="0" t="0" r="0" b="0"/>
              <a:pathLst>
                <a:path w="279401" h="82423">
                  <a:moveTo>
                    <a:pt x="0" y="45575"/>
                  </a:moveTo>
                  <a:lnTo>
                    <a:pt x="0" y="45575"/>
                  </a:lnTo>
                  <a:lnTo>
                    <a:pt x="3371" y="48946"/>
                  </a:lnTo>
                  <a:lnTo>
                    <a:pt x="22322" y="54413"/>
                  </a:lnTo>
                  <a:lnTo>
                    <a:pt x="44258" y="52795"/>
                  </a:lnTo>
                  <a:lnTo>
                    <a:pt x="70470" y="47373"/>
                  </a:lnTo>
                  <a:lnTo>
                    <a:pt x="98583" y="40259"/>
                  </a:lnTo>
                  <a:lnTo>
                    <a:pt x="123777" y="30512"/>
                  </a:lnTo>
                  <a:lnTo>
                    <a:pt x="150270" y="15006"/>
                  </a:lnTo>
                  <a:lnTo>
                    <a:pt x="160706" y="3357"/>
                  </a:lnTo>
                  <a:lnTo>
                    <a:pt x="162171" y="496"/>
                  </a:lnTo>
                  <a:lnTo>
                    <a:pt x="161030" y="0"/>
                  </a:lnTo>
                  <a:lnTo>
                    <a:pt x="154119" y="3212"/>
                  </a:lnTo>
                  <a:lnTo>
                    <a:pt x="126390" y="34544"/>
                  </a:lnTo>
                  <a:lnTo>
                    <a:pt x="108222" y="63700"/>
                  </a:lnTo>
                  <a:lnTo>
                    <a:pt x="106425" y="71270"/>
                  </a:lnTo>
                  <a:lnTo>
                    <a:pt x="106933" y="73288"/>
                  </a:lnTo>
                  <a:lnTo>
                    <a:pt x="109389" y="73223"/>
                  </a:lnTo>
                  <a:lnTo>
                    <a:pt x="117762" y="69387"/>
                  </a:lnTo>
                  <a:lnTo>
                    <a:pt x="142591" y="43174"/>
                  </a:lnTo>
                  <a:lnTo>
                    <a:pt x="143744" y="43974"/>
                  </a:lnTo>
                  <a:lnTo>
                    <a:pt x="145366" y="55213"/>
                  </a:lnTo>
                  <a:lnTo>
                    <a:pt x="145746" y="66087"/>
                  </a:lnTo>
                  <a:lnTo>
                    <a:pt x="149678" y="76093"/>
                  </a:lnTo>
                  <a:lnTo>
                    <a:pt x="152702" y="80737"/>
                  </a:lnTo>
                  <a:lnTo>
                    <a:pt x="156835" y="82422"/>
                  </a:lnTo>
                  <a:lnTo>
                    <a:pt x="161707" y="82134"/>
                  </a:lnTo>
                  <a:lnTo>
                    <a:pt x="167071" y="80531"/>
                  </a:lnTo>
                  <a:lnTo>
                    <a:pt x="174913" y="74987"/>
                  </a:lnTo>
                  <a:lnTo>
                    <a:pt x="195273" y="50457"/>
                  </a:lnTo>
                  <a:lnTo>
                    <a:pt x="197915" y="48829"/>
                  </a:lnTo>
                  <a:lnTo>
                    <a:pt x="198972" y="49155"/>
                  </a:lnTo>
                  <a:lnTo>
                    <a:pt x="198970" y="50785"/>
                  </a:lnTo>
                  <a:lnTo>
                    <a:pt x="196974" y="68770"/>
                  </a:lnTo>
                  <a:lnTo>
                    <a:pt x="206999" y="63580"/>
                  </a:lnTo>
                  <a:lnTo>
                    <a:pt x="234892" y="42339"/>
                  </a:lnTo>
                  <a:lnTo>
                    <a:pt x="236322" y="43418"/>
                  </a:lnTo>
                  <a:lnTo>
                    <a:pt x="238641" y="62643"/>
                  </a:lnTo>
                  <a:lnTo>
                    <a:pt x="240939" y="65420"/>
                  </a:lnTo>
                  <a:lnTo>
                    <a:pt x="247254" y="68505"/>
                  </a:lnTo>
                  <a:lnTo>
                    <a:pt x="258528" y="64233"/>
                  </a:lnTo>
                  <a:lnTo>
                    <a:pt x="279400" y="519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560"/>
            <p:cNvSpPr/>
            <p:nvPr>
              <p:custDataLst>
                <p:tags r:id="rId63"/>
              </p:custDataLst>
            </p:nvPr>
          </p:nvSpPr>
          <p:spPr>
            <a:xfrm>
              <a:off x="5984626" y="6077473"/>
              <a:ext cx="22475" cy="144310"/>
            </a:xfrm>
            <a:custGeom>
              <a:avLst/>
              <a:gdLst/>
              <a:ahLst/>
              <a:cxnLst/>
              <a:rect l="0" t="0" r="0" b="0"/>
              <a:pathLst>
                <a:path w="22475" h="144310">
                  <a:moveTo>
                    <a:pt x="22474" y="12177"/>
                  </a:moveTo>
                  <a:lnTo>
                    <a:pt x="22474" y="12177"/>
                  </a:lnTo>
                  <a:lnTo>
                    <a:pt x="22474" y="5435"/>
                  </a:lnTo>
                  <a:lnTo>
                    <a:pt x="21769" y="3449"/>
                  </a:lnTo>
                  <a:lnTo>
                    <a:pt x="20592" y="2125"/>
                  </a:lnTo>
                  <a:lnTo>
                    <a:pt x="19103" y="1242"/>
                  </a:lnTo>
                  <a:lnTo>
                    <a:pt x="18816" y="654"/>
                  </a:lnTo>
                  <a:lnTo>
                    <a:pt x="19329" y="262"/>
                  </a:lnTo>
                  <a:lnTo>
                    <a:pt x="20377" y="0"/>
                  </a:lnTo>
                  <a:lnTo>
                    <a:pt x="21853" y="13116"/>
                  </a:lnTo>
                  <a:lnTo>
                    <a:pt x="18435" y="32820"/>
                  </a:lnTo>
                  <a:lnTo>
                    <a:pt x="12212" y="58746"/>
                  </a:lnTo>
                  <a:lnTo>
                    <a:pt x="4743" y="89083"/>
                  </a:lnTo>
                  <a:lnTo>
                    <a:pt x="482" y="113855"/>
                  </a:lnTo>
                  <a:lnTo>
                    <a:pt x="0" y="132156"/>
                  </a:lnTo>
                  <a:lnTo>
                    <a:pt x="4489" y="142642"/>
                  </a:lnTo>
                  <a:lnTo>
                    <a:pt x="7662" y="144309"/>
                  </a:lnTo>
                  <a:lnTo>
                    <a:pt x="11188" y="144009"/>
                  </a:lnTo>
                  <a:lnTo>
                    <a:pt x="22474" y="139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561"/>
            <p:cNvSpPr/>
            <p:nvPr>
              <p:custDataLst>
                <p:tags r:id="rId64"/>
              </p:custDataLst>
            </p:nvPr>
          </p:nvSpPr>
          <p:spPr>
            <a:xfrm>
              <a:off x="5787498" y="6153150"/>
              <a:ext cx="16403" cy="19051"/>
            </a:xfrm>
            <a:custGeom>
              <a:avLst/>
              <a:gdLst/>
              <a:ahLst/>
              <a:cxnLst/>
              <a:rect l="0" t="0" r="0" b="0"/>
              <a:pathLst>
                <a:path w="16403" h="19051">
                  <a:moveTo>
                    <a:pt x="16402" y="0"/>
                  </a:moveTo>
                  <a:lnTo>
                    <a:pt x="16402" y="0"/>
                  </a:lnTo>
                  <a:lnTo>
                    <a:pt x="3310" y="9433"/>
                  </a:lnTo>
                  <a:lnTo>
                    <a:pt x="0" y="14305"/>
                  </a:lnTo>
                  <a:lnTo>
                    <a:pt x="1234" y="15887"/>
                  </a:lnTo>
                  <a:lnTo>
                    <a:pt x="1640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562"/>
            <p:cNvSpPr/>
            <p:nvPr>
              <p:custDataLst>
                <p:tags r:id="rId65"/>
              </p:custDataLst>
            </p:nvPr>
          </p:nvSpPr>
          <p:spPr>
            <a:xfrm>
              <a:off x="5765800" y="6140450"/>
              <a:ext cx="76201" cy="3372"/>
            </a:xfrm>
            <a:custGeom>
              <a:avLst/>
              <a:gdLst/>
              <a:ahLst/>
              <a:cxnLst/>
              <a:rect l="0" t="0" r="0" b="0"/>
              <a:pathLst>
                <a:path w="76201" h="3372">
                  <a:moveTo>
                    <a:pt x="0" y="0"/>
                  </a:moveTo>
                  <a:lnTo>
                    <a:pt x="0" y="0"/>
                  </a:lnTo>
                  <a:lnTo>
                    <a:pt x="27789" y="3371"/>
                  </a:lnTo>
                  <a:lnTo>
                    <a:pt x="59320" y="139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563"/>
            <p:cNvSpPr/>
            <p:nvPr>
              <p:custDataLst>
                <p:tags r:id="rId66"/>
              </p:custDataLst>
            </p:nvPr>
          </p:nvSpPr>
          <p:spPr>
            <a:xfrm>
              <a:off x="5643392" y="6084182"/>
              <a:ext cx="31482" cy="139016"/>
            </a:xfrm>
            <a:custGeom>
              <a:avLst/>
              <a:gdLst/>
              <a:ahLst/>
              <a:cxnLst/>
              <a:rect l="0" t="0" r="0" b="0"/>
              <a:pathLst>
                <a:path w="31482" h="139016">
                  <a:moveTo>
                    <a:pt x="14458" y="5468"/>
                  </a:moveTo>
                  <a:lnTo>
                    <a:pt x="14458" y="5468"/>
                  </a:lnTo>
                  <a:lnTo>
                    <a:pt x="14458" y="0"/>
                  </a:lnTo>
                  <a:lnTo>
                    <a:pt x="17829" y="26985"/>
                  </a:lnTo>
                  <a:lnTo>
                    <a:pt x="26667" y="52138"/>
                  </a:lnTo>
                  <a:lnTo>
                    <a:pt x="31481" y="77465"/>
                  </a:lnTo>
                  <a:lnTo>
                    <a:pt x="26165" y="102844"/>
                  </a:lnTo>
                  <a:lnTo>
                    <a:pt x="4554" y="134498"/>
                  </a:lnTo>
                  <a:lnTo>
                    <a:pt x="1505" y="138055"/>
                  </a:lnTo>
                  <a:lnTo>
                    <a:pt x="179" y="139015"/>
                  </a:lnTo>
                  <a:lnTo>
                    <a:pt x="0" y="138244"/>
                  </a:lnTo>
                  <a:lnTo>
                    <a:pt x="1758" y="132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564"/>
            <p:cNvSpPr/>
            <p:nvPr>
              <p:custDataLst>
                <p:tags r:id="rId67"/>
              </p:custDataLst>
            </p:nvPr>
          </p:nvSpPr>
          <p:spPr>
            <a:xfrm>
              <a:off x="5568950" y="6153150"/>
              <a:ext cx="44451" cy="31751"/>
            </a:xfrm>
            <a:custGeom>
              <a:avLst/>
              <a:gdLst/>
              <a:ahLst/>
              <a:cxnLst/>
              <a:rect l="0" t="0" r="0" b="0"/>
              <a:pathLst>
                <a:path w="44451" h="31751">
                  <a:moveTo>
                    <a:pt x="0" y="0"/>
                  </a:moveTo>
                  <a:lnTo>
                    <a:pt x="0" y="0"/>
                  </a:lnTo>
                  <a:lnTo>
                    <a:pt x="0" y="6741"/>
                  </a:lnTo>
                  <a:lnTo>
                    <a:pt x="1411" y="9433"/>
                  </a:lnTo>
                  <a:lnTo>
                    <a:pt x="17676" y="24386"/>
                  </a:lnTo>
                  <a:lnTo>
                    <a:pt x="27612" y="28477"/>
                  </a:lnTo>
                  <a:lnTo>
                    <a:pt x="444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565"/>
            <p:cNvSpPr/>
            <p:nvPr>
              <p:custDataLst>
                <p:tags r:id="rId68"/>
              </p:custDataLst>
            </p:nvPr>
          </p:nvSpPr>
          <p:spPr>
            <a:xfrm>
              <a:off x="5543550" y="6108700"/>
              <a:ext cx="101601" cy="114301"/>
            </a:xfrm>
            <a:custGeom>
              <a:avLst/>
              <a:gdLst/>
              <a:ahLst/>
              <a:cxnLst/>
              <a:rect l="0" t="0" r="0" b="0"/>
              <a:pathLst>
                <a:path w="101601" h="114301">
                  <a:moveTo>
                    <a:pt x="0" y="114300"/>
                  </a:moveTo>
                  <a:lnTo>
                    <a:pt x="0" y="114300"/>
                  </a:lnTo>
                  <a:lnTo>
                    <a:pt x="15580" y="89881"/>
                  </a:lnTo>
                  <a:lnTo>
                    <a:pt x="42717" y="63399"/>
                  </a:lnTo>
                  <a:lnTo>
                    <a:pt x="74197" y="3658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566"/>
            <p:cNvSpPr/>
            <p:nvPr>
              <p:custDataLst>
                <p:tags r:id="rId69"/>
              </p:custDataLst>
            </p:nvPr>
          </p:nvSpPr>
          <p:spPr>
            <a:xfrm>
              <a:off x="5518138" y="6060548"/>
              <a:ext cx="44463" cy="168803"/>
            </a:xfrm>
            <a:custGeom>
              <a:avLst/>
              <a:gdLst/>
              <a:ahLst/>
              <a:cxnLst/>
              <a:rect l="0" t="0" r="0" b="0"/>
              <a:pathLst>
                <a:path w="44463" h="168803">
                  <a:moveTo>
                    <a:pt x="44462" y="16402"/>
                  </a:moveTo>
                  <a:lnTo>
                    <a:pt x="44462" y="16402"/>
                  </a:lnTo>
                  <a:lnTo>
                    <a:pt x="44462" y="0"/>
                  </a:lnTo>
                  <a:lnTo>
                    <a:pt x="37720" y="8250"/>
                  </a:lnTo>
                  <a:lnTo>
                    <a:pt x="20044" y="37583"/>
                  </a:lnTo>
                  <a:lnTo>
                    <a:pt x="8680" y="65562"/>
                  </a:lnTo>
                  <a:lnTo>
                    <a:pt x="1042" y="95401"/>
                  </a:lnTo>
                  <a:lnTo>
                    <a:pt x="0" y="122773"/>
                  </a:lnTo>
                  <a:lnTo>
                    <a:pt x="6750" y="151871"/>
                  </a:lnTo>
                  <a:lnTo>
                    <a:pt x="10854" y="157515"/>
                  </a:lnTo>
                  <a:lnTo>
                    <a:pt x="31762" y="1688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567"/>
            <p:cNvSpPr/>
            <p:nvPr>
              <p:custDataLst>
                <p:tags r:id="rId70"/>
              </p:custDataLst>
            </p:nvPr>
          </p:nvSpPr>
          <p:spPr>
            <a:xfrm>
              <a:off x="5105400" y="6111270"/>
              <a:ext cx="311151" cy="118101"/>
            </a:xfrm>
            <a:custGeom>
              <a:avLst/>
              <a:gdLst/>
              <a:ahLst/>
              <a:cxnLst/>
              <a:rect l="0" t="0" r="0" b="0"/>
              <a:pathLst>
                <a:path w="311151" h="118101">
                  <a:moveTo>
                    <a:pt x="0" y="48230"/>
                  </a:moveTo>
                  <a:lnTo>
                    <a:pt x="0" y="48230"/>
                  </a:lnTo>
                  <a:lnTo>
                    <a:pt x="0" y="51601"/>
                  </a:lnTo>
                  <a:lnTo>
                    <a:pt x="7526" y="55137"/>
                  </a:lnTo>
                  <a:lnTo>
                    <a:pt x="13484" y="57068"/>
                  </a:lnTo>
                  <a:lnTo>
                    <a:pt x="42095" y="56415"/>
                  </a:lnTo>
                  <a:lnTo>
                    <a:pt x="67158" y="51632"/>
                  </a:lnTo>
                  <a:lnTo>
                    <a:pt x="94759" y="44097"/>
                  </a:lnTo>
                  <a:lnTo>
                    <a:pt x="123489" y="33693"/>
                  </a:lnTo>
                  <a:lnTo>
                    <a:pt x="152721" y="23895"/>
                  </a:lnTo>
                  <a:lnTo>
                    <a:pt x="179353" y="14836"/>
                  </a:lnTo>
                  <a:lnTo>
                    <a:pt x="206172" y="1286"/>
                  </a:lnTo>
                  <a:lnTo>
                    <a:pt x="207298" y="0"/>
                  </a:lnTo>
                  <a:lnTo>
                    <a:pt x="183052" y="20332"/>
                  </a:lnTo>
                  <a:lnTo>
                    <a:pt x="161789" y="43122"/>
                  </a:lnTo>
                  <a:lnTo>
                    <a:pt x="143873" y="65951"/>
                  </a:lnTo>
                  <a:lnTo>
                    <a:pt x="136132" y="76977"/>
                  </a:lnTo>
                  <a:lnTo>
                    <a:pt x="132383" y="86445"/>
                  </a:lnTo>
                  <a:lnTo>
                    <a:pt x="131979" y="102609"/>
                  </a:lnTo>
                  <a:lnTo>
                    <a:pt x="133847" y="107766"/>
                  </a:lnTo>
                  <a:lnTo>
                    <a:pt x="136504" y="111204"/>
                  </a:lnTo>
                  <a:lnTo>
                    <a:pt x="139686" y="113495"/>
                  </a:lnTo>
                  <a:lnTo>
                    <a:pt x="143924" y="112907"/>
                  </a:lnTo>
                  <a:lnTo>
                    <a:pt x="154277" y="106609"/>
                  </a:lnTo>
                  <a:lnTo>
                    <a:pt x="168635" y="84420"/>
                  </a:lnTo>
                  <a:lnTo>
                    <a:pt x="181619" y="54459"/>
                  </a:lnTo>
                  <a:lnTo>
                    <a:pt x="182463" y="52383"/>
                  </a:lnTo>
                  <a:lnTo>
                    <a:pt x="177020" y="78288"/>
                  </a:lnTo>
                  <a:lnTo>
                    <a:pt x="174631" y="94750"/>
                  </a:lnTo>
                  <a:lnTo>
                    <a:pt x="177243" y="118100"/>
                  </a:lnTo>
                  <a:lnTo>
                    <a:pt x="179546" y="118093"/>
                  </a:lnTo>
                  <a:lnTo>
                    <a:pt x="187748" y="112442"/>
                  </a:lnTo>
                  <a:lnTo>
                    <a:pt x="209555" y="87202"/>
                  </a:lnTo>
                  <a:lnTo>
                    <a:pt x="225813" y="64808"/>
                  </a:lnTo>
                  <a:lnTo>
                    <a:pt x="226742" y="66337"/>
                  </a:lnTo>
                  <a:lnTo>
                    <a:pt x="227774" y="75563"/>
                  </a:lnTo>
                  <a:lnTo>
                    <a:pt x="225347" y="106897"/>
                  </a:lnTo>
                  <a:lnTo>
                    <a:pt x="226432" y="110625"/>
                  </a:lnTo>
                  <a:lnTo>
                    <a:pt x="229271" y="111698"/>
                  </a:lnTo>
                  <a:lnTo>
                    <a:pt x="238070" y="109129"/>
                  </a:lnTo>
                  <a:lnTo>
                    <a:pt x="264625" y="87253"/>
                  </a:lnTo>
                  <a:lnTo>
                    <a:pt x="275420" y="77098"/>
                  </a:lnTo>
                  <a:lnTo>
                    <a:pt x="278863" y="75236"/>
                  </a:lnTo>
                  <a:lnTo>
                    <a:pt x="281159" y="75406"/>
                  </a:lnTo>
                  <a:lnTo>
                    <a:pt x="282689" y="76931"/>
                  </a:lnTo>
                  <a:lnTo>
                    <a:pt x="280626" y="86151"/>
                  </a:lnTo>
                  <a:lnTo>
                    <a:pt x="278101" y="92561"/>
                  </a:lnTo>
                  <a:lnTo>
                    <a:pt x="278534" y="97539"/>
                  </a:lnTo>
                  <a:lnTo>
                    <a:pt x="280939" y="101564"/>
                  </a:lnTo>
                  <a:lnTo>
                    <a:pt x="284659" y="104953"/>
                  </a:lnTo>
                  <a:lnTo>
                    <a:pt x="289256" y="105801"/>
                  </a:lnTo>
                  <a:lnTo>
                    <a:pt x="311150" y="990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568"/>
            <p:cNvSpPr/>
            <p:nvPr>
              <p:custDataLst>
                <p:tags r:id="rId71"/>
              </p:custDataLst>
            </p:nvPr>
          </p:nvSpPr>
          <p:spPr>
            <a:xfrm>
              <a:off x="5114785" y="6044396"/>
              <a:ext cx="73166" cy="192506"/>
            </a:xfrm>
            <a:custGeom>
              <a:avLst/>
              <a:gdLst/>
              <a:ahLst/>
              <a:cxnLst/>
              <a:rect l="0" t="0" r="0" b="0"/>
              <a:pathLst>
                <a:path w="73166" h="192506">
                  <a:moveTo>
                    <a:pt x="22365" y="32554"/>
                  </a:moveTo>
                  <a:lnTo>
                    <a:pt x="22365" y="32554"/>
                  </a:lnTo>
                  <a:lnTo>
                    <a:pt x="23070" y="22415"/>
                  </a:lnTo>
                  <a:lnTo>
                    <a:pt x="25736" y="14877"/>
                  </a:lnTo>
                  <a:lnTo>
                    <a:pt x="34574" y="2701"/>
                  </a:lnTo>
                  <a:lnTo>
                    <a:pt x="36855" y="657"/>
                  </a:lnTo>
                  <a:lnTo>
                    <a:pt x="38375" y="0"/>
                  </a:lnTo>
                  <a:lnTo>
                    <a:pt x="39388" y="268"/>
                  </a:lnTo>
                  <a:lnTo>
                    <a:pt x="37444" y="14129"/>
                  </a:lnTo>
                  <a:lnTo>
                    <a:pt x="30478" y="37771"/>
                  </a:lnTo>
                  <a:lnTo>
                    <a:pt x="20326" y="69445"/>
                  </a:lnTo>
                  <a:lnTo>
                    <a:pt x="14655" y="86781"/>
                  </a:lnTo>
                  <a:lnTo>
                    <a:pt x="8759" y="104688"/>
                  </a:lnTo>
                  <a:lnTo>
                    <a:pt x="2206" y="135875"/>
                  </a:lnTo>
                  <a:lnTo>
                    <a:pt x="0" y="161730"/>
                  </a:lnTo>
                  <a:lnTo>
                    <a:pt x="1371" y="180276"/>
                  </a:lnTo>
                  <a:lnTo>
                    <a:pt x="4841" y="186069"/>
                  </a:lnTo>
                  <a:lnTo>
                    <a:pt x="9977" y="189930"/>
                  </a:lnTo>
                  <a:lnTo>
                    <a:pt x="16224" y="192505"/>
                  </a:lnTo>
                  <a:lnTo>
                    <a:pt x="32571" y="189721"/>
                  </a:lnTo>
                  <a:lnTo>
                    <a:pt x="49479" y="181428"/>
                  </a:lnTo>
                  <a:lnTo>
                    <a:pt x="61697" y="170687"/>
                  </a:lnTo>
                  <a:lnTo>
                    <a:pt x="68068" y="158857"/>
                  </a:lnTo>
                  <a:lnTo>
                    <a:pt x="73165" y="1405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SMARTInkShape-Group137"/>
          <p:cNvGrpSpPr/>
          <p:nvPr/>
        </p:nvGrpSpPr>
        <p:grpSpPr>
          <a:xfrm>
            <a:off x="7659345" y="5225406"/>
            <a:ext cx="1402106" cy="191145"/>
            <a:chOff x="7659345" y="5225406"/>
            <a:chExt cx="1402106" cy="191145"/>
          </a:xfrm>
        </p:grpSpPr>
        <p:sp>
          <p:nvSpPr>
            <p:cNvPr id="144" name="SMARTInkShape-569"/>
            <p:cNvSpPr/>
            <p:nvPr>
              <p:custDataLst>
                <p:tags r:id="rId35"/>
              </p:custDataLst>
            </p:nvPr>
          </p:nvSpPr>
          <p:spPr>
            <a:xfrm>
              <a:off x="8235950" y="5289550"/>
              <a:ext cx="10010" cy="76201"/>
            </a:xfrm>
            <a:custGeom>
              <a:avLst/>
              <a:gdLst/>
              <a:ahLst/>
              <a:cxnLst/>
              <a:rect l="0" t="0" r="0" b="0"/>
              <a:pathLst>
                <a:path w="10010" h="76201">
                  <a:moveTo>
                    <a:pt x="6350" y="0"/>
                  </a:moveTo>
                  <a:lnTo>
                    <a:pt x="6350" y="0"/>
                  </a:lnTo>
                  <a:lnTo>
                    <a:pt x="7055" y="12242"/>
                  </a:lnTo>
                  <a:lnTo>
                    <a:pt x="10009" y="27851"/>
                  </a:lnTo>
                  <a:lnTo>
                    <a:pt x="5400" y="56171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570"/>
            <p:cNvSpPr/>
            <p:nvPr>
              <p:custDataLst>
                <p:tags r:id="rId36"/>
              </p:custDataLst>
            </p:nvPr>
          </p:nvSpPr>
          <p:spPr>
            <a:xfrm>
              <a:off x="8121650" y="53213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6350"/>
                  </a:moveTo>
                  <a:lnTo>
                    <a:pt x="0" y="6350"/>
                  </a:lnTo>
                  <a:lnTo>
                    <a:pt x="20722" y="4469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571"/>
            <p:cNvSpPr/>
            <p:nvPr>
              <p:custDataLst>
                <p:tags r:id="rId37"/>
              </p:custDataLst>
            </p:nvPr>
          </p:nvSpPr>
          <p:spPr>
            <a:xfrm>
              <a:off x="8147128" y="5302250"/>
              <a:ext cx="6273" cy="38101"/>
            </a:xfrm>
            <a:custGeom>
              <a:avLst/>
              <a:gdLst/>
              <a:ahLst/>
              <a:cxnLst/>
              <a:rect l="0" t="0" r="0" b="0"/>
              <a:pathLst>
                <a:path w="6273" h="38101">
                  <a:moveTo>
                    <a:pt x="6272" y="0"/>
                  </a:moveTo>
                  <a:lnTo>
                    <a:pt x="6272" y="0"/>
                  </a:lnTo>
                  <a:lnTo>
                    <a:pt x="2901" y="0"/>
                  </a:lnTo>
                  <a:lnTo>
                    <a:pt x="1908" y="705"/>
                  </a:lnTo>
                  <a:lnTo>
                    <a:pt x="1246" y="1881"/>
                  </a:lnTo>
                  <a:lnTo>
                    <a:pt x="314" y="8789"/>
                  </a:lnTo>
                  <a:lnTo>
                    <a:pt x="0" y="23765"/>
                  </a:lnTo>
                  <a:lnTo>
                    <a:pt x="1838" y="30083"/>
                  </a:lnTo>
                  <a:lnTo>
                    <a:pt x="6272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572"/>
            <p:cNvSpPr/>
            <p:nvPr>
              <p:custDataLst>
                <p:tags r:id="rId38"/>
              </p:custDataLst>
            </p:nvPr>
          </p:nvSpPr>
          <p:spPr>
            <a:xfrm>
              <a:off x="8030502" y="5295900"/>
              <a:ext cx="46699" cy="69851"/>
            </a:xfrm>
            <a:custGeom>
              <a:avLst/>
              <a:gdLst/>
              <a:ahLst/>
              <a:cxnLst/>
              <a:rect l="0" t="0" r="0" b="0"/>
              <a:pathLst>
                <a:path w="46699" h="69851">
                  <a:moveTo>
                    <a:pt x="2248" y="0"/>
                  </a:moveTo>
                  <a:lnTo>
                    <a:pt x="2248" y="0"/>
                  </a:lnTo>
                  <a:lnTo>
                    <a:pt x="0" y="31096"/>
                  </a:lnTo>
                  <a:lnTo>
                    <a:pt x="6893" y="44159"/>
                  </a:lnTo>
                  <a:lnTo>
                    <a:pt x="22674" y="60043"/>
                  </a:lnTo>
                  <a:lnTo>
                    <a:pt x="32728" y="65491"/>
                  </a:lnTo>
                  <a:lnTo>
                    <a:pt x="4669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573"/>
            <p:cNvSpPr/>
            <p:nvPr>
              <p:custDataLst>
                <p:tags r:id="rId39"/>
              </p:custDataLst>
            </p:nvPr>
          </p:nvSpPr>
          <p:spPr>
            <a:xfrm>
              <a:off x="7988300" y="527050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101600"/>
                  </a:moveTo>
                  <a:lnTo>
                    <a:pt x="0" y="101600"/>
                  </a:lnTo>
                  <a:lnTo>
                    <a:pt x="26745" y="75561"/>
                  </a:lnTo>
                  <a:lnTo>
                    <a:pt x="55276" y="52100"/>
                  </a:lnTo>
                  <a:lnTo>
                    <a:pt x="78189" y="35620"/>
                  </a:lnTo>
                  <a:lnTo>
                    <a:pt x="105704" y="1289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574"/>
            <p:cNvSpPr/>
            <p:nvPr>
              <p:custDataLst>
                <p:tags r:id="rId40"/>
              </p:custDataLst>
            </p:nvPr>
          </p:nvSpPr>
          <p:spPr>
            <a:xfrm>
              <a:off x="7953261" y="5225406"/>
              <a:ext cx="47740" cy="191145"/>
            </a:xfrm>
            <a:custGeom>
              <a:avLst/>
              <a:gdLst/>
              <a:ahLst/>
              <a:cxnLst/>
              <a:rect l="0" t="0" r="0" b="0"/>
              <a:pathLst>
                <a:path w="47740" h="191145">
                  <a:moveTo>
                    <a:pt x="47739" y="26044"/>
                  </a:moveTo>
                  <a:lnTo>
                    <a:pt x="47739" y="26044"/>
                  </a:lnTo>
                  <a:lnTo>
                    <a:pt x="47034" y="11541"/>
                  </a:lnTo>
                  <a:lnTo>
                    <a:pt x="44368" y="2900"/>
                  </a:lnTo>
                  <a:lnTo>
                    <a:pt x="42669" y="737"/>
                  </a:lnTo>
                  <a:lnTo>
                    <a:pt x="40831" y="0"/>
                  </a:lnTo>
                  <a:lnTo>
                    <a:pt x="38901" y="215"/>
                  </a:lnTo>
                  <a:lnTo>
                    <a:pt x="26070" y="24114"/>
                  </a:lnTo>
                  <a:lnTo>
                    <a:pt x="14826" y="54584"/>
                  </a:lnTo>
                  <a:lnTo>
                    <a:pt x="8863" y="72588"/>
                  </a:lnTo>
                  <a:lnTo>
                    <a:pt x="4888" y="89528"/>
                  </a:lnTo>
                  <a:lnTo>
                    <a:pt x="2239" y="105761"/>
                  </a:lnTo>
                  <a:lnTo>
                    <a:pt x="0" y="134852"/>
                  </a:lnTo>
                  <a:lnTo>
                    <a:pt x="3412" y="165685"/>
                  </a:lnTo>
                  <a:lnTo>
                    <a:pt x="9458" y="178888"/>
                  </a:lnTo>
                  <a:lnTo>
                    <a:pt x="14967" y="185697"/>
                  </a:lnTo>
                  <a:lnTo>
                    <a:pt x="22339" y="191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575"/>
            <p:cNvSpPr/>
            <p:nvPr>
              <p:custDataLst>
                <p:tags r:id="rId41"/>
              </p:custDataLst>
            </p:nvPr>
          </p:nvSpPr>
          <p:spPr>
            <a:xfrm>
              <a:off x="7759700" y="5302250"/>
              <a:ext cx="63501" cy="76201"/>
            </a:xfrm>
            <a:custGeom>
              <a:avLst/>
              <a:gdLst/>
              <a:ahLst/>
              <a:cxnLst/>
              <a:rect l="0" t="0" r="0" b="0"/>
              <a:pathLst>
                <a:path w="63501" h="76201">
                  <a:moveTo>
                    <a:pt x="0" y="0"/>
                  </a:moveTo>
                  <a:lnTo>
                    <a:pt x="0" y="0"/>
                  </a:lnTo>
                  <a:lnTo>
                    <a:pt x="11933" y="13815"/>
                  </a:lnTo>
                  <a:lnTo>
                    <a:pt x="15887" y="21662"/>
                  </a:lnTo>
                  <a:lnTo>
                    <a:pt x="18865" y="52092"/>
                  </a:lnTo>
                  <a:lnTo>
                    <a:pt x="19013" y="56151"/>
                  </a:lnTo>
                  <a:lnTo>
                    <a:pt x="33546" y="46813"/>
                  </a:lnTo>
                  <a:lnTo>
                    <a:pt x="45060" y="36135"/>
                  </a:lnTo>
                  <a:lnTo>
                    <a:pt x="48249" y="30642"/>
                  </a:lnTo>
                  <a:lnTo>
                    <a:pt x="49805" y="29600"/>
                  </a:lnTo>
                  <a:lnTo>
                    <a:pt x="51547" y="29611"/>
                  </a:lnTo>
                  <a:lnTo>
                    <a:pt x="53415" y="30324"/>
                  </a:lnTo>
                  <a:lnTo>
                    <a:pt x="54660" y="32916"/>
                  </a:lnTo>
                  <a:lnTo>
                    <a:pt x="56931" y="62749"/>
                  </a:lnTo>
                  <a:lnTo>
                    <a:pt x="57052" y="69751"/>
                  </a:lnTo>
                  <a:lnTo>
                    <a:pt x="57790" y="71900"/>
                  </a:lnTo>
                  <a:lnTo>
                    <a:pt x="58989" y="73334"/>
                  </a:lnTo>
                  <a:lnTo>
                    <a:pt x="635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576"/>
            <p:cNvSpPr/>
            <p:nvPr>
              <p:custDataLst>
                <p:tags r:id="rId42"/>
              </p:custDataLst>
            </p:nvPr>
          </p:nvSpPr>
          <p:spPr>
            <a:xfrm>
              <a:off x="7659345" y="5246767"/>
              <a:ext cx="104615" cy="145921"/>
            </a:xfrm>
            <a:custGeom>
              <a:avLst/>
              <a:gdLst/>
              <a:ahLst/>
              <a:cxnLst/>
              <a:rect l="0" t="0" r="0" b="0"/>
              <a:pathLst>
                <a:path w="104615" h="145921">
                  <a:moveTo>
                    <a:pt x="24155" y="23733"/>
                  </a:moveTo>
                  <a:lnTo>
                    <a:pt x="24155" y="23733"/>
                  </a:lnTo>
                  <a:lnTo>
                    <a:pt x="23450" y="9935"/>
                  </a:lnTo>
                  <a:lnTo>
                    <a:pt x="20784" y="3960"/>
                  </a:lnTo>
                  <a:lnTo>
                    <a:pt x="19086" y="2084"/>
                  </a:lnTo>
                  <a:lnTo>
                    <a:pt x="15317" y="0"/>
                  </a:lnTo>
                  <a:lnTo>
                    <a:pt x="13324" y="2972"/>
                  </a:lnTo>
                  <a:lnTo>
                    <a:pt x="5055" y="33090"/>
                  </a:lnTo>
                  <a:lnTo>
                    <a:pt x="622" y="58961"/>
                  </a:lnTo>
                  <a:lnTo>
                    <a:pt x="0" y="66268"/>
                  </a:lnTo>
                  <a:lnTo>
                    <a:pt x="996" y="71845"/>
                  </a:lnTo>
                  <a:lnTo>
                    <a:pt x="5865" y="79923"/>
                  </a:lnTo>
                  <a:lnTo>
                    <a:pt x="16497" y="83984"/>
                  </a:lnTo>
                  <a:lnTo>
                    <a:pt x="42946" y="89962"/>
                  </a:lnTo>
                  <a:lnTo>
                    <a:pt x="47266" y="92580"/>
                  </a:lnTo>
                  <a:lnTo>
                    <a:pt x="50146" y="95736"/>
                  </a:lnTo>
                  <a:lnTo>
                    <a:pt x="52065" y="99252"/>
                  </a:lnTo>
                  <a:lnTo>
                    <a:pt x="51934" y="103712"/>
                  </a:lnTo>
                  <a:lnTo>
                    <a:pt x="48025" y="114313"/>
                  </a:lnTo>
                  <a:lnTo>
                    <a:pt x="34520" y="132180"/>
                  </a:lnTo>
                  <a:lnTo>
                    <a:pt x="17114" y="144138"/>
                  </a:lnTo>
                  <a:lnTo>
                    <a:pt x="13111" y="145631"/>
                  </a:lnTo>
                  <a:lnTo>
                    <a:pt x="10442" y="145920"/>
                  </a:lnTo>
                  <a:lnTo>
                    <a:pt x="8663" y="145408"/>
                  </a:lnTo>
                  <a:lnTo>
                    <a:pt x="8182" y="142244"/>
                  </a:lnTo>
                  <a:lnTo>
                    <a:pt x="9530" y="131202"/>
                  </a:lnTo>
                  <a:lnTo>
                    <a:pt x="16244" y="118769"/>
                  </a:lnTo>
                  <a:lnTo>
                    <a:pt x="26989" y="106893"/>
                  </a:lnTo>
                  <a:lnTo>
                    <a:pt x="41172" y="96911"/>
                  </a:lnTo>
                  <a:lnTo>
                    <a:pt x="65024" y="90101"/>
                  </a:lnTo>
                  <a:lnTo>
                    <a:pt x="86594" y="91454"/>
                  </a:lnTo>
                  <a:lnTo>
                    <a:pt x="91887" y="94280"/>
                  </a:lnTo>
                  <a:lnTo>
                    <a:pt x="99648" y="103065"/>
                  </a:lnTo>
                  <a:lnTo>
                    <a:pt x="103569" y="112143"/>
                  </a:lnTo>
                  <a:lnTo>
                    <a:pt x="104614" y="116540"/>
                  </a:lnTo>
                  <a:lnTo>
                    <a:pt x="103894" y="125188"/>
                  </a:lnTo>
                  <a:lnTo>
                    <a:pt x="102715" y="129469"/>
                  </a:lnTo>
                  <a:lnTo>
                    <a:pt x="97640" y="136108"/>
                  </a:lnTo>
                  <a:lnTo>
                    <a:pt x="94312" y="138866"/>
                  </a:lnTo>
                  <a:lnTo>
                    <a:pt x="91388" y="140000"/>
                  </a:lnTo>
                  <a:lnTo>
                    <a:pt x="88732" y="140050"/>
                  </a:lnTo>
                  <a:lnTo>
                    <a:pt x="81305" y="1380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577"/>
            <p:cNvSpPr/>
            <p:nvPr>
              <p:custDataLst>
                <p:tags r:id="rId43"/>
              </p:custDataLst>
            </p:nvPr>
          </p:nvSpPr>
          <p:spPr>
            <a:xfrm>
              <a:off x="8216900" y="52895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28249" y="17169"/>
                  </a:lnTo>
                  <a:lnTo>
                    <a:pt x="51360" y="13274"/>
                  </a:lnTo>
                  <a:lnTo>
                    <a:pt x="80678" y="456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578"/>
            <p:cNvSpPr/>
            <p:nvPr>
              <p:custDataLst>
                <p:tags r:id="rId44"/>
              </p:custDataLst>
            </p:nvPr>
          </p:nvSpPr>
          <p:spPr>
            <a:xfrm>
              <a:off x="8274050" y="5289550"/>
              <a:ext cx="11819" cy="69851"/>
            </a:xfrm>
            <a:custGeom>
              <a:avLst/>
              <a:gdLst/>
              <a:ahLst/>
              <a:cxnLst/>
              <a:rect l="0" t="0" r="0" b="0"/>
              <a:pathLst>
                <a:path w="11819" h="69851">
                  <a:moveTo>
                    <a:pt x="6350" y="0"/>
                  </a:moveTo>
                  <a:lnTo>
                    <a:pt x="6350" y="0"/>
                  </a:lnTo>
                  <a:lnTo>
                    <a:pt x="7055" y="30390"/>
                  </a:lnTo>
                  <a:lnTo>
                    <a:pt x="11818" y="54576"/>
                  </a:lnTo>
                  <a:lnTo>
                    <a:pt x="10701" y="58255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579"/>
            <p:cNvSpPr/>
            <p:nvPr>
              <p:custDataLst>
                <p:tags r:id="rId45"/>
              </p:custDataLst>
            </p:nvPr>
          </p:nvSpPr>
          <p:spPr>
            <a:xfrm>
              <a:off x="8833732" y="5295900"/>
              <a:ext cx="51975" cy="71798"/>
            </a:xfrm>
            <a:custGeom>
              <a:avLst/>
              <a:gdLst/>
              <a:ahLst/>
              <a:cxnLst/>
              <a:rect l="0" t="0" r="0" b="0"/>
              <a:pathLst>
                <a:path w="51975" h="71798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705"/>
                  </a:lnTo>
                  <a:lnTo>
                    <a:pt x="442" y="1881"/>
                  </a:lnTo>
                  <a:lnTo>
                    <a:pt x="0" y="3371"/>
                  </a:lnTo>
                  <a:lnTo>
                    <a:pt x="412" y="5069"/>
                  </a:lnTo>
                  <a:lnTo>
                    <a:pt x="8034" y="21668"/>
                  </a:lnTo>
                  <a:lnTo>
                    <a:pt x="11809" y="50653"/>
                  </a:lnTo>
                  <a:lnTo>
                    <a:pt x="21955" y="44996"/>
                  </a:lnTo>
                  <a:lnTo>
                    <a:pt x="40762" y="28734"/>
                  </a:lnTo>
                  <a:lnTo>
                    <a:pt x="45379" y="26882"/>
                  </a:lnTo>
                  <a:lnTo>
                    <a:pt x="47597" y="27799"/>
                  </a:lnTo>
                  <a:lnTo>
                    <a:pt x="51943" y="32581"/>
                  </a:lnTo>
                  <a:lnTo>
                    <a:pt x="51974" y="36537"/>
                  </a:lnTo>
                  <a:lnTo>
                    <a:pt x="44183" y="67691"/>
                  </a:lnTo>
                  <a:lnTo>
                    <a:pt x="43842" y="71713"/>
                  </a:lnTo>
                  <a:lnTo>
                    <a:pt x="43751" y="71797"/>
                  </a:lnTo>
                  <a:lnTo>
                    <a:pt x="4356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580"/>
            <p:cNvSpPr/>
            <p:nvPr>
              <p:custDataLst>
                <p:tags r:id="rId46"/>
              </p:custDataLst>
            </p:nvPr>
          </p:nvSpPr>
          <p:spPr>
            <a:xfrm>
              <a:off x="8464550" y="53340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581"/>
            <p:cNvSpPr/>
            <p:nvPr>
              <p:custDataLst>
                <p:tags r:id="rId47"/>
              </p:custDataLst>
            </p:nvPr>
          </p:nvSpPr>
          <p:spPr>
            <a:xfrm>
              <a:off x="8477250" y="528955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15580" y="8838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582"/>
            <p:cNvSpPr/>
            <p:nvPr>
              <p:custDataLst>
                <p:tags r:id="rId48"/>
              </p:custDataLst>
            </p:nvPr>
          </p:nvSpPr>
          <p:spPr>
            <a:xfrm>
              <a:off x="8350250" y="5251711"/>
              <a:ext cx="55674" cy="147334"/>
            </a:xfrm>
            <a:custGeom>
              <a:avLst/>
              <a:gdLst/>
              <a:ahLst/>
              <a:cxnLst/>
              <a:rect l="0" t="0" r="0" b="0"/>
              <a:pathLst>
                <a:path w="55674" h="147334">
                  <a:moveTo>
                    <a:pt x="38100" y="6089"/>
                  </a:moveTo>
                  <a:lnTo>
                    <a:pt x="38100" y="6089"/>
                  </a:lnTo>
                  <a:lnTo>
                    <a:pt x="32632" y="621"/>
                  </a:lnTo>
                  <a:lnTo>
                    <a:pt x="33044" y="327"/>
                  </a:lnTo>
                  <a:lnTo>
                    <a:pt x="35382" y="0"/>
                  </a:lnTo>
                  <a:lnTo>
                    <a:pt x="44036" y="9929"/>
                  </a:lnTo>
                  <a:lnTo>
                    <a:pt x="52167" y="26277"/>
                  </a:lnTo>
                  <a:lnTo>
                    <a:pt x="55673" y="51268"/>
                  </a:lnTo>
                  <a:lnTo>
                    <a:pt x="49971" y="81015"/>
                  </a:lnTo>
                  <a:lnTo>
                    <a:pt x="35972" y="112172"/>
                  </a:lnTo>
                  <a:lnTo>
                    <a:pt x="17349" y="138391"/>
                  </a:lnTo>
                  <a:lnTo>
                    <a:pt x="8651" y="145558"/>
                  </a:lnTo>
                  <a:lnTo>
                    <a:pt x="5768" y="147046"/>
                  </a:lnTo>
                  <a:lnTo>
                    <a:pt x="3846" y="147333"/>
                  </a:lnTo>
                  <a:lnTo>
                    <a:pt x="0" y="145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583"/>
            <p:cNvSpPr/>
            <p:nvPr>
              <p:custDataLst>
                <p:tags r:id="rId49"/>
              </p:custDataLst>
            </p:nvPr>
          </p:nvSpPr>
          <p:spPr>
            <a:xfrm>
              <a:off x="8723521" y="5283200"/>
              <a:ext cx="83930" cy="97032"/>
            </a:xfrm>
            <a:custGeom>
              <a:avLst/>
              <a:gdLst/>
              <a:ahLst/>
              <a:cxnLst/>
              <a:rect l="0" t="0" r="0" b="0"/>
              <a:pathLst>
                <a:path w="83930" h="97032">
                  <a:moveTo>
                    <a:pt x="39479" y="0"/>
                  </a:moveTo>
                  <a:lnTo>
                    <a:pt x="39479" y="0"/>
                  </a:lnTo>
                  <a:lnTo>
                    <a:pt x="24552" y="0"/>
                  </a:lnTo>
                  <a:lnTo>
                    <a:pt x="20380" y="1881"/>
                  </a:lnTo>
                  <a:lnTo>
                    <a:pt x="6180" y="10831"/>
                  </a:lnTo>
                  <a:lnTo>
                    <a:pt x="3513" y="14927"/>
                  </a:lnTo>
                  <a:lnTo>
                    <a:pt x="3508" y="17007"/>
                  </a:lnTo>
                  <a:lnTo>
                    <a:pt x="5382" y="21199"/>
                  </a:lnTo>
                  <a:lnTo>
                    <a:pt x="17147" y="27526"/>
                  </a:lnTo>
                  <a:lnTo>
                    <a:pt x="44448" y="35985"/>
                  </a:lnTo>
                  <a:lnTo>
                    <a:pt x="57916" y="40218"/>
                  </a:lnTo>
                  <a:lnTo>
                    <a:pt x="62354" y="43745"/>
                  </a:lnTo>
                  <a:lnTo>
                    <a:pt x="67284" y="53308"/>
                  </a:lnTo>
                  <a:lnTo>
                    <a:pt x="65777" y="58822"/>
                  </a:lnTo>
                  <a:lnTo>
                    <a:pt x="56576" y="70593"/>
                  </a:lnTo>
                  <a:lnTo>
                    <a:pt x="28379" y="89622"/>
                  </a:lnTo>
                  <a:lnTo>
                    <a:pt x="9614" y="97031"/>
                  </a:lnTo>
                  <a:lnTo>
                    <a:pt x="1981" y="96512"/>
                  </a:lnTo>
                  <a:lnTo>
                    <a:pt x="370" y="94680"/>
                  </a:lnTo>
                  <a:lnTo>
                    <a:pt x="0" y="92048"/>
                  </a:lnTo>
                  <a:lnTo>
                    <a:pt x="460" y="88882"/>
                  </a:lnTo>
                  <a:lnTo>
                    <a:pt x="11219" y="74313"/>
                  </a:lnTo>
                  <a:lnTo>
                    <a:pt x="27813" y="63333"/>
                  </a:lnTo>
                  <a:lnTo>
                    <a:pt x="52877" y="58982"/>
                  </a:lnTo>
                  <a:lnTo>
                    <a:pt x="66835" y="61727"/>
                  </a:lnTo>
                  <a:lnTo>
                    <a:pt x="72534" y="64435"/>
                  </a:lnTo>
                  <a:lnTo>
                    <a:pt x="76332" y="67651"/>
                  </a:lnTo>
                  <a:lnTo>
                    <a:pt x="80552" y="74988"/>
                  </a:lnTo>
                  <a:lnTo>
                    <a:pt x="83633" y="92821"/>
                  </a:lnTo>
                  <a:lnTo>
                    <a:pt x="83731" y="92925"/>
                  </a:lnTo>
                  <a:lnTo>
                    <a:pt x="8392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584"/>
            <p:cNvSpPr/>
            <p:nvPr>
              <p:custDataLst>
                <p:tags r:id="rId50"/>
              </p:custDataLst>
            </p:nvPr>
          </p:nvSpPr>
          <p:spPr>
            <a:xfrm>
              <a:off x="8585200" y="53022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19050"/>
                  </a:moveTo>
                  <a:lnTo>
                    <a:pt x="0" y="19050"/>
                  </a:lnTo>
                  <a:lnTo>
                    <a:pt x="29886" y="15679"/>
                  </a:lnTo>
                  <a:lnTo>
                    <a:pt x="59492" y="618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585"/>
            <p:cNvSpPr/>
            <p:nvPr>
              <p:custDataLst>
                <p:tags r:id="rId51"/>
              </p:custDataLst>
            </p:nvPr>
          </p:nvSpPr>
          <p:spPr>
            <a:xfrm>
              <a:off x="8959850" y="5276850"/>
              <a:ext cx="101601" cy="82551"/>
            </a:xfrm>
            <a:custGeom>
              <a:avLst/>
              <a:gdLst/>
              <a:ahLst/>
              <a:cxnLst/>
              <a:rect l="0" t="0" r="0" b="0"/>
              <a:pathLst>
                <a:path w="101601" h="82551">
                  <a:moveTo>
                    <a:pt x="0" y="82550"/>
                  </a:moveTo>
                  <a:lnTo>
                    <a:pt x="0" y="82550"/>
                  </a:lnTo>
                  <a:lnTo>
                    <a:pt x="3371" y="75808"/>
                  </a:lnTo>
                  <a:lnTo>
                    <a:pt x="30404" y="55112"/>
                  </a:lnTo>
                  <a:lnTo>
                    <a:pt x="55262" y="34047"/>
                  </a:lnTo>
                  <a:lnTo>
                    <a:pt x="85182" y="15453"/>
                  </a:lnTo>
                  <a:lnTo>
                    <a:pt x="98357" y="8148"/>
                  </a:lnTo>
                  <a:lnTo>
                    <a:pt x="99437" y="684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586"/>
            <p:cNvSpPr/>
            <p:nvPr>
              <p:custDataLst>
                <p:tags r:id="rId52"/>
              </p:custDataLst>
            </p:nvPr>
          </p:nvSpPr>
          <p:spPr>
            <a:xfrm>
              <a:off x="8981591" y="5276850"/>
              <a:ext cx="73510" cy="82551"/>
            </a:xfrm>
            <a:custGeom>
              <a:avLst/>
              <a:gdLst/>
              <a:ahLst/>
              <a:cxnLst/>
              <a:rect l="0" t="0" r="0" b="0"/>
              <a:pathLst>
                <a:path w="73510" h="82551">
                  <a:moveTo>
                    <a:pt x="3659" y="0"/>
                  </a:moveTo>
                  <a:lnTo>
                    <a:pt x="3659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4795" y="35874"/>
                  </a:lnTo>
                  <a:lnTo>
                    <a:pt x="41241" y="61179"/>
                  </a:lnTo>
                  <a:lnTo>
                    <a:pt x="7350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SMARTInkShape-Group138"/>
          <p:cNvGrpSpPr/>
          <p:nvPr/>
        </p:nvGrpSpPr>
        <p:grpSpPr>
          <a:xfrm>
            <a:off x="7596003" y="5594350"/>
            <a:ext cx="1509898" cy="184151"/>
            <a:chOff x="7596003" y="5594350"/>
            <a:chExt cx="1509898" cy="184151"/>
          </a:xfrm>
        </p:grpSpPr>
        <p:sp>
          <p:nvSpPr>
            <p:cNvPr id="163" name="SMARTInkShape-587"/>
            <p:cNvSpPr/>
            <p:nvPr>
              <p:custDataLst>
                <p:tags r:id="rId19"/>
              </p:custDataLst>
            </p:nvPr>
          </p:nvSpPr>
          <p:spPr>
            <a:xfrm>
              <a:off x="7596003" y="5637961"/>
              <a:ext cx="255452" cy="123304"/>
            </a:xfrm>
            <a:custGeom>
              <a:avLst/>
              <a:gdLst/>
              <a:ahLst/>
              <a:cxnLst/>
              <a:rect l="0" t="0" r="0" b="0"/>
              <a:pathLst>
                <a:path w="255452" h="123304">
                  <a:moveTo>
                    <a:pt x="55747" y="32589"/>
                  </a:moveTo>
                  <a:lnTo>
                    <a:pt x="55747" y="32589"/>
                  </a:lnTo>
                  <a:lnTo>
                    <a:pt x="59118" y="25847"/>
                  </a:lnTo>
                  <a:lnTo>
                    <a:pt x="58891" y="16892"/>
                  </a:lnTo>
                  <a:lnTo>
                    <a:pt x="56368" y="639"/>
                  </a:lnTo>
                  <a:lnTo>
                    <a:pt x="53339" y="0"/>
                  </a:lnTo>
                  <a:lnTo>
                    <a:pt x="42447" y="3054"/>
                  </a:lnTo>
                  <a:lnTo>
                    <a:pt x="17077" y="32931"/>
                  </a:lnTo>
                  <a:lnTo>
                    <a:pt x="4929" y="56260"/>
                  </a:lnTo>
                  <a:lnTo>
                    <a:pt x="702" y="67419"/>
                  </a:lnTo>
                  <a:lnTo>
                    <a:pt x="0" y="76975"/>
                  </a:lnTo>
                  <a:lnTo>
                    <a:pt x="4865" y="93239"/>
                  </a:lnTo>
                  <a:lnTo>
                    <a:pt x="15964" y="103759"/>
                  </a:lnTo>
                  <a:lnTo>
                    <a:pt x="22875" y="107552"/>
                  </a:lnTo>
                  <a:lnTo>
                    <a:pt x="39962" y="108004"/>
                  </a:lnTo>
                  <a:lnTo>
                    <a:pt x="71296" y="98443"/>
                  </a:lnTo>
                  <a:lnTo>
                    <a:pt x="93702" y="87258"/>
                  </a:lnTo>
                  <a:lnTo>
                    <a:pt x="121478" y="65093"/>
                  </a:lnTo>
                  <a:lnTo>
                    <a:pt x="144538" y="37964"/>
                  </a:lnTo>
                  <a:lnTo>
                    <a:pt x="146691" y="34056"/>
                  </a:lnTo>
                  <a:lnTo>
                    <a:pt x="146716" y="32861"/>
                  </a:lnTo>
                  <a:lnTo>
                    <a:pt x="145320" y="33476"/>
                  </a:lnTo>
                  <a:lnTo>
                    <a:pt x="142979" y="35297"/>
                  </a:lnTo>
                  <a:lnTo>
                    <a:pt x="132942" y="51344"/>
                  </a:lnTo>
                  <a:lnTo>
                    <a:pt x="124402" y="77344"/>
                  </a:lnTo>
                  <a:lnTo>
                    <a:pt x="120774" y="97277"/>
                  </a:lnTo>
                  <a:lnTo>
                    <a:pt x="121676" y="101114"/>
                  </a:lnTo>
                  <a:lnTo>
                    <a:pt x="123689" y="103672"/>
                  </a:lnTo>
                  <a:lnTo>
                    <a:pt x="126442" y="105378"/>
                  </a:lnTo>
                  <a:lnTo>
                    <a:pt x="135145" y="105392"/>
                  </a:lnTo>
                  <a:lnTo>
                    <a:pt x="140429" y="104407"/>
                  </a:lnTo>
                  <a:lnTo>
                    <a:pt x="150062" y="97669"/>
                  </a:lnTo>
                  <a:lnTo>
                    <a:pt x="158343" y="86914"/>
                  </a:lnTo>
                  <a:lnTo>
                    <a:pt x="164375" y="72725"/>
                  </a:lnTo>
                  <a:lnTo>
                    <a:pt x="165645" y="60776"/>
                  </a:lnTo>
                  <a:lnTo>
                    <a:pt x="164995" y="55614"/>
                  </a:lnTo>
                  <a:lnTo>
                    <a:pt x="163151" y="52172"/>
                  </a:lnTo>
                  <a:lnTo>
                    <a:pt x="160511" y="49877"/>
                  </a:lnTo>
                  <a:lnTo>
                    <a:pt x="157339" y="48348"/>
                  </a:lnTo>
                  <a:lnTo>
                    <a:pt x="154520" y="48034"/>
                  </a:lnTo>
                  <a:lnTo>
                    <a:pt x="149506" y="49566"/>
                  </a:lnTo>
                  <a:lnTo>
                    <a:pt x="148592" y="50963"/>
                  </a:lnTo>
                  <a:lnTo>
                    <a:pt x="148689" y="52599"/>
                  </a:lnTo>
                  <a:lnTo>
                    <a:pt x="149458" y="54395"/>
                  </a:lnTo>
                  <a:lnTo>
                    <a:pt x="151381" y="54888"/>
                  </a:lnTo>
                  <a:lnTo>
                    <a:pt x="157283" y="53553"/>
                  </a:lnTo>
                  <a:lnTo>
                    <a:pt x="183414" y="41173"/>
                  </a:lnTo>
                  <a:lnTo>
                    <a:pt x="210304" y="26430"/>
                  </a:lnTo>
                  <a:lnTo>
                    <a:pt x="225334" y="19739"/>
                  </a:lnTo>
                  <a:lnTo>
                    <a:pt x="228777" y="19083"/>
                  </a:lnTo>
                  <a:lnTo>
                    <a:pt x="229662" y="20057"/>
                  </a:lnTo>
                  <a:lnTo>
                    <a:pt x="216406" y="49021"/>
                  </a:lnTo>
                  <a:lnTo>
                    <a:pt x="217227" y="55884"/>
                  </a:lnTo>
                  <a:lnTo>
                    <a:pt x="218433" y="58703"/>
                  </a:lnTo>
                  <a:lnTo>
                    <a:pt x="221355" y="60581"/>
                  </a:lnTo>
                  <a:lnTo>
                    <a:pt x="247150" y="67215"/>
                  </a:lnTo>
                  <a:lnTo>
                    <a:pt x="251082" y="69784"/>
                  </a:lnTo>
                  <a:lnTo>
                    <a:pt x="253704" y="72908"/>
                  </a:lnTo>
                  <a:lnTo>
                    <a:pt x="255451" y="76401"/>
                  </a:lnTo>
                  <a:lnTo>
                    <a:pt x="253631" y="87809"/>
                  </a:lnTo>
                  <a:lnTo>
                    <a:pt x="248117" y="100876"/>
                  </a:lnTo>
                  <a:lnTo>
                    <a:pt x="235745" y="121866"/>
                  </a:lnTo>
                  <a:lnTo>
                    <a:pt x="234307" y="123152"/>
                  </a:lnTo>
                  <a:lnTo>
                    <a:pt x="232642" y="123303"/>
                  </a:lnTo>
                  <a:lnTo>
                    <a:pt x="230828" y="122698"/>
                  </a:lnTo>
                  <a:lnTo>
                    <a:pt x="230322" y="120178"/>
                  </a:lnTo>
                  <a:lnTo>
                    <a:pt x="233547" y="10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588"/>
            <p:cNvSpPr/>
            <p:nvPr>
              <p:custDataLst>
                <p:tags r:id="rId20"/>
              </p:custDataLst>
            </p:nvPr>
          </p:nvSpPr>
          <p:spPr>
            <a:xfrm>
              <a:off x="7951246" y="5597041"/>
              <a:ext cx="49755" cy="181460"/>
            </a:xfrm>
            <a:custGeom>
              <a:avLst/>
              <a:gdLst/>
              <a:ahLst/>
              <a:cxnLst/>
              <a:rect l="0" t="0" r="0" b="0"/>
              <a:pathLst>
                <a:path w="49755" h="181460">
                  <a:moveTo>
                    <a:pt x="49754" y="3659"/>
                  </a:moveTo>
                  <a:lnTo>
                    <a:pt x="49754" y="3659"/>
                  </a:lnTo>
                  <a:lnTo>
                    <a:pt x="46383" y="288"/>
                  </a:lnTo>
                  <a:lnTo>
                    <a:pt x="44684" y="0"/>
                  </a:lnTo>
                  <a:lnTo>
                    <a:pt x="42846" y="514"/>
                  </a:lnTo>
                  <a:lnTo>
                    <a:pt x="40916" y="1563"/>
                  </a:lnTo>
                  <a:lnTo>
                    <a:pt x="28085" y="19892"/>
                  </a:lnTo>
                  <a:lnTo>
                    <a:pt x="16841" y="45446"/>
                  </a:lnTo>
                  <a:lnTo>
                    <a:pt x="10878" y="61150"/>
                  </a:lnTo>
                  <a:lnTo>
                    <a:pt x="6903" y="77265"/>
                  </a:lnTo>
                  <a:lnTo>
                    <a:pt x="4254" y="93651"/>
                  </a:lnTo>
                  <a:lnTo>
                    <a:pt x="1309" y="124089"/>
                  </a:lnTo>
                  <a:lnTo>
                    <a:pt x="0" y="147024"/>
                  </a:lnTo>
                  <a:lnTo>
                    <a:pt x="2635" y="172432"/>
                  </a:lnTo>
                  <a:lnTo>
                    <a:pt x="5642" y="176852"/>
                  </a:lnTo>
                  <a:lnTo>
                    <a:pt x="9763" y="179093"/>
                  </a:lnTo>
                  <a:lnTo>
                    <a:pt x="24354" y="181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589"/>
            <p:cNvSpPr/>
            <p:nvPr>
              <p:custDataLst>
                <p:tags r:id="rId21"/>
              </p:custDataLst>
            </p:nvPr>
          </p:nvSpPr>
          <p:spPr>
            <a:xfrm>
              <a:off x="7988300" y="5670550"/>
              <a:ext cx="69851" cy="69851"/>
            </a:xfrm>
            <a:custGeom>
              <a:avLst/>
              <a:gdLst/>
              <a:ahLst/>
              <a:cxnLst/>
              <a:rect l="0" t="0" r="0" b="0"/>
              <a:pathLst>
                <a:path w="69851" h="69851">
                  <a:moveTo>
                    <a:pt x="0" y="69850"/>
                  </a:moveTo>
                  <a:lnTo>
                    <a:pt x="0" y="69850"/>
                  </a:lnTo>
                  <a:lnTo>
                    <a:pt x="26515" y="48802"/>
                  </a:lnTo>
                  <a:lnTo>
                    <a:pt x="55415" y="187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590"/>
            <p:cNvSpPr/>
            <p:nvPr>
              <p:custDataLst>
                <p:tags r:id="rId22"/>
              </p:custDataLst>
            </p:nvPr>
          </p:nvSpPr>
          <p:spPr>
            <a:xfrm>
              <a:off x="8001000" y="5683250"/>
              <a:ext cx="44451" cy="44451"/>
            </a:xfrm>
            <a:custGeom>
              <a:avLst/>
              <a:gdLst/>
              <a:ahLst/>
              <a:cxnLst/>
              <a:rect l="0" t="0" r="0" b="0"/>
              <a:pathLst>
                <a:path w="44451" h="444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371" y="12209"/>
                  </a:lnTo>
                  <a:lnTo>
                    <a:pt x="20970" y="27837"/>
                  </a:lnTo>
                  <a:lnTo>
                    <a:pt x="444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591"/>
            <p:cNvSpPr/>
            <p:nvPr>
              <p:custDataLst>
                <p:tags r:id="rId23"/>
              </p:custDataLst>
            </p:nvPr>
          </p:nvSpPr>
          <p:spPr>
            <a:xfrm>
              <a:off x="8115300" y="5645150"/>
              <a:ext cx="19051" cy="72352"/>
            </a:xfrm>
            <a:custGeom>
              <a:avLst/>
              <a:gdLst/>
              <a:ahLst/>
              <a:cxnLst/>
              <a:rect l="0" t="0" r="0" b="0"/>
              <a:pathLst>
                <a:path w="19051" h="72352">
                  <a:moveTo>
                    <a:pt x="19050" y="0"/>
                  </a:moveTo>
                  <a:lnTo>
                    <a:pt x="19050" y="0"/>
                  </a:lnTo>
                  <a:lnTo>
                    <a:pt x="17168" y="12552"/>
                  </a:lnTo>
                  <a:lnTo>
                    <a:pt x="9630" y="43725"/>
                  </a:lnTo>
                  <a:lnTo>
                    <a:pt x="12156" y="63988"/>
                  </a:lnTo>
                  <a:lnTo>
                    <a:pt x="10578" y="69126"/>
                  </a:lnTo>
                  <a:lnTo>
                    <a:pt x="9168" y="71484"/>
                  </a:lnTo>
                  <a:lnTo>
                    <a:pt x="7523" y="72351"/>
                  </a:lnTo>
                  <a:lnTo>
                    <a:pt x="5721" y="72223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592"/>
            <p:cNvSpPr/>
            <p:nvPr>
              <p:custDataLst>
                <p:tags r:id="rId24"/>
              </p:custDataLst>
            </p:nvPr>
          </p:nvSpPr>
          <p:spPr>
            <a:xfrm>
              <a:off x="8108950" y="57023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593"/>
            <p:cNvSpPr/>
            <p:nvPr>
              <p:custDataLst>
                <p:tags r:id="rId25"/>
              </p:custDataLst>
            </p:nvPr>
          </p:nvSpPr>
          <p:spPr>
            <a:xfrm>
              <a:off x="8235950" y="56705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4468" y="3170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594"/>
            <p:cNvSpPr/>
            <p:nvPr>
              <p:custDataLst>
                <p:tags r:id="rId26"/>
              </p:custDataLst>
            </p:nvPr>
          </p:nvSpPr>
          <p:spPr>
            <a:xfrm>
              <a:off x="8280400" y="5667179"/>
              <a:ext cx="6351" cy="61573"/>
            </a:xfrm>
            <a:custGeom>
              <a:avLst/>
              <a:gdLst/>
              <a:ahLst/>
              <a:cxnLst/>
              <a:rect l="0" t="0" r="0" b="0"/>
              <a:pathLst>
                <a:path w="6351" h="61573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4364" y="418"/>
                  </a:lnTo>
                  <a:lnTo>
                    <a:pt x="5468" y="4646"/>
                  </a:lnTo>
                  <a:lnTo>
                    <a:pt x="6176" y="28997"/>
                  </a:lnTo>
                  <a:lnTo>
                    <a:pt x="6327" y="59183"/>
                  </a:lnTo>
                  <a:lnTo>
                    <a:pt x="6339" y="61572"/>
                  </a:lnTo>
                  <a:lnTo>
                    <a:pt x="6350" y="6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595"/>
            <p:cNvSpPr/>
            <p:nvPr>
              <p:custDataLst>
                <p:tags r:id="rId27"/>
              </p:custDataLst>
            </p:nvPr>
          </p:nvSpPr>
          <p:spPr>
            <a:xfrm>
              <a:off x="8226229" y="5651500"/>
              <a:ext cx="104972" cy="6351"/>
            </a:xfrm>
            <a:custGeom>
              <a:avLst/>
              <a:gdLst/>
              <a:ahLst/>
              <a:cxnLst/>
              <a:rect l="0" t="0" r="0" b="0"/>
              <a:pathLst>
                <a:path w="1049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2979"/>
                  </a:lnTo>
                  <a:lnTo>
                    <a:pt x="1123" y="2691"/>
                  </a:lnTo>
                  <a:lnTo>
                    <a:pt x="25661" y="5418"/>
                  </a:lnTo>
                  <a:lnTo>
                    <a:pt x="49967" y="5230"/>
                  </a:lnTo>
                  <a:lnTo>
                    <a:pt x="77232" y="2795"/>
                  </a:lnTo>
                  <a:lnTo>
                    <a:pt x="104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596"/>
            <p:cNvSpPr/>
            <p:nvPr>
              <p:custDataLst>
                <p:tags r:id="rId28"/>
              </p:custDataLst>
            </p:nvPr>
          </p:nvSpPr>
          <p:spPr>
            <a:xfrm>
              <a:off x="8401050" y="5594350"/>
              <a:ext cx="60221" cy="152401"/>
            </a:xfrm>
            <a:custGeom>
              <a:avLst/>
              <a:gdLst/>
              <a:ahLst/>
              <a:cxnLst/>
              <a:rect l="0" t="0" r="0" b="0"/>
              <a:pathLst>
                <a:path w="60221" h="152401">
                  <a:moveTo>
                    <a:pt x="50800" y="0"/>
                  </a:moveTo>
                  <a:lnTo>
                    <a:pt x="50800" y="0"/>
                  </a:lnTo>
                  <a:lnTo>
                    <a:pt x="51505" y="10844"/>
                  </a:lnTo>
                  <a:lnTo>
                    <a:pt x="57707" y="36400"/>
                  </a:lnTo>
                  <a:lnTo>
                    <a:pt x="60220" y="54278"/>
                  </a:lnTo>
                  <a:lnTo>
                    <a:pt x="58985" y="71631"/>
                  </a:lnTo>
                  <a:lnTo>
                    <a:pt x="44210" y="100638"/>
                  </a:lnTo>
                  <a:lnTo>
                    <a:pt x="19708" y="131200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597"/>
            <p:cNvSpPr/>
            <p:nvPr>
              <p:custDataLst>
                <p:tags r:id="rId29"/>
              </p:custDataLst>
            </p:nvPr>
          </p:nvSpPr>
          <p:spPr>
            <a:xfrm>
              <a:off x="8547100" y="5657850"/>
              <a:ext cx="27534" cy="1"/>
            </a:xfrm>
            <a:custGeom>
              <a:avLst/>
              <a:gdLst/>
              <a:ahLst/>
              <a:cxnLst/>
              <a:rect l="0" t="0" r="0" b="0"/>
              <a:pathLst>
                <a:path w="27534" h="1">
                  <a:moveTo>
                    <a:pt x="0" y="0"/>
                  </a:moveTo>
                  <a:lnTo>
                    <a:pt x="0" y="0"/>
                  </a:lnTo>
                  <a:lnTo>
                    <a:pt x="27533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598"/>
            <p:cNvSpPr/>
            <p:nvPr>
              <p:custDataLst>
                <p:tags r:id="rId30"/>
              </p:custDataLst>
            </p:nvPr>
          </p:nvSpPr>
          <p:spPr>
            <a:xfrm>
              <a:off x="8661400" y="56642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6871" y="623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599"/>
            <p:cNvSpPr/>
            <p:nvPr>
              <p:custDataLst>
                <p:tags r:id="rId31"/>
              </p:custDataLst>
            </p:nvPr>
          </p:nvSpPr>
          <p:spPr>
            <a:xfrm>
              <a:off x="8524678" y="5676900"/>
              <a:ext cx="41473" cy="19051"/>
            </a:xfrm>
            <a:custGeom>
              <a:avLst/>
              <a:gdLst/>
              <a:ahLst/>
              <a:cxnLst/>
              <a:rect l="0" t="0" r="0" b="0"/>
              <a:pathLst>
                <a:path w="41473" h="19051">
                  <a:moveTo>
                    <a:pt x="3372" y="0"/>
                  </a:moveTo>
                  <a:lnTo>
                    <a:pt x="3372" y="0"/>
                  </a:lnTo>
                  <a:lnTo>
                    <a:pt x="0" y="6742"/>
                  </a:lnTo>
                  <a:lnTo>
                    <a:pt x="419" y="9433"/>
                  </a:lnTo>
                  <a:lnTo>
                    <a:pt x="2109" y="11933"/>
                  </a:lnTo>
                  <a:lnTo>
                    <a:pt x="4646" y="14305"/>
                  </a:lnTo>
                  <a:lnTo>
                    <a:pt x="4147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600"/>
            <p:cNvSpPr/>
            <p:nvPr>
              <p:custDataLst>
                <p:tags r:id="rId32"/>
              </p:custDataLst>
            </p:nvPr>
          </p:nvSpPr>
          <p:spPr>
            <a:xfrm>
              <a:off x="8797732" y="5633332"/>
              <a:ext cx="196753" cy="110694"/>
            </a:xfrm>
            <a:custGeom>
              <a:avLst/>
              <a:gdLst/>
              <a:ahLst/>
              <a:cxnLst/>
              <a:rect l="0" t="0" r="0" b="0"/>
              <a:pathLst>
                <a:path w="196753" h="110694">
                  <a:moveTo>
                    <a:pt x="47818" y="5468"/>
                  </a:moveTo>
                  <a:lnTo>
                    <a:pt x="47818" y="5468"/>
                  </a:lnTo>
                  <a:lnTo>
                    <a:pt x="51189" y="2097"/>
                  </a:lnTo>
                  <a:lnTo>
                    <a:pt x="51477" y="1104"/>
                  </a:lnTo>
                  <a:lnTo>
                    <a:pt x="50963" y="442"/>
                  </a:lnTo>
                  <a:lnTo>
                    <a:pt x="49915" y="0"/>
                  </a:lnTo>
                  <a:lnTo>
                    <a:pt x="30516" y="23720"/>
                  </a:lnTo>
                  <a:lnTo>
                    <a:pt x="12117" y="49681"/>
                  </a:lnTo>
                  <a:lnTo>
                    <a:pt x="3728" y="66746"/>
                  </a:lnTo>
                  <a:lnTo>
                    <a:pt x="0" y="83738"/>
                  </a:lnTo>
                  <a:lnTo>
                    <a:pt x="418" y="90104"/>
                  </a:lnTo>
                  <a:lnTo>
                    <a:pt x="2106" y="95052"/>
                  </a:lnTo>
                  <a:lnTo>
                    <a:pt x="4644" y="99058"/>
                  </a:lnTo>
                  <a:lnTo>
                    <a:pt x="8451" y="101022"/>
                  </a:lnTo>
                  <a:lnTo>
                    <a:pt x="18328" y="101323"/>
                  </a:lnTo>
                  <a:lnTo>
                    <a:pt x="42530" y="90784"/>
                  </a:lnTo>
                  <a:lnTo>
                    <a:pt x="61930" y="74256"/>
                  </a:lnTo>
                  <a:lnTo>
                    <a:pt x="83665" y="49072"/>
                  </a:lnTo>
                  <a:lnTo>
                    <a:pt x="87738" y="46720"/>
                  </a:lnTo>
                  <a:lnTo>
                    <a:pt x="87837" y="47081"/>
                  </a:lnTo>
                  <a:lnTo>
                    <a:pt x="86065" y="50773"/>
                  </a:lnTo>
                  <a:lnTo>
                    <a:pt x="75867" y="81595"/>
                  </a:lnTo>
                  <a:lnTo>
                    <a:pt x="74395" y="91278"/>
                  </a:lnTo>
                  <a:lnTo>
                    <a:pt x="75623" y="98403"/>
                  </a:lnTo>
                  <a:lnTo>
                    <a:pt x="76938" y="101292"/>
                  </a:lnTo>
                  <a:lnTo>
                    <a:pt x="80636" y="102512"/>
                  </a:lnTo>
                  <a:lnTo>
                    <a:pt x="92273" y="101985"/>
                  </a:lnTo>
                  <a:lnTo>
                    <a:pt x="103088" y="95637"/>
                  </a:lnTo>
                  <a:lnTo>
                    <a:pt x="107948" y="90980"/>
                  </a:lnTo>
                  <a:lnTo>
                    <a:pt x="113348" y="80162"/>
                  </a:lnTo>
                  <a:lnTo>
                    <a:pt x="115042" y="68298"/>
                  </a:lnTo>
                  <a:lnTo>
                    <a:pt x="113443" y="55970"/>
                  </a:lnTo>
                  <a:lnTo>
                    <a:pt x="110382" y="49080"/>
                  </a:lnTo>
                  <a:lnTo>
                    <a:pt x="107374" y="45312"/>
                  </a:lnTo>
                  <a:lnTo>
                    <a:pt x="106038" y="41286"/>
                  </a:lnTo>
                  <a:lnTo>
                    <a:pt x="106387" y="39930"/>
                  </a:lnTo>
                  <a:lnTo>
                    <a:pt x="107324" y="39026"/>
                  </a:lnTo>
                  <a:lnTo>
                    <a:pt x="124013" y="34204"/>
                  </a:lnTo>
                  <a:lnTo>
                    <a:pt x="150123" y="30116"/>
                  </a:lnTo>
                  <a:lnTo>
                    <a:pt x="179894" y="20020"/>
                  </a:lnTo>
                  <a:lnTo>
                    <a:pt x="181729" y="20814"/>
                  </a:lnTo>
                  <a:lnTo>
                    <a:pt x="182248" y="22754"/>
                  </a:lnTo>
                  <a:lnTo>
                    <a:pt x="181888" y="25459"/>
                  </a:lnTo>
                  <a:lnTo>
                    <a:pt x="175843" y="32227"/>
                  </a:lnTo>
                  <a:lnTo>
                    <a:pt x="167513" y="40644"/>
                  </a:lnTo>
                  <a:lnTo>
                    <a:pt x="161458" y="51441"/>
                  </a:lnTo>
                  <a:lnTo>
                    <a:pt x="160267" y="55872"/>
                  </a:lnTo>
                  <a:lnTo>
                    <a:pt x="160179" y="59531"/>
                  </a:lnTo>
                  <a:lnTo>
                    <a:pt x="160825" y="62677"/>
                  </a:lnTo>
                  <a:lnTo>
                    <a:pt x="163373" y="64068"/>
                  </a:lnTo>
                  <a:lnTo>
                    <a:pt x="188519" y="66319"/>
                  </a:lnTo>
                  <a:lnTo>
                    <a:pt x="192418" y="68613"/>
                  </a:lnTo>
                  <a:lnTo>
                    <a:pt x="195018" y="71554"/>
                  </a:lnTo>
                  <a:lnTo>
                    <a:pt x="196752" y="74925"/>
                  </a:lnTo>
                  <a:lnTo>
                    <a:pt x="195085" y="79289"/>
                  </a:lnTo>
                  <a:lnTo>
                    <a:pt x="164839" y="110693"/>
                  </a:lnTo>
                  <a:lnTo>
                    <a:pt x="164638" y="109484"/>
                  </a:lnTo>
                  <a:lnTo>
                    <a:pt x="168468" y="94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601"/>
            <p:cNvSpPr/>
            <p:nvPr>
              <p:custDataLst>
                <p:tags r:id="rId33"/>
              </p:custDataLst>
            </p:nvPr>
          </p:nvSpPr>
          <p:spPr>
            <a:xfrm>
              <a:off x="9042400" y="5657850"/>
              <a:ext cx="60522" cy="76201"/>
            </a:xfrm>
            <a:custGeom>
              <a:avLst/>
              <a:gdLst/>
              <a:ahLst/>
              <a:cxnLst/>
              <a:rect l="0" t="0" r="0" b="0"/>
              <a:pathLst>
                <a:path w="60522" h="76201">
                  <a:moveTo>
                    <a:pt x="57150" y="0"/>
                  </a:moveTo>
                  <a:lnTo>
                    <a:pt x="57150" y="0"/>
                  </a:lnTo>
                  <a:lnTo>
                    <a:pt x="60521" y="3371"/>
                  </a:lnTo>
                  <a:lnTo>
                    <a:pt x="60103" y="5775"/>
                  </a:lnTo>
                  <a:lnTo>
                    <a:pt x="42191" y="30507"/>
                  </a:lnTo>
                  <a:lnTo>
                    <a:pt x="11139" y="61454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602"/>
            <p:cNvSpPr/>
            <p:nvPr>
              <p:custDataLst>
                <p:tags r:id="rId34"/>
              </p:custDataLst>
            </p:nvPr>
          </p:nvSpPr>
          <p:spPr>
            <a:xfrm>
              <a:off x="9040580" y="5664200"/>
              <a:ext cx="65321" cy="88901"/>
            </a:xfrm>
            <a:custGeom>
              <a:avLst/>
              <a:gdLst/>
              <a:ahLst/>
              <a:cxnLst/>
              <a:rect l="0" t="0" r="0" b="0"/>
              <a:pathLst>
                <a:path w="65321" h="88901">
                  <a:moveTo>
                    <a:pt x="8170" y="0"/>
                  </a:moveTo>
                  <a:lnTo>
                    <a:pt x="8170" y="0"/>
                  </a:lnTo>
                  <a:lnTo>
                    <a:pt x="1428" y="3371"/>
                  </a:lnTo>
                  <a:lnTo>
                    <a:pt x="148" y="5775"/>
                  </a:lnTo>
                  <a:lnTo>
                    <a:pt x="0" y="8789"/>
                  </a:lnTo>
                  <a:lnTo>
                    <a:pt x="606" y="12209"/>
                  </a:lnTo>
                  <a:lnTo>
                    <a:pt x="11573" y="33878"/>
                  </a:lnTo>
                  <a:lnTo>
                    <a:pt x="34971" y="59270"/>
                  </a:lnTo>
                  <a:lnTo>
                    <a:pt x="6532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6601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Identiteter</a:t>
            </a:r>
            <a:endParaRPr lang="nb-NO" dirty="0"/>
          </a:p>
        </p:txBody>
      </p:sp>
      <p:sp>
        <p:nvSpPr>
          <p:cNvPr id="859" name="SMARTInkShape-3098"/>
          <p:cNvSpPr/>
          <p:nvPr>
            <p:custDataLst>
              <p:tags r:id="rId1"/>
            </p:custDataLst>
          </p:nvPr>
        </p:nvSpPr>
        <p:spPr>
          <a:xfrm>
            <a:off x="2031386" y="5245516"/>
            <a:ext cx="113927" cy="120852"/>
          </a:xfrm>
          <a:custGeom>
            <a:avLst/>
            <a:gdLst/>
            <a:ahLst/>
            <a:cxnLst/>
            <a:rect l="0" t="0" r="0" b="0"/>
            <a:pathLst>
              <a:path w="113927" h="120852">
                <a:moveTo>
                  <a:pt x="38714" y="18634"/>
                </a:moveTo>
                <a:lnTo>
                  <a:pt x="38714" y="18634"/>
                </a:lnTo>
                <a:lnTo>
                  <a:pt x="43740" y="6701"/>
                </a:lnTo>
                <a:lnTo>
                  <a:pt x="44803" y="990"/>
                </a:lnTo>
                <a:lnTo>
                  <a:pt x="44184" y="521"/>
                </a:lnTo>
                <a:lnTo>
                  <a:pt x="41616" y="0"/>
                </a:lnTo>
                <a:lnTo>
                  <a:pt x="29461" y="6449"/>
                </a:lnTo>
                <a:lnTo>
                  <a:pt x="12454" y="34152"/>
                </a:lnTo>
                <a:lnTo>
                  <a:pt x="3995" y="57987"/>
                </a:lnTo>
                <a:lnTo>
                  <a:pt x="0" y="81279"/>
                </a:lnTo>
                <a:lnTo>
                  <a:pt x="2928" y="101040"/>
                </a:lnTo>
                <a:lnTo>
                  <a:pt x="7096" y="108142"/>
                </a:lnTo>
                <a:lnTo>
                  <a:pt x="19252" y="117918"/>
                </a:lnTo>
                <a:lnTo>
                  <a:pt x="35944" y="120851"/>
                </a:lnTo>
                <a:lnTo>
                  <a:pt x="45334" y="120646"/>
                </a:lnTo>
                <a:lnTo>
                  <a:pt x="63293" y="112891"/>
                </a:lnTo>
                <a:lnTo>
                  <a:pt x="89271" y="90776"/>
                </a:lnTo>
                <a:lnTo>
                  <a:pt x="104223" y="71864"/>
                </a:lnTo>
                <a:lnTo>
                  <a:pt x="113220" y="51699"/>
                </a:lnTo>
                <a:lnTo>
                  <a:pt x="113926" y="34742"/>
                </a:lnTo>
                <a:lnTo>
                  <a:pt x="112139" y="27255"/>
                </a:lnTo>
                <a:lnTo>
                  <a:pt x="108830" y="21559"/>
                </a:lnTo>
                <a:lnTo>
                  <a:pt x="99510" y="13349"/>
                </a:lnTo>
                <a:lnTo>
                  <a:pt x="90194" y="9230"/>
                </a:lnTo>
                <a:lnTo>
                  <a:pt x="76814" y="593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60" name="SMARTInkShape-3099"/>
          <p:cNvSpPr/>
          <p:nvPr>
            <p:custDataLst>
              <p:tags r:id="rId2"/>
            </p:custDataLst>
          </p:nvPr>
        </p:nvSpPr>
        <p:spPr>
          <a:xfrm>
            <a:off x="4213532" y="5144745"/>
            <a:ext cx="263964" cy="168588"/>
          </a:xfrm>
          <a:custGeom>
            <a:avLst/>
            <a:gdLst/>
            <a:ahLst/>
            <a:cxnLst/>
            <a:rect l="0" t="0" r="0" b="0"/>
            <a:pathLst>
              <a:path w="263964" h="168588">
                <a:moveTo>
                  <a:pt x="218768" y="24155"/>
                </a:moveTo>
                <a:lnTo>
                  <a:pt x="218768" y="24155"/>
                </a:lnTo>
                <a:lnTo>
                  <a:pt x="209930" y="15318"/>
                </a:lnTo>
                <a:lnTo>
                  <a:pt x="179892" y="2956"/>
                </a:lnTo>
                <a:lnTo>
                  <a:pt x="161389" y="0"/>
                </a:lnTo>
                <a:lnTo>
                  <a:pt x="129692" y="4776"/>
                </a:lnTo>
                <a:lnTo>
                  <a:pt x="107917" y="11074"/>
                </a:lnTo>
                <a:lnTo>
                  <a:pt x="82248" y="24221"/>
                </a:lnTo>
                <a:lnTo>
                  <a:pt x="54376" y="42528"/>
                </a:lnTo>
                <a:lnTo>
                  <a:pt x="25525" y="64777"/>
                </a:lnTo>
                <a:lnTo>
                  <a:pt x="7529" y="88776"/>
                </a:lnTo>
                <a:lnTo>
                  <a:pt x="1742" y="101101"/>
                </a:lnTo>
                <a:lnTo>
                  <a:pt x="0" y="112847"/>
                </a:lnTo>
                <a:lnTo>
                  <a:pt x="3710" y="135306"/>
                </a:lnTo>
                <a:lnTo>
                  <a:pt x="18059" y="153284"/>
                </a:lnTo>
                <a:lnTo>
                  <a:pt x="27812" y="161040"/>
                </a:lnTo>
                <a:lnTo>
                  <a:pt x="59345" y="167778"/>
                </a:lnTo>
                <a:lnTo>
                  <a:pt x="78619" y="168587"/>
                </a:lnTo>
                <a:lnTo>
                  <a:pt x="100641" y="166304"/>
                </a:lnTo>
                <a:lnTo>
                  <a:pt x="124495" y="161960"/>
                </a:lnTo>
                <a:lnTo>
                  <a:pt x="149569" y="156242"/>
                </a:lnTo>
                <a:lnTo>
                  <a:pt x="173341" y="148196"/>
                </a:lnTo>
                <a:lnTo>
                  <a:pt x="196245" y="138599"/>
                </a:lnTo>
                <a:lnTo>
                  <a:pt x="218569" y="127967"/>
                </a:lnTo>
                <a:lnTo>
                  <a:pt x="249018" y="104866"/>
                </a:lnTo>
                <a:lnTo>
                  <a:pt x="260102" y="92779"/>
                </a:lnTo>
                <a:lnTo>
                  <a:pt x="263963" y="81193"/>
                </a:lnTo>
                <a:lnTo>
                  <a:pt x="263009" y="69941"/>
                </a:lnTo>
                <a:lnTo>
                  <a:pt x="258845" y="58913"/>
                </a:lnTo>
                <a:lnTo>
                  <a:pt x="249014" y="50149"/>
                </a:lnTo>
                <a:lnTo>
                  <a:pt x="219276" y="36649"/>
                </a:lnTo>
                <a:lnTo>
                  <a:pt x="190065" y="29708"/>
                </a:lnTo>
                <a:lnTo>
                  <a:pt x="167206" y="28034"/>
                </a:lnTo>
                <a:lnTo>
                  <a:pt x="161110" y="29563"/>
                </a:lnTo>
                <a:lnTo>
                  <a:pt x="148918" y="36855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65" name="SMARTInkShape-Group608"/>
          <p:cNvGrpSpPr/>
          <p:nvPr/>
        </p:nvGrpSpPr>
        <p:grpSpPr>
          <a:xfrm>
            <a:off x="1363355" y="2950930"/>
            <a:ext cx="2570192" cy="1135191"/>
            <a:chOff x="1363355" y="2950930"/>
            <a:chExt cx="2570192" cy="1135191"/>
          </a:xfrm>
        </p:grpSpPr>
        <p:sp>
          <p:nvSpPr>
            <p:cNvPr id="861" name="SMARTInkShape-3100"/>
            <p:cNvSpPr/>
            <p:nvPr>
              <p:custDataLst>
                <p:tags r:id="rId243"/>
              </p:custDataLst>
            </p:nvPr>
          </p:nvSpPr>
          <p:spPr>
            <a:xfrm>
              <a:off x="1536700" y="3962400"/>
              <a:ext cx="2362201" cy="123721"/>
            </a:xfrm>
            <a:custGeom>
              <a:avLst/>
              <a:gdLst/>
              <a:ahLst/>
              <a:cxnLst/>
              <a:rect l="0" t="0" r="0" b="0"/>
              <a:pathLst>
                <a:path w="2362201" h="123721">
                  <a:moveTo>
                    <a:pt x="0" y="114300"/>
                  </a:moveTo>
                  <a:lnTo>
                    <a:pt x="0" y="114300"/>
                  </a:lnTo>
                  <a:lnTo>
                    <a:pt x="30339" y="117671"/>
                  </a:lnTo>
                  <a:lnTo>
                    <a:pt x="47743" y="119369"/>
                  </a:lnTo>
                  <a:lnTo>
                    <a:pt x="67812" y="121207"/>
                  </a:lnTo>
                  <a:lnTo>
                    <a:pt x="89658" y="123138"/>
                  </a:lnTo>
                  <a:lnTo>
                    <a:pt x="116922" y="123720"/>
                  </a:lnTo>
                  <a:lnTo>
                    <a:pt x="147798" y="123402"/>
                  </a:lnTo>
                  <a:lnTo>
                    <a:pt x="181082" y="122485"/>
                  </a:lnTo>
                  <a:lnTo>
                    <a:pt x="217383" y="120462"/>
                  </a:lnTo>
                  <a:lnTo>
                    <a:pt x="255694" y="117702"/>
                  </a:lnTo>
                  <a:lnTo>
                    <a:pt x="295346" y="114452"/>
                  </a:lnTo>
                  <a:lnTo>
                    <a:pt x="336597" y="111578"/>
                  </a:lnTo>
                  <a:lnTo>
                    <a:pt x="378915" y="108958"/>
                  </a:lnTo>
                  <a:lnTo>
                    <a:pt x="421943" y="106505"/>
                  </a:lnTo>
                  <a:lnTo>
                    <a:pt x="467562" y="104165"/>
                  </a:lnTo>
                  <a:lnTo>
                    <a:pt x="514908" y="101898"/>
                  </a:lnTo>
                  <a:lnTo>
                    <a:pt x="563406" y="99682"/>
                  </a:lnTo>
                  <a:lnTo>
                    <a:pt x="614787" y="97499"/>
                  </a:lnTo>
                  <a:lnTo>
                    <a:pt x="668091" y="95338"/>
                  </a:lnTo>
                  <a:lnTo>
                    <a:pt x="722678" y="93192"/>
                  </a:lnTo>
                  <a:lnTo>
                    <a:pt x="778824" y="89645"/>
                  </a:lnTo>
                  <a:lnTo>
                    <a:pt x="836010" y="85163"/>
                  </a:lnTo>
                  <a:lnTo>
                    <a:pt x="893890" y="80059"/>
                  </a:lnTo>
                  <a:lnTo>
                    <a:pt x="954349" y="75245"/>
                  </a:lnTo>
                  <a:lnTo>
                    <a:pt x="1016527" y="70624"/>
                  </a:lnTo>
                  <a:lnTo>
                    <a:pt x="1079851" y="66132"/>
                  </a:lnTo>
                  <a:lnTo>
                    <a:pt x="1143234" y="61727"/>
                  </a:lnTo>
                  <a:lnTo>
                    <a:pt x="1206656" y="57379"/>
                  </a:lnTo>
                  <a:lnTo>
                    <a:pt x="1270104" y="53070"/>
                  </a:lnTo>
                  <a:lnTo>
                    <a:pt x="1332158" y="49491"/>
                  </a:lnTo>
                  <a:lnTo>
                    <a:pt x="1393283" y="46399"/>
                  </a:lnTo>
                  <a:lnTo>
                    <a:pt x="1453789" y="43633"/>
                  </a:lnTo>
                  <a:lnTo>
                    <a:pt x="1513882" y="41789"/>
                  </a:lnTo>
                  <a:lnTo>
                    <a:pt x="1573699" y="40559"/>
                  </a:lnTo>
                  <a:lnTo>
                    <a:pt x="1633333" y="39739"/>
                  </a:lnTo>
                  <a:lnTo>
                    <a:pt x="1690727" y="38487"/>
                  </a:lnTo>
                  <a:lnTo>
                    <a:pt x="1746629" y="36947"/>
                  </a:lnTo>
                  <a:lnTo>
                    <a:pt x="1801537" y="35215"/>
                  </a:lnTo>
                  <a:lnTo>
                    <a:pt x="1852957" y="33355"/>
                  </a:lnTo>
                  <a:lnTo>
                    <a:pt x="1902055" y="31409"/>
                  </a:lnTo>
                  <a:lnTo>
                    <a:pt x="1949603" y="29406"/>
                  </a:lnTo>
                  <a:lnTo>
                    <a:pt x="1994708" y="27365"/>
                  </a:lnTo>
                  <a:lnTo>
                    <a:pt x="2038183" y="25298"/>
                  </a:lnTo>
                  <a:lnTo>
                    <a:pt x="2080572" y="23216"/>
                  </a:lnTo>
                  <a:lnTo>
                    <a:pt x="2118709" y="21122"/>
                  </a:lnTo>
                  <a:lnTo>
                    <a:pt x="2154012" y="19020"/>
                  </a:lnTo>
                  <a:lnTo>
                    <a:pt x="2187425" y="16913"/>
                  </a:lnTo>
                  <a:lnTo>
                    <a:pt x="2216050" y="15509"/>
                  </a:lnTo>
                  <a:lnTo>
                    <a:pt x="2241483" y="14573"/>
                  </a:lnTo>
                  <a:lnTo>
                    <a:pt x="2264789" y="13948"/>
                  </a:lnTo>
                  <a:lnTo>
                    <a:pt x="2283148" y="12826"/>
                  </a:lnTo>
                  <a:lnTo>
                    <a:pt x="2311073" y="9699"/>
                  </a:lnTo>
                  <a:lnTo>
                    <a:pt x="2339290" y="7342"/>
                  </a:lnTo>
                  <a:lnTo>
                    <a:pt x="2350372" y="4910"/>
                  </a:lnTo>
                  <a:lnTo>
                    <a:pt x="23622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2" name="SMARTInkShape-3101"/>
            <p:cNvSpPr/>
            <p:nvPr>
              <p:custDataLst>
                <p:tags r:id="rId244"/>
              </p:custDataLst>
            </p:nvPr>
          </p:nvSpPr>
          <p:spPr>
            <a:xfrm>
              <a:off x="3820061" y="3009900"/>
              <a:ext cx="113486" cy="990601"/>
            </a:xfrm>
            <a:custGeom>
              <a:avLst/>
              <a:gdLst/>
              <a:ahLst/>
              <a:cxnLst/>
              <a:rect l="0" t="0" r="0" b="0"/>
              <a:pathLst>
                <a:path w="113486" h="990601">
                  <a:moveTo>
                    <a:pt x="97889" y="0"/>
                  </a:moveTo>
                  <a:lnTo>
                    <a:pt x="97889" y="0"/>
                  </a:lnTo>
                  <a:lnTo>
                    <a:pt x="104796" y="27630"/>
                  </a:lnTo>
                  <a:lnTo>
                    <a:pt x="110754" y="55224"/>
                  </a:lnTo>
                  <a:lnTo>
                    <a:pt x="113485" y="78872"/>
                  </a:lnTo>
                  <a:lnTo>
                    <a:pt x="112346" y="105845"/>
                  </a:lnTo>
                  <a:lnTo>
                    <a:pt x="111055" y="121363"/>
                  </a:lnTo>
                  <a:lnTo>
                    <a:pt x="109489" y="138059"/>
                  </a:lnTo>
                  <a:lnTo>
                    <a:pt x="107739" y="155539"/>
                  </a:lnTo>
                  <a:lnTo>
                    <a:pt x="104456" y="174954"/>
                  </a:lnTo>
                  <a:lnTo>
                    <a:pt x="100150" y="195658"/>
                  </a:lnTo>
                  <a:lnTo>
                    <a:pt x="95163" y="217222"/>
                  </a:lnTo>
                  <a:lnTo>
                    <a:pt x="89722" y="239359"/>
                  </a:lnTo>
                  <a:lnTo>
                    <a:pt x="83977" y="261878"/>
                  </a:lnTo>
                  <a:lnTo>
                    <a:pt x="78031" y="284652"/>
                  </a:lnTo>
                  <a:lnTo>
                    <a:pt x="71951" y="308301"/>
                  </a:lnTo>
                  <a:lnTo>
                    <a:pt x="65780" y="332534"/>
                  </a:lnTo>
                  <a:lnTo>
                    <a:pt x="59549" y="357156"/>
                  </a:lnTo>
                  <a:lnTo>
                    <a:pt x="53985" y="382038"/>
                  </a:lnTo>
                  <a:lnTo>
                    <a:pt x="48864" y="407092"/>
                  </a:lnTo>
                  <a:lnTo>
                    <a:pt x="44039" y="432261"/>
                  </a:lnTo>
                  <a:lnTo>
                    <a:pt x="40117" y="457507"/>
                  </a:lnTo>
                  <a:lnTo>
                    <a:pt x="36796" y="482805"/>
                  </a:lnTo>
                  <a:lnTo>
                    <a:pt x="33877" y="508136"/>
                  </a:lnTo>
                  <a:lnTo>
                    <a:pt x="31226" y="533491"/>
                  </a:lnTo>
                  <a:lnTo>
                    <a:pt x="28753" y="558860"/>
                  </a:lnTo>
                  <a:lnTo>
                    <a:pt x="26398" y="584240"/>
                  </a:lnTo>
                  <a:lnTo>
                    <a:pt x="23417" y="608921"/>
                  </a:lnTo>
                  <a:lnTo>
                    <a:pt x="20019" y="633137"/>
                  </a:lnTo>
                  <a:lnTo>
                    <a:pt x="16342" y="657041"/>
                  </a:lnTo>
                  <a:lnTo>
                    <a:pt x="13186" y="680738"/>
                  </a:lnTo>
                  <a:lnTo>
                    <a:pt x="10376" y="704298"/>
                  </a:lnTo>
                  <a:lnTo>
                    <a:pt x="7797" y="727765"/>
                  </a:lnTo>
                  <a:lnTo>
                    <a:pt x="5372" y="750465"/>
                  </a:lnTo>
                  <a:lnTo>
                    <a:pt x="3050" y="772655"/>
                  </a:lnTo>
                  <a:lnTo>
                    <a:pt x="796" y="794503"/>
                  </a:lnTo>
                  <a:lnTo>
                    <a:pt x="0" y="814713"/>
                  </a:lnTo>
                  <a:lnTo>
                    <a:pt x="174" y="833831"/>
                  </a:lnTo>
                  <a:lnTo>
                    <a:pt x="996" y="852221"/>
                  </a:lnTo>
                  <a:lnTo>
                    <a:pt x="3790" y="883943"/>
                  </a:lnTo>
                  <a:lnTo>
                    <a:pt x="6678" y="910741"/>
                  </a:lnTo>
                  <a:lnTo>
                    <a:pt x="9010" y="941695"/>
                  </a:lnTo>
                  <a:lnTo>
                    <a:pt x="12445" y="966624"/>
                  </a:lnTo>
                  <a:lnTo>
                    <a:pt x="8989" y="9906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3" name="SMARTInkShape-3102"/>
            <p:cNvSpPr/>
            <p:nvPr>
              <p:custDataLst>
                <p:tags r:id="rId245"/>
              </p:custDataLst>
            </p:nvPr>
          </p:nvSpPr>
          <p:spPr>
            <a:xfrm>
              <a:off x="1473200" y="2972119"/>
              <a:ext cx="2362201" cy="88582"/>
            </a:xfrm>
            <a:custGeom>
              <a:avLst/>
              <a:gdLst/>
              <a:ahLst/>
              <a:cxnLst/>
              <a:rect l="0" t="0" r="0" b="0"/>
              <a:pathLst>
                <a:path w="2362201" h="88582">
                  <a:moveTo>
                    <a:pt x="0" y="88581"/>
                  </a:moveTo>
                  <a:lnTo>
                    <a:pt x="0" y="88581"/>
                  </a:lnTo>
                  <a:lnTo>
                    <a:pt x="31393" y="74766"/>
                  </a:lnTo>
                  <a:lnTo>
                    <a:pt x="54169" y="66919"/>
                  </a:lnTo>
                  <a:lnTo>
                    <a:pt x="80755" y="58727"/>
                  </a:lnTo>
                  <a:lnTo>
                    <a:pt x="96875" y="54568"/>
                  </a:lnTo>
                  <a:lnTo>
                    <a:pt x="114678" y="50383"/>
                  </a:lnTo>
                  <a:lnTo>
                    <a:pt x="133602" y="46182"/>
                  </a:lnTo>
                  <a:lnTo>
                    <a:pt x="153979" y="42676"/>
                  </a:lnTo>
                  <a:lnTo>
                    <a:pt x="175325" y="39633"/>
                  </a:lnTo>
                  <a:lnTo>
                    <a:pt x="197317" y="36899"/>
                  </a:lnTo>
                  <a:lnTo>
                    <a:pt x="221150" y="35077"/>
                  </a:lnTo>
                  <a:lnTo>
                    <a:pt x="246211" y="33861"/>
                  </a:lnTo>
                  <a:lnTo>
                    <a:pt x="272091" y="33051"/>
                  </a:lnTo>
                  <a:lnTo>
                    <a:pt x="299222" y="32511"/>
                  </a:lnTo>
                  <a:lnTo>
                    <a:pt x="327187" y="32151"/>
                  </a:lnTo>
                  <a:lnTo>
                    <a:pt x="355708" y="31911"/>
                  </a:lnTo>
                  <a:lnTo>
                    <a:pt x="384600" y="31045"/>
                  </a:lnTo>
                  <a:lnTo>
                    <a:pt x="413739" y="29763"/>
                  </a:lnTo>
                  <a:lnTo>
                    <a:pt x="443043" y="28202"/>
                  </a:lnTo>
                  <a:lnTo>
                    <a:pt x="473867" y="27162"/>
                  </a:lnTo>
                  <a:lnTo>
                    <a:pt x="505706" y="26468"/>
                  </a:lnTo>
                  <a:lnTo>
                    <a:pt x="538221" y="26006"/>
                  </a:lnTo>
                  <a:lnTo>
                    <a:pt x="572597" y="24992"/>
                  </a:lnTo>
                  <a:lnTo>
                    <a:pt x="608215" y="23611"/>
                  </a:lnTo>
                  <a:lnTo>
                    <a:pt x="644660" y="21984"/>
                  </a:lnTo>
                  <a:lnTo>
                    <a:pt x="680951" y="20194"/>
                  </a:lnTo>
                  <a:lnTo>
                    <a:pt x="717140" y="18295"/>
                  </a:lnTo>
                  <a:lnTo>
                    <a:pt x="753260" y="16324"/>
                  </a:lnTo>
                  <a:lnTo>
                    <a:pt x="790746" y="14304"/>
                  </a:lnTo>
                  <a:lnTo>
                    <a:pt x="829142" y="12252"/>
                  </a:lnTo>
                  <a:lnTo>
                    <a:pt x="868144" y="10178"/>
                  </a:lnTo>
                  <a:lnTo>
                    <a:pt x="906141" y="8796"/>
                  </a:lnTo>
                  <a:lnTo>
                    <a:pt x="943466" y="7874"/>
                  </a:lnTo>
                  <a:lnTo>
                    <a:pt x="980344" y="7260"/>
                  </a:lnTo>
                  <a:lnTo>
                    <a:pt x="1016924" y="7556"/>
                  </a:lnTo>
                  <a:lnTo>
                    <a:pt x="1053305" y="8459"/>
                  </a:lnTo>
                  <a:lnTo>
                    <a:pt x="1089553" y="9766"/>
                  </a:lnTo>
                  <a:lnTo>
                    <a:pt x="1127124" y="9932"/>
                  </a:lnTo>
                  <a:lnTo>
                    <a:pt x="1165578" y="9337"/>
                  </a:lnTo>
                  <a:lnTo>
                    <a:pt x="1204618" y="8235"/>
                  </a:lnTo>
                  <a:lnTo>
                    <a:pt x="1243345" y="6795"/>
                  </a:lnTo>
                  <a:lnTo>
                    <a:pt x="1281864" y="5129"/>
                  </a:lnTo>
                  <a:lnTo>
                    <a:pt x="1320242" y="3313"/>
                  </a:lnTo>
                  <a:lnTo>
                    <a:pt x="1359234" y="2102"/>
                  </a:lnTo>
                  <a:lnTo>
                    <a:pt x="1398634" y="1295"/>
                  </a:lnTo>
                  <a:lnTo>
                    <a:pt x="1438306" y="757"/>
                  </a:lnTo>
                  <a:lnTo>
                    <a:pt x="1477454" y="398"/>
                  </a:lnTo>
                  <a:lnTo>
                    <a:pt x="1516253" y="159"/>
                  </a:lnTo>
                  <a:lnTo>
                    <a:pt x="1554818" y="0"/>
                  </a:lnTo>
                  <a:lnTo>
                    <a:pt x="1591818" y="599"/>
                  </a:lnTo>
                  <a:lnTo>
                    <a:pt x="1627773" y="1704"/>
                  </a:lnTo>
                  <a:lnTo>
                    <a:pt x="1663032" y="3146"/>
                  </a:lnTo>
                  <a:lnTo>
                    <a:pt x="1697121" y="4814"/>
                  </a:lnTo>
                  <a:lnTo>
                    <a:pt x="1730431" y="6630"/>
                  </a:lnTo>
                  <a:lnTo>
                    <a:pt x="1763220" y="8547"/>
                  </a:lnTo>
                  <a:lnTo>
                    <a:pt x="1797075" y="9825"/>
                  </a:lnTo>
                  <a:lnTo>
                    <a:pt x="1831639" y="10677"/>
                  </a:lnTo>
                  <a:lnTo>
                    <a:pt x="1866676" y="11245"/>
                  </a:lnTo>
                  <a:lnTo>
                    <a:pt x="1900617" y="11624"/>
                  </a:lnTo>
                  <a:lnTo>
                    <a:pt x="1933828" y="11876"/>
                  </a:lnTo>
                  <a:lnTo>
                    <a:pt x="1966552" y="12045"/>
                  </a:lnTo>
                  <a:lnTo>
                    <a:pt x="1996835" y="12157"/>
                  </a:lnTo>
                  <a:lnTo>
                    <a:pt x="2025490" y="12231"/>
                  </a:lnTo>
                  <a:lnTo>
                    <a:pt x="2053060" y="12281"/>
                  </a:lnTo>
                  <a:lnTo>
                    <a:pt x="2080612" y="12315"/>
                  </a:lnTo>
                  <a:lnTo>
                    <a:pt x="2108153" y="12336"/>
                  </a:lnTo>
                  <a:lnTo>
                    <a:pt x="2135685" y="12351"/>
                  </a:lnTo>
                  <a:lnTo>
                    <a:pt x="2159684" y="13067"/>
                  </a:lnTo>
                  <a:lnTo>
                    <a:pt x="2181328" y="14249"/>
                  </a:lnTo>
                  <a:lnTo>
                    <a:pt x="2201402" y="15743"/>
                  </a:lnTo>
                  <a:lnTo>
                    <a:pt x="2220429" y="16739"/>
                  </a:lnTo>
                  <a:lnTo>
                    <a:pt x="2238759" y="17403"/>
                  </a:lnTo>
                  <a:lnTo>
                    <a:pt x="2256622" y="17846"/>
                  </a:lnTo>
                  <a:lnTo>
                    <a:pt x="2273471" y="18141"/>
                  </a:lnTo>
                  <a:lnTo>
                    <a:pt x="2289642" y="18337"/>
                  </a:lnTo>
                  <a:lnTo>
                    <a:pt x="2318663" y="18556"/>
                  </a:lnTo>
                  <a:lnTo>
                    <a:pt x="2348046" y="18679"/>
                  </a:lnTo>
                  <a:lnTo>
                    <a:pt x="2362200" y="1873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4" name="SMARTInkShape-3103"/>
            <p:cNvSpPr/>
            <p:nvPr>
              <p:custDataLst>
                <p:tags r:id="rId246"/>
              </p:custDataLst>
            </p:nvPr>
          </p:nvSpPr>
          <p:spPr>
            <a:xfrm>
              <a:off x="1363355" y="2950930"/>
              <a:ext cx="109846" cy="1074971"/>
            </a:xfrm>
            <a:custGeom>
              <a:avLst/>
              <a:gdLst/>
              <a:ahLst/>
              <a:cxnLst/>
              <a:rect l="0" t="0" r="0" b="0"/>
              <a:pathLst>
                <a:path w="109846" h="1074971">
                  <a:moveTo>
                    <a:pt x="109845" y="8170"/>
                  </a:moveTo>
                  <a:lnTo>
                    <a:pt x="109845" y="8170"/>
                  </a:lnTo>
                  <a:lnTo>
                    <a:pt x="103103" y="1428"/>
                  </a:lnTo>
                  <a:lnTo>
                    <a:pt x="100411" y="147"/>
                  </a:lnTo>
                  <a:lnTo>
                    <a:pt x="97912" y="0"/>
                  </a:lnTo>
                  <a:lnTo>
                    <a:pt x="95539" y="607"/>
                  </a:lnTo>
                  <a:lnTo>
                    <a:pt x="92904" y="10688"/>
                  </a:lnTo>
                  <a:lnTo>
                    <a:pt x="91420" y="39961"/>
                  </a:lnTo>
                  <a:lnTo>
                    <a:pt x="91778" y="67455"/>
                  </a:lnTo>
                  <a:lnTo>
                    <a:pt x="92862" y="83676"/>
                  </a:lnTo>
                  <a:lnTo>
                    <a:pt x="94290" y="100841"/>
                  </a:lnTo>
                  <a:lnTo>
                    <a:pt x="95241" y="120045"/>
                  </a:lnTo>
                  <a:lnTo>
                    <a:pt x="95876" y="140609"/>
                  </a:lnTo>
                  <a:lnTo>
                    <a:pt x="96299" y="162079"/>
                  </a:lnTo>
                  <a:lnTo>
                    <a:pt x="96581" y="185565"/>
                  </a:lnTo>
                  <a:lnTo>
                    <a:pt x="96769" y="210394"/>
                  </a:lnTo>
                  <a:lnTo>
                    <a:pt x="96894" y="236120"/>
                  </a:lnTo>
                  <a:lnTo>
                    <a:pt x="95567" y="263853"/>
                  </a:lnTo>
                  <a:lnTo>
                    <a:pt x="93271" y="292925"/>
                  </a:lnTo>
                  <a:lnTo>
                    <a:pt x="90329" y="322890"/>
                  </a:lnTo>
                  <a:lnTo>
                    <a:pt x="86956" y="354156"/>
                  </a:lnTo>
                  <a:lnTo>
                    <a:pt x="83297" y="386288"/>
                  </a:lnTo>
                  <a:lnTo>
                    <a:pt x="79446" y="418998"/>
                  </a:lnTo>
                  <a:lnTo>
                    <a:pt x="75468" y="451389"/>
                  </a:lnTo>
                  <a:lnTo>
                    <a:pt x="71405" y="483566"/>
                  </a:lnTo>
                  <a:lnTo>
                    <a:pt x="67285" y="515601"/>
                  </a:lnTo>
                  <a:lnTo>
                    <a:pt x="64538" y="547540"/>
                  </a:lnTo>
                  <a:lnTo>
                    <a:pt x="62707" y="579417"/>
                  </a:lnTo>
                  <a:lnTo>
                    <a:pt x="61487" y="611251"/>
                  </a:lnTo>
                  <a:lnTo>
                    <a:pt x="59967" y="642352"/>
                  </a:lnTo>
                  <a:lnTo>
                    <a:pt x="58249" y="672964"/>
                  </a:lnTo>
                  <a:lnTo>
                    <a:pt x="56397" y="703249"/>
                  </a:lnTo>
                  <a:lnTo>
                    <a:pt x="53047" y="733317"/>
                  </a:lnTo>
                  <a:lnTo>
                    <a:pt x="48696" y="763240"/>
                  </a:lnTo>
                  <a:lnTo>
                    <a:pt x="43679" y="793067"/>
                  </a:lnTo>
                  <a:lnTo>
                    <a:pt x="38218" y="822123"/>
                  </a:lnTo>
                  <a:lnTo>
                    <a:pt x="32460" y="850667"/>
                  </a:lnTo>
                  <a:lnTo>
                    <a:pt x="26505" y="878868"/>
                  </a:lnTo>
                  <a:lnTo>
                    <a:pt x="21124" y="905430"/>
                  </a:lnTo>
                  <a:lnTo>
                    <a:pt x="16126" y="930899"/>
                  </a:lnTo>
                  <a:lnTo>
                    <a:pt x="11382" y="955639"/>
                  </a:lnTo>
                  <a:lnTo>
                    <a:pt x="7514" y="977777"/>
                  </a:lnTo>
                  <a:lnTo>
                    <a:pt x="4230" y="998180"/>
                  </a:lnTo>
                  <a:lnTo>
                    <a:pt x="1335" y="1017427"/>
                  </a:lnTo>
                  <a:lnTo>
                    <a:pt x="0" y="1044456"/>
                  </a:lnTo>
                  <a:lnTo>
                    <a:pt x="1895" y="107497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6" name="SMARTInkShape-3104"/>
          <p:cNvSpPr/>
          <p:nvPr>
            <p:custDataLst>
              <p:tags r:id="rId3"/>
            </p:custDataLst>
          </p:nvPr>
        </p:nvSpPr>
        <p:spPr>
          <a:xfrm>
            <a:off x="6083737" y="4204474"/>
            <a:ext cx="2775043" cy="1543103"/>
          </a:xfrm>
          <a:custGeom>
            <a:avLst/>
            <a:gdLst/>
            <a:ahLst/>
            <a:cxnLst/>
            <a:rect l="0" t="0" r="0" b="0"/>
            <a:pathLst>
              <a:path w="2775043" h="1543103">
                <a:moveTo>
                  <a:pt x="2526863" y="227826"/>
                </a:moveTo>
                <a:lnTo>
                  <a:pt x="2526863" y="227826"/>
                </a:lnTo>
                <a:lnTo>
                  <a:pt x="2509930" y="209011"/>
                </a:lnTo>
                <a:lnTo>
                  <a:pt x="2482649" y="179247"/>
                </a:lnTo>
                <a:lnTo>
                  <a:pt x="2454060" y="149556"/>
                </a:lnTo>
                <a:lnTo>
                  <a:pt x="2423010" y="121778"/>
                </a:lnTo>
                <a:lnTo>
                  <a:pt x="2406827" y="108444"/>
                </a:lnTo>
                <a:lnTo>
                  <a:pt x="2387572" y="96732"/>
                </a:lnTo>
                <a:lnTo>
                  <a:pt x="2366270" y="86102"/>
                </a:lnTo>
                <a:lnTo>
                  <a:pt x="2343601" y="76194"/>
                </a:lnTo>
                <a:lnTo>
                  <a:pt x="2317904" y="68176"/>
                </a:lnTo>
                <a:lnTo>
                  <a:pt x="2290191" y="61421"/>
                </a:lnTo>
                <a:lnTo>
                  <a:pt x="2261131" y="55506"/>
                </a:lnTo>
                <a:lnTo>
                  <a:pt x="2229059" y="49446"/>
                </a:lnTo>
                <a:lnTo>
                  <a:pt x="2194977" y="43289"/>
                </a:lnTo>
                <a:lnTo>
                  <a:pt x="2159556" y="37068"/>
                </a:lnTo>
                <a:lnTo>
                  <a:pt x="2121830" y="31510"/>
                </a:lnTo>
                <a:lnTo>
                  <a:pt x="2082569" y="26393"/>
                </a:lnTo>
                <a:lnTo>
                  <a:pt x="2042284" y="21571"/>
                </a:lnTo>
                <a:lnTo>
                  <a:pt x="2001315" y="16944"/>
                </a:lnTo>
                <a:lnTo>
                  <a:pt x="1959892" y="12449"/>
                </a:lnTo>
                <a:lnTo>
                  <a:pt x="1918166" y="8042"/>
                </a:lnTo>
                <a:lnTo>
                  <a:pt x="1876943" y="5103"/>
                </a:lnTo>
                <a:lnTo>
                  <a:pt x="1836056" y="3144"/>
                </a:lnTo>
                <a:lnTo>
                  <a:pt x="1795391" y="1838"/>
                </a:lnTo>
                <a:lnTo>
                  <a:pt x="1752760" y="967"/>
                </a:lnTo>
                <a:lnTo>
                  <a:pt x="1708816" y="387"/>
                </a:lnTo>
                <a:lnTo>
                  <a:pt x="1663998" y="0"/>
                </a:lnTo>
                <a:lnTo>
                  <a:pt x="1617892" y="1858"/>
                </a:lnTo>
                <a:lnTo>
                  <a:pt x="1570927" y="5214"/>
                </a:lnTo>
                <a:lnTo>
                  <a:pt x="1523389" y="9568"/>
                </a:lnTo>
                <a:lnTo>
                  <a:pt x="1475469" y="13882"/>
                </a:lnTo>
                <a:lnTo>
                  <a:pt x="1427294" y="18169"/>
                </a:lnTo>
                <a:lnTo>
                  <a:pt x="1378950" y="22438"/>
                </a:lnTo>
                <a:lnTo>
                  <a:pt x="1331200" y="26695"/>
                </a:lnTo>
                <a:lnTo>
                  <a:pt x="1283843" y="30944"/>
                </a:lnTo>
                <a:lnTo>
                  <a:pt x="1236749" y="35188"/>
                </a:lnTo>
                <a:lnTo>
                  <a:pt x="1191243" y="39429"/>
                </a:lnTo>
                <a:lnTo>
                  <a:pt x="1146795" y="43667"/>
                </a:lnTo>
                <a:lnTo>
                  <a:pt x="1103051" y="47903"/>
                </a:lnTo>
                <a:lnTo>
                  <a:pt x="1060482" y="52844"/>
                </a:lnTo>
                <a:lnTo>
                  <a:pt x="1018698" y="58255"/>
                </a:lnTo>
                <a:lnTo>
                  <a:pt x="977436" y="63978"/>
                </a:lnTo>
                <a:lnTo>
                  <a:pt x="935817" y="71322"/>
                </a:lnTo>
                <a:lnTo>
                  <a:pt x="893960" y="79745"/>
                </a:lnTo>
                <a:lnTo>
                  <a:pt x="851944" y="88889"/>
                </a:lnTo>
                <a:lnTo>
                  <a:pt x="810528" y="97807"/>
                </a:lnTo>
                <a:lnTo>
                  <a:pt x="769512" y="106574"/>
                </a:lnTo>
                <a:lnTo>
                  <a:pt x="728762" y="115241"/>
                </a:lnTo>
                <a:lnTo>
                  <a:pt x="689602" y="124547"/>
                </a:lnTo>
                <a:lnTo>
                  <a:pt x="651500" y="134279"/>
                </a:lnTo>
                <a:lnTo>
                  <a:pt x="614104" y="144295"/>
                </a:lnTo>
                <a:lnTo>
                  <a:pt x="577885" y="155205"/>
                </a:lnTo>
                <a:lnTo>
                  <a:pt x="542450" y="166712"/>
                </a:lnTo>
                <a:lnTo>
                  <a:pt x="507537" y="178617"/>
                </a:lnTo>
                <a:lnTo>
                  <a:pt x="475091" y="190786"/>
                </a:lnTo>
                <a:lnTo>
                  <a:pt x="444286" y="203133"/>
                </a:lnTo>
                <a:lnTo>
                  <a:pt x="414579" y="215597"/>
                </a:lnTo>
                <a:lnTo>
                  <a:pt x="387011" y="228845"/>
                </a:lnTo>
                <a:lnTo>
                  <a:pt x="360874" y="242617"/>
                </a:lnTo>
                <a:lnTo>
                  <a:pt x="335687" y="256737"/>
                </a:lnTo>
                <a:lnTo>
                  <a:pt x="311134" y="271794"/>
                </a:lnTo>
                <a:lnTo>
                  <a:pt x="287005" y="287477"/>
                </a:lnTo>
                <a:lnTo>
                  <a:pt x="263158" y="303577"/>
                </a:lnTo>
                <a:lnTo>
                  <a:pt x="239499" y="320660"/>
                </a:lnTo>
                <a:lnTo>
                  <a:pt x="215965" y="338398"/>
                </a:lnTo>
                <a:lnTo>
                  <a:pt x="192514" y="356574"/>
                </a:lnTo>
                <a:lnTo>
                  <a:pt x="171236" y="375041"/>
                </a:lnTo>
                <a:lnTo>
                  <a:pt x="151406" y="393703"/>
                </a:lnTo>
                <a:lnTo>
                  <a:pt x="132542" y="412494"/>
                </a:lnTo>
                <a:lnTo>
                  <a:pt x="115732" y="432077"/>
                </a:lnTo>
                <a:lnTo>
                  <a:pt x="100293" y="452187"/>
                </a:lnTo>
                <a:lnTo>
                  <a:pt x="85766" y="472650"/>
                </a:lnTo>
                <a:lnTo>
                  <a:pt x="71849" y="494759"/>
                </a:lnTo>
                <a:lnTo>
                  <a:pt x="58336" y="517964"/>
                </a:lnTo>
                <a:lnTo>
                  <a:pt x="45095" y="541902"/>
                </a:lnTo>
                <a:lnTo>
                  <a:pt x="34151" y="566326"/>
                </a:lnTo>
                <a:lnTo>
                  <a:pt x="24738" y="591076"/>
                </a:lnTo>
                <a:lnTo>
                  <a:pt x="16346" y="616043"/>
                </a:lnTo>
                <a:lnTo>
                  <a:pt x="10752" y="641154"/>
                </a:lnTo>
                <a:lnTo>
                  <a:pt x="7022" y="666361"/>
                </a:lnTo>
                <a:lnTo>
                  <a:pt x="4536" y="691633"/>
                </a:lnTo>
                <a:lnTo>
                  <a:pt x="2878" y="717653"/>
                </a:lnTo>
                <a:lnTo>
                  <a:pt x="1774" y="744172"/>
                </a:lnTo>
                <a:lnTo>
                  <a:pt x="1037" y="771023"/>
                </a:lnTo>
                <a:lnTo>
                  <a:pt x="545" y="798802"/>
                </a:lnTo>
                <a:lnTo>
                  <a:pt x="218" y="827199"/>
                </a:lnTo>
                <a:lnTo>
                  <a:pt x="0" y="856008"/>
                </a:lnTo>
                <a:lnTo>
                  <a:pt x="1265" y="884386"/>
                </a:lnTo>
                <a:lnTo>
                  <a:pt x="3520" y="912477"/>
                </a:lnTo>
                <a:lnTo>
                  <a:pt x="6434" y="940376"/>
                </a:lnTo>
                <a:lnTo>
                  <a:pt x="11905" y="968854"/>
                </a:lnTo>
                <a:lnTo>
                  <a:pt x="19080" y="997717"/>
                </a:lnTo>
                <a:lnTo>
                  <a:pt x="27391" y="1026836"/>
                </a:lnTo>
                <a:lnTo>
                  <a:pt x="39282" y="1054716"/>
                </a:lnTo>
                <a:lnTo>
                  <a:pt x="53559" y="1081770"/>
                </a:lnTo>
                <a:lnTo>
                  <a:pt x="69427" y="1108271"/>
                </a:lnTo>
                <a:lnTo>
                  <a:pt x="88472" y="1134406"/>
                </a:lnTo>
                <a:lnTo>
                  <a:pt x="109635" y="1160295"/>
                </a:lnTo>
                <a:lnTo>
                  <a:pt x="132211" y="1186023"/>
                </a:lnTo>
                <a:lnTo>
                  <a:pt x="157139" y="1211640"/>
                </a:lnTo>
                <a:lnTo>
                  <a:pt x="183635" y="1237185"/>
                </a:lnTo>
                <a:lnTo>
                  <a:pt x="211180" y="1262682"/>
                </a:lnTo>
                <a:lnTo>
                  <a:pt x="240829" y="1286736"/>
                </a:lnTo>
                <a:lnTo>
                  <a:pt x="271885" y="1309827"/>
                </a:lnTo>
                <a:lnTo>
                  <a:pt x="303877" y="1332276"/>
                </a:lnTo>
                <a:lnTo>
                  <a:pt x="339317" y="1353593"/>
                </a:lnTo>
                <a:lnTo>
                  <a:pt x="377055" y="1374154"/>
                </a:lnTo>
                <a:lnTo>
                  <a:pt x="416324" y="1394211"/>
                </a:lnTo>
                <a:lnTo>
                  <a:pt x="460848" y="1412522"/>
                </a:lnTo>
                <a:lnTo>
                  <a:pt x="508876" y="1429667"/>
                </a:lnTo>
                <a:lnTo>
                  <a:pt x="559237" y="1446037"/>
                </a:lnTo>
                <a:lnTo>
                  <a:pt x="611863" y="1460478"/>
                </a:lnTo>
                <a:lnTo>
                  <a:pt x="665996" y="1473633"/>
                </a:lnTo>
                <a:lnTo>
                  <a:pt x="721134" y="1485931"/>
                </a:lnTo>
                <a:lnTo>
                  <a:pt x="779767" y="1496245"/>
                </a:lnTo>
                <a:lnTo>
                  <a:pt x="840726" y="1505239"/>
                </a:lnTo>
                <a:lnTo>
                  <a:pt x="903239" y="1513351"/>
                </a:lnTo>
                <a:lnTo>
                  <a:pt x="968902" y="1520171"/>
                </a:lnTo>
                <a:lnTo>
                  <a:pt x="1036667" y="1526128"/>
                </a:lnTo>
                <a:lnTo>
                  <a:pt x="1105832" y="1531512"/>
                </a:lnTo>
                <a:lnTo>
                  <a:pt x="1174520" y="1535805"/>
                </a:lnTo>
                <a:lnTo>
                  <a:pt x="1242890" y="1539372"/>
                </a:lnTo>
                <a:lnTo>
                  <a:pt x="1311047" y="1542457"/>
                </a:lnTo>
                <a:lnTo>
                  <a:pt x="1381181" y="1543102"/>
                </a:lnTo>
                <a:lnTo>
                  <a:pt x="1452630" y="1542121"/>
                </a:lnTo>
                <a:lnTo>
                  <a:pt x="1524958" y="1540056"/>
                </a:lnTo>
                <a:lnTo>
                  <a:pt x="1599988" y="1535857"/>
                </a:lnTo>
                <a:lnTo>
                  <a:pt x="1676818" y="1530236"/>
                </a:lnTo>
                <a:lnTo>
                  <a:pt x="1754850" y="1523666"/>
                </a:lnTo>
                <a:lnTo>
                  <a:pt x="1831565" y="1515052"/>
                </a:lnTo>
                <a:lnTo>
                  <a:pt x="1907403" y="1505077"/>
                </a:lnTo>
                <a:lnTo>
                  <a:pt x="1982656" y="1494193"/>
                </a:lnTo>
                <a:lnTo>
                  <a:pt x="2053992" y="1481999"/>
                </a:lnTo>
                <a:lnTo>
                  <a:pt x="2122716" y="1468930"/>
                </a:lnTo>
                <a:lnTo>
                  <a:pt x="2189698" y="1455277"/>
                </a:lnTo>
                <a:lnTo>
                  <a:pt x="2252697" y="1437711"/>
                </a:lnTo>
                <a:lnTo>
                  <a:pt x="2313042" y="1417533"/>
                </a:lnTo>
                <a:lnTo>
                  <a:pt x="2371615" y="1395614"/>
                </a:lnTo>
                <a:lnTo>
                  <a:pt x="2425482" y="1371124"/>
                </a:lnTo>
                <a:lnTo>
                  <a:pt x="2476209" y="1344919"/>
                </a:lnTo>
                <a:lnTo>
                  <a:pt x="2524843" y="1317571"/>
                </a:lnTo>
                <a:lnTo>
                  <a:pt x="2568555" y="1285934"/>
                </a:lnTo>
                <a:lnTo>
                  <a:pt x="2608986" y="1251436"/>
                </a:lnTo>
                <a:lnTo>
                  <a:pt x="2647229" y="1215033"/>
                </a:lnTo>
                <a:lnTo>
                  <a:pt x="2679778" y="1174536"/>
                </a:lnTo>
                <a:lnTo>
                  <a:pt x="2708534" y="1131310"/>
                </a:lnTo>
                <a:lnTo>
                  <a:pt x="2734760" y="1086265"/>
                </a:lnTo>
                <a:lnTo>
                  <a:pt x="2752950" y="1039302"/>
                </a:lnTo>
                <a:lnTo>
                  <a:pt x="2765782" y="991060"/>
                </a:lnTo>
                <a:lnTo>
                  <a:pt x="2775042" y="941965"/>
                </a:lnTo>
                <a:lnTo>
                  <a:pt x="2774866" y="893008"/>
                </a:lnTo>
                <a:lnTo>
                  <a:pt x="2768399" y="844142"/>
                </a:lnTo>
                <a:lnTo>
                  <a:pt x="2757737" y="795336"/>
                </a:lnTo>
                <a:lnTo>
                  <a:pt x="2737928" y="748688"/>
                </a:lnTo>
                <a:lnTo>
                  <a:pt x="2712024" y="703479"/>
                </a:lnTo>
                <a:lnTo>
                  <a:pt x="2682054" y="659228"/>
                </a:lnTo>
                <a:lnTo>
                  <a:pt x="2645140" y="618438"/>
                </a:lnTo>
                <a:lnTo>
                  <a:pt x="2603597" y="579956"/>
                </a:lnTo>
                <a:lnTo>
                  <a:pt x="2558970" y="543013"/>
                </a:lnTo>
                <a:lnTo>
                  <a:pt x="2513695" y="510623"/>
                </a:lnTo>
                <a:lnTo>
                  <a:pt x="2467990" y="481268"/>
                </a:lnTo>
                <a:lnTo>
                  <a:pt x="2421997" y="453937"/>
                </a:lnTo>
                <a:lnTo>
                  <a:pt x="2391336" y="435717"/>
                </a:lnTo>
                <a:lnTo>
                  <a:pt x="2330013" y="399276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73" name="SMARTInkShape-Group610"/>
          <p:cNvGrpSpPr/>
          <p:nvPr/>
        </p:nvGrpSpPr>
        <p:grpSpPr>
          <a:xfrm>
            <a:off x="7607300" y="4916017"/>
            <a:ext cx="946151" cy="316384"/>
            <a:chOff x="7607300" y="4916017"/>
            <a:chExt cx="946151" cy="316384"/>
          </a:xfrm>
        </p:grpSpPr>
        <p:sp>
          <p:nvSpPr>
            <p:cNvPr id="867" name="SMARTInkShape-3105"/>
            <p:cNvSpPr/>
            <p:nvPr>
              <p:custDataLst>
                <p:tags r:id="rId237"/>
              </p:custDataLst>
            </p:nvPr>
          </p:nvSpPr>
          <p:spPr>
            <a:xfrm>
              <a:off x="8043520" y="5056267"/>
              <a:ext cx="56832" cy="176134"/>
            </a:xfrm>
            <a:custGeom>
              <a:avLst/>
              <a:gdLst/>
              <a:ahLst/>
              <a:cxnLst/>
              <a:rect l="0" t="0" r="0" b="0"/>
              <a:pathLst>
                <a:path w="56832" h="176134">
                  <a:moveTo>
                    <a:pt x="1930" y="23733"/>
                  </a:moveTo>
                  <a:lnTo>
                    <a:pt x="1930" y="23733"/>
                  </a:lnTo>
                  <a:lnTo>
                    <a:pt x="2635" y="9935"/>
                  </a:lnTo>
                  <a:lnTo>
                    <a:pt x="7397" y="0"/>
                  </a:lnTo>
                  <a:lnTo>
                    <a:pt x="6986" y="150"/>
                  </a:lnTo>
                  <a:lnTo>
                    <a:pt x="4648" y="2198"/>
                  </a:lnTo>
                  <a:lnTo>
                    <a:pt x="2735" y="14060"/>
                  </a:lnTo>
                  <a:lnTo>
                    <a:pt x="2169" y="27610"/>
                  </a:lnTo>
                  <a:lnTo>
                    <a:pt x="3917" y="34392"/>
                  </a:lnTo>
                  <a:lnTo>
                    <a:pt x="5372" y="37189"/>
                  </a:lnTo>
                  <a:lnTo>
                    <a:pt x="12632" y="42178"/>
                  </a:lnTo>
                  <a:lnTo>
                    <a:pt x="22914" y="46042"/>
                  </a:lnTo>
                  <a:lnTo>
                    <a:pt x="42999" y="50404"/>
                  </a:lnTo>
                  <a:lnTo>
                    <a:pt x="46243" y="52097"/>
                  </a:lnTo>
                  <a:lnTo>
                    <a:pt x="46289" y="55342"/>
                  </a:lnTo>
                  <a:lnTo>
                    <a:pt x="40695" y="64593"/>
                  </a:lnTo>
                  <a:lnTo>
                    <a:pt x="20563" y="82003"/>
                  </a:lnTo>
                  <a:lnTo>
                    <a:pt x="4147" y="91085"/>
                  </a:lnTo>
                  <a:lnTo>
                    <a:pt x="1291" y="91918"/>
                  </a:lnTo>
                  <a:lnTo>
                    <a:pt x="93" y="91768"/>
                  </a:lnTo>
                  <a:lnTo>
                    <a:pt x="0" y="90961"/>
                  </a:lnTo>
                  <a:lnTo>
                    <a:pt x="643" y="89718"/>
                  </a:lnTo>
                  <a:lnTo>
                    <a:pt x="29390" y="80653"/>
                  </a:lnTo>
                  <a:lnTo>
                    <a:pt x="37170" y="78613"/>
                  </a:lnTo>
                  <a:lnTo>
                    <a:pt x="43062" y="78665"/>
                  </a:lnTo>
                  <a:lnTo>
                    <a:pt x="47696" y="80109"/>
                  </a:lnTo>
                  <a:lnTo>
                    <a:pt x="51491" y="82484"/>
                  </a:lnTo>
                  <a:lnTo>
                    <a:pt x="54021" y="86889"/>
                  </a:lnTo>
                  <a:lnTo>
                    <a:pt x="56831" y="99310"/>
                  </a:lnTo>
                  <a:lnTo>
                    <a:pt x="55043" y="125540"/>
                  </a:lnTo>
                  <a:lnTo>
                    <a:pt x="53415" y="152284"/>
                  </a:lnTo>
                  <a:lnTo>
                    <a:pt x="52730" y="176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8" name="SMARTInkShape-3106"/>
            <p:cNvSpPr/>
            <p:nvPr>
              <p:custDataLst>
                <p:tags r:id="rId238"/>
              </p:custDataLst>
            </p:nvPr>
          </p:nvSpPr>
          <p:spPr>
            <a:xfrm>
              <a:off x="7925308" y="4991622"/>
              <a:ext cx="62251" cy="126479"/>
            </a:xfrm>
            <a:custGeom>
              <a:avLst/>
              <a:gdLst/>
              <a:ahLst/>
              <a:cxnLst/>
              <a:rect l="0" t="0" r="0" b="0"/>
              <a:pathLst>
                <a:path w="62251" h="126479">
                  <a:moveTo>
                    <a:pt x="12192" y="12178"/>
                  </a:moveTo>
                  <a:lnTo>
                    <a:pt x="12192" y="12178"/>
                  </a:lnTo>
                  <a:lnTo>
                    <a:pt x="12192" y="0"/>
                  </a:lnTo>
                  <a:lnTo>
                    <a:pt x="5285" y="24032"/>
                  </a:lnTo>
                  <a:lnTo>
                    <a:pt x="1208" y="51909"/>
                  </a:lnTo>
                  <a:lnTo>
                    <a:pt x="0" y="78748"/>
                  </a:lnTo>
                  <a:lnTo>
                    <a:pt x="1129" y="92565"/>
                  </a:lnTo>
                  <a:lnTo>
                    <a:pt x="6335" y="103409"/>
                  </a:lnTo>
                  <a:lnTo>
                    <a:pt x="9698" y="106865"/>
                  </a:lnTo>
                  <a:lnTo>
                    <a:pt x="17199" y="110705"/>
                  </a:lnTo>
                  <a:lnTo>
                    <a:pt x="21174" y="110319"/>
                  </a:lnTo>
                  <a:lnTo>
                    <a:pt x="29355" y="106126"/>
                  </a:lnTo>
                  <a:lnTo>
                    <a:pt x="57361" y="84781"/>
                  </a:lnTo>
                  <a:lnTo>
                    <a:pt x="61324" y="79394"/>
                  </a:lnTo>
                  <a:lnTo>
                    <a:pt x="61880" y="79566"/>
                  </a:lnTo>
                  <a:lnTo>
                    <a:pt x="62250" y="80387"/>
                  </a:lnTo>
                  <a:lnTo>
                    <a:pt x="47061" y="103594"/>
                  </a:lnTo>
                  <a:lnTo>
                    <a:pt x="43942" y="126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9" name="SMARTInkShape-3107"/>
            <p:cNvSpPr/>
            <p:nvPr>
              <p:custDataLst>
                <p:tags r:id="rId239"/>
              </p:custDataLst>
            </p:nvPr>
          </p:nvSpPr>
          <p:spPr>
            <a:xfrm>
              <a:off x="7620000" y="4916017"/>
              <a:ext cx="66114" cy="315724"/>
            </a:xfrm>
            <a:custGeom>
              <a:avLst/>
              <a:gdLst/>
              <a:ahLst/>
              <a:cxnLst/>
              <a:rect l="0" t="0" r="0" b="0"/>
              <a:pathLst>
                <a:path w="66114" h="315724">
                  <a:moveTo>
                    <a:pt x="6350" y="151283"/>
                  </a:moveTo>
                  <a:lnTo>
                    <a:pt x="6350" y="151283"/>
                  </a:lnTo>
                  <a:lnTo>
                    <a:pt x="27072" y="121772"/>
                  </a:lnTo>
                  <a:lnTo>
                    <a:pt x="39549" y="100772"/>
                  </a:lnTo>
                  <a:lnTo>
                    <a:pt x="54501" y="72624"/>
                  </a:lnTo>
                  <a:lnTo>
                    <a:pt x="63029" y="45062"/>
                  </a:lnTo>
                  <a:lnTo>
                    <a:pt x="66113" y="21523"/>
                  </a:lnTo>
                  <a:lnTo>
                    <a:pt x="65132" y="6359"/>
                  </a:lnTo>
                  <a:lnTo>
                    <a:pt x="62471" y="2456"/>
                  </a:lnTo>
                  <a:lnTo>
                    <a:pt x="58580" y="559"/>
                  </a:lnTo>
                  <a:lnTo>
                    <a:pt x="53870" y="0"/>
                  </a:lnTo>
                  <a:lnTo>
                    <a:pt x="48613" y="5272"/>
                  </a:lnTo>
                  <a:lnTo>
                    <a:pt x="37128" y="26182"/>
                  </a:lnTo>
                  <a:lnTo>
                    <a:pt x="31807" y="41777"/>
                  </a:lnTo>
                  <a:lnTo>
                    <a:pt x="26850" y="59934"/>
                  </a:lnTo>
                  <a:lnTo>
                    <a:pt x="22133" y="79800"/>
                  </a:lnTo>
                  <a:lnTo>
                    <a:pt x="18988" y="100806"/>
                  </a:lnTo>
                  <a:lnTo>
                    <a:pt x="16893" y="122570"/>
                  </a:lnTo>
                  <a:lnTo>
                    <a:pt x="15495" y="144841"/>
                  </a:lnTo>
                  <a:lnTo>
                    <a:pt x="15269" y="165333"/>
                  </a:lnTo>
                  <a:lnTo>
                    <a:pt x="15824" y="184638"/>
                  </a:lnTo>
                  <a:lnTo>
                    <a:pt x="16899" y="203153"/>
                  </a:lnTo>
                  <a:lnTo>
                    <a:pt x="18321" y="220435"/>
                  </a:lnTo>
                  <a:lnTo>
                    <a:pt x="19976" y="236896"/>
                  </a:lnTo>
                  <a:lnTo>
                    <a:pt x="22284" y="266240"/>
                  </a:lnTo>
                  <a:lnTo>
                    <a:pt x="20321" y="297214"/>
                  </a:lnTo>
                  <a:lnTo>
                    <a:pt x="19615" y="310450"/>
                  </a:lnTo>
                  <a:lnTo>
                    <a:pt x="18016" y="313839"/>
                  </a:lnTo>
                  <a:lnTo>
                    <a:pt x="15538" y="315392"/>
                  </a:lnTo>
                  <a:lnTo>
                    <a:pt x="12475" y="315723"/>
                  </a:lnTo>
                  <a:lnTo>
                    <a:pt x="9728" y="314532"/>
                  </a:lnTo>
                  <a:lnTo>
                    <a:pt x="4794" y="309445"/>
                  </a:lnTo>
                  <a:lnTo>
                    <a:pt x="0" y="2782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0" name="SMARTInkShape-3108"/>
            <p:cNvSpPr/>
            <p:nvPr>
              <p:custDataLst>
                <p:tags r:id="rId240"/>
              </p:custDataLst>
            </p:nvPr>
          </p:nvSpPr>
          <p:spPr>
            <a:xfrm>
              <a:off x="7607300" y="5091818"/>
              <a:ext cx="273051" cy="62385"/>
            </a:xfrm>
            <a:custGeom>
              <a:avLst/>
              <a:gdLst/>
              <a:ahLst/>
              <a:cxnLst/>
              <a:rect l="0" t="0" r="0" b="0"/>
              <a:pathLst>
                <a:path w="273051" h="62385">
                  <a:moveTo>
                    <a:pt x="0" y="26282"/>
                  </a:moveTo>
                  <a:lnTo>
                    <a:pt x="0" y="26282"/>
                  </a:lnTo>
                  <a:lnTo>
                    <a:pt x="9434" y="17554"/>
                  </a:lnTo>
                  <a:lnTo>
                    <a:pt x="14305" y="15347"/>
                  </a:lnTo>
                  <a:lnTo>
                    <a:pt x="45148" y="13737"/>
                  </a:lnTo>
                  <a:lnTo>
                    <a:pt x="74352" y="12907"/>
                  </a:lnTo>
                  <a:lnTo>
                    <a:pt x="97594" y="8118"/>
                  </a:lnTo>
                  <a:lnTo>
                    <a:pt x="98929" y="8529"/>
                  </a:lnTo>
                  <a:lnTo>
                    <a:pt x="99819" y="9507"/>
                  </a:lnTo>
                  <a:lnTo>
                    <a:pt x="100412" y="10865"/>
                  </a:lnTo>
                  <a:lnTo>
                    <a:pt x="91391" y="38972"/>
                  </a:lnTo>
                  <a:lnTo>
                    <a:pt x="90712" y="50267"/>
                  </a:lnTo>
                  <a:lnTo>
                    <a:pt x="92763" y="57638"/>
                  </a:lnTo>
                  <a:lnTo>
                    <a:pt x="95004" y="59886"/>
                  </a:lnTo>
                  <a:lnTo>
                    <a:pt x="101255" y="62384"/>
                  </a:lnTo>
                  <a:lnTo>
                    <a:pt x="105603" y="60227"/>
                  </a:lnTo>
                  <a:lnTo>
                    <a:pt x="133877" y="28853"/>
                  </a:lnTo>
                  <a:lnTo>
                    <a:pt x="154499" y="3659"/>
                  </a:lnTo>
                  <a:lnTo>
                    <a:pt x="155916" y="617"/>
                  </a:lnTo>
                  <a:lnTo>
                    <a:pt x="156860" y="0"/>
                  </a:lnTo>
                  <a:lnTo>
                    <a:pt x="157490" y="999"/>
                  </a:lnTo>
                  <a:lnTo>
                    <a:pt x="158638" y="32433"/>
                  </a:lnTo>
                  <a:lnTo>
                    <a:pt x="159406" y="43832"/>
                  </a:lnTo>
                  <a:lnTo>
                    <a:pt x="162099" y="51251"/>
                  </a:lnTo>
                  <a:lnTo>
                    <a:pt x="163805" y="53511"/>
                  </a:lnTo>
                  <a:lnTo>
                    <a:pt x="167582" y="56022"/>
                  </a:lnTo>
                  <a:lnTo>
                    <a:pt x="175375" y="51494"/>
                  </a:lnTo>
                  <a:lnTo>
                    <a:pt x="207048" y="22366"/>
                  </a:lnTo>
                  <a:lnTo>
                    <a:pt x="207882" y="21555"/>
                  </a:lnTo>
                  <a:lnTo>
                    <a:pt x="208438" y="21719"/>
                  </a:lnTo>
                  <a:lnTo>
                    <a:pt x="208808" y="22534"/>
                  </a:lnTo>
                  <a:lnTo>
                    <a:pt x="209055" y="23784"/>
                  </a:lnTo>
                  <a:lnTo>
                    <a:pt x="214511" y="32861"/>
                  </a:lnTo>
                  <a:lnTo>
                    <a:pt x="215626" y="37772"/>
                  </a:lnTo>
                  <a:lnTo>
                    <a:pt x="216422" y="37470"/>
                  </a:lnTo>
                  <a:lnTo>
                    <a:pt x="236287" y="24024"/>
                  </a:lnTo>
                  <a:lnTo>
                    <a:pt x="239072" y="19869"/>
                  </a:lnTo>
                  <a:lnTo>
                    <a:pt x="239815" y="17773"/>
                  </a:lnTo>
                  <a:lnTo>
                    <a:pt x="241015" y="17787"/>
                  </a:lnTo>
                  <a:lnTo>
                    <a:pt x="244232" y="21566"/>
                  </a:lnTo>
                  <a:lnTo>
                    <a:pt x="246131" y="26067"/>
                  </a:lnTo>
                  <a:lnTo>
                    <a:pt x="247350" y="34706"/>
                  </a:lnTo>
                  <a:lnTo>
                    <a:pt x="248861" y="36837"/>
                  </a:lnTo>
                  <a:lnTo>
                    <a:pt x="254303" y="41086"/>
                  </a:lnTo>
                  <a:lnTo>
                    <a:pt x="257730" y="41795"/>
                  </a:lnTo>
                  <a:lnTo>
                    <a:pt x="273050" y="389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1" name="SMARTInkShape-3109"/>
            <p:cNvSpPr/>
            <p:nvPr>
              <p:custDataLst>
                <p:tags r:id="rId241"/>
              </p:custDataLst>
            </p:nvPr>
          </p:nvSpPr>
          <p:spPr>
            <a:xfrm>
              <a:off x="8142465" y="5042652"/>
              <a:ext cx="334786" cy="98214"/>
            </a:xfrm>
            <a:custGeom>
              <a:avLst/>
              <a:gdLst/>
              <a:ahLst/>
              <a:cxnLst/>
              <a:rect l="0" t="0" r="0" b="0"/>
              <a:pathLst>
                <a:path w="334786" h="98214">
                  <a:moveTo>
                    <a:pt x="10935" y="11948"/>
                  </a:moveTo>
                  <a:lnTo>
                    <a:pt x="10935" y="11948"/>
                  </a:lnTo>
                  <a:lnTo>
                    <a:pt x="4193" y="8577"/>
                  </a:lnTo>
                  <a:lnTo>
                    <a:pt x="2207" y="8290"/>
                  </a:lnTo>
                  <a:lnTo>
                    <a:pt x="883" y="8804"/>
                  </a:lnTo>
                  <a:lnTo>
                    <a:pt x="0" y="9852"/>
                  </a:lnTo>
                  <a:lnTo>
                    <a:pt x="822" y="11962"/>
                  </a:lnTo>
                  <a:lnTo>
                    <a:pt x="5500" y="18069"/>
                  </a:lnTo>
                  <a:lnTo>
                    <a:pt x="19438" y="26070"/>
                  </a:lnTo>
                  <a:lnTo>
                    <a:pt x="48832" y="30565"/>
                  </a:lnTo>
                  <a:lnTo>
                    <a:pt x="51016" y="32120"/>
                  </a:lnTo>
                  <a:lnTo>
                    <a:pt x="52473" y="34568"/>
                  </a:lnTo>
                  <a:lnTo>
                    <a:pt x="53443" y="37612"/>
                  </a:lnTo>
                  <a:lnTo>
                    <a:pt x="53385" y="40346"/>
                  </a:lnTo>
                  <a:lnTo>
                    <a:pt x="50103" y="55448"/>
                  </a:lnTo>
                  <a:lnTo>
                    <a:pt x="50215" y="67970"/>
                  </a:lnTo>
                  <a:lnTo>
                    <a:pt x="57935" y="91954"/>
                  </a:lnTo>
                  <a:lnTo>
                    <a:pt x="61928" y="96896"/>
                  </a:lnTo>
                  <a:lnTo>
                    <a:pt x="63980" y="98213"/>
                  </a:lnTo>
                  <a:lnTo>
                    <a:pt x="66054" y="97680"/>
                  </a:lnTo>
                  <a:lnTo>
                    <a:pt x="70240" y="93324"/>
                  </a:lnTo>
                  <a:lnTo>
                    <a:pt x="76563" y="82941"/>
                  </a:lnTo>
                  <a:lnTo>
                    <a:pt x="79534" y="67555"/>
                  </a:lnTo>
                  <a:lnTo>
                    <a:pt x="82502" y="39026"/>
                  </a:lnTo>
                  <a:lnTo>
                    <a:pt x="89591" y="20746"/>
                  </a:lnTo>
                  <a:lnTo>
                    <a:pt x="99072" y="7813"/>
                  </a:lnTo>
                  <a:lnTo>
                    <a:pt x="104905" y="3055"/>
                  </a:lnTo>
                  <a:lnTo>
                    <a:pt x="112156" y="376"/>
                  </a:lnTo>
                  <a:lnTo>
                    <a:pt x="114399" y="0"/>
                  </a:lnTo>
                  <a:lnTo>
                    <a:pt x="116600" y="1160"/>
                  </a:lnTo>
                  <a:lnTo>
                    <a:pt x="120927" y="6213"/>
                  </a:lnTo>
                  <a:lnTo>
                    <a:pt x="127329" y="27104"/>
                  </a:lnTo>
                  <a:lnTo>
                    <a:pt x="127812" y="40085"/>
                  </a:lnTo>
                  <a:lnTo>
                    <a:pt x="119918" y="69749"/>
                  </a:lnTo>
                  <a:lnTo>
                    <a:pt x="120279" y="70943"/>
                  </a:lnTo>
                  <a:lnTo>
                    <a:pt x="121225" y="71034"/>
                  </a:lnTo>
                  <a:lnTo>
                    <a:pt x="122562" y="70388"/>
                  </a:lnTo>
                  <a:lnTo>
                    <a:pt x="149930" y="43418"/>
                  </a:lnTo>
                  <a:lnTo>
                    <a:pt x="154398" y="39278"/>
                  </a:lnTo>
                  <a:lnTo>
                    <a:pt x="158788" y="37223"/>
                  </a:lnTo>
                  <a:lnTo>
                    <a:pt x="167429" y="36822"/>
                  </a:lnTo>
                  <a:lnTo>
                    <a:pt x="169592" y="39114"/>
                  </a:lnTo>
                  <a:lnTo>
                    <a:pt x="170328" y="42759"/>
                  </a:lnTo>
                  <a:lnTo>
                    <a:pt x="170476" y="68400"/>
                  </a:lnTo>
                  <a:lnTo>
                    <a:pt x="173094" y="75372"/>
                  </a:lnTo>
                  <a:lnTo>
                    <a:pt x="178491" y="80824"/>
                  </a:lnTo>
                  <a:lnTo>
                    <a:pt x="181905" y="83265"/>
                  </a:lnTo>
                  <a:lnTo>
                    <a:pt x="186299" y="84187"/>
                  </a:lnTo>
                  <a:lnTo>
                    <a:pt x="196824" y="83330"/>
                  </a:lnTo>
                  <a:lnTo>
                    <a:pt x="218022" y="72139"/>
                  </a:lnTo>
                  <a:lnTo>
                    <a:pt x="235434" y="52046"/>
                  </a:lnTo>
                  <a:lnTo>
                    <a:pt x="242788" y="34961"/>
                  </a:lnTo>
                  <a:lnTo>
                    <a:pt x="242409" y="32229"/>
                  </a:lnTo>
                  <a:lnTo>
                    <a:pt x="240746" y="31113"/>
                  </a:lnTo>
                  <a:lnTo>
                    <a:pt x="238225" y="31074"/>
                  </a:lnTo>
                  <a:lnTo>
                    <a:pt x="231663" y="34795"/>
                  </a:lnTo>
                  <a:lnTo>
                    <a:pt x="227936" y="37763"/>
                  </a:lnTo>
                  <a:lnTo>
                    <a:pt x="223797" y="46704"/>
                  </a:lnTo>
                  <a:lnTo>
                    <a:pt x="222663" y="57029"/>
                  </a:lnTo>
                  <a:lnTo>
                    <a:pt x="224510" y="66321"/>
                  </a:lnTo>
                  <a:lnTo>
                    <a:pt x="228107" y="70068"/>
                  </a:lnTo>
                  <a:lnTo>
                    <a:pt x="239630" y="76115"/>
                  </a:lnTo>
                  <a:lnTo>
                    <a:pt x="265355" y="80114"/>
                  </a:lnTo>
                  <a:lnTo>
                    <a:pt x="293284" y="87117"/>
                  </a:lnTo>
                  <a:lnTo>
                    <a:pt x="295123" y="86755"/>
                  </a:lnTo>
                  <a:lnTo>
                    <a:pt x="299048" y="84471"/>
                  </a:lnTo>
                  <a:lnTo>
                    <a:pt x="300377" y="82875"/>
                  </a:lnTo>
                  <a:lnTo>
                    <a:pt x="301854" y="79219"/>
                  </a:lnTo>
                  <a:lnTo>
                    <a:pt x="306302" y="51360"/>
                  </a:lnTo>
                  <a:lnTo>
                    <a:pt x="309482" y="31388"/>
                  </a:lnTo>
                  <a:lnTo>
                    <a:pt x="310861" y="29142"/>
                  </a:lnTo>
                  <a:lnTo>
                    <a:pt x="312486" y="27644"/>
                  </a:lnTo>
                  <a:lnTo>
                    <a:pt x="334785" y="24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2" name="SMARTInkShape-3110"/>
            <p:cNvSpPr/>
            <p:nvPr>
              <p:custDataLst>
                <p:tags r:id="rId242"/>
              </p:custDataLst>
            </p:nvPr>
          </p:nvSpPr>
          <p:spPr>
            <a:xfrm>
              <a:off x="8547100" y="5137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4" name="SMARTInkShape-Group611"/>
          <p:cNvGrpSpPr/>
          <p:nvPr/>
        </p:nvGrpSpPr>
        <p:grpSpPr>
          <a:xfrm>
            <a:off x="6229350" y="5003800"/>
            <a:ext cx="1174751" cy="307816"/>
            <a:chOff x="6229350" y="5003800"/>
            <a:chExt cx="1174751" cy="307816"/>
          </a:xfrm>
        </p:grpSpPr>
        <p:sp>
          <p:nvSpPr>
            <p:cNvPr id="874" name="SMARTInkShape-3111"/>
            <p:cNvSpPr/>
            <p:nvPr>
              <p:custDataLst>
                <p:tags r:id="rId227"/>
              </p:custDataLst>
            </p:nvPr>
          </p:nvSpPr>
          <p:spPr>
            <a:xfrm>
              <a:off x="6273800" y="5008961"/>
              <a:ext cx="23176" cy="223440"/>
            </a:xfrm>
            <a:custGeom>
              <a:avLst/>
              <a:gdLst/>
              <a:ahLst/>
              <a:cxnLst/>
              <a:rect l="0" t="0" r="0" b="0"/>
              <a:pathLst>
                <a:path w="23176" h="223440">
                  <a:moveTo>
                    <a:pt x="0" y="128189"/>
                  </a:moveTo>
                  <a:lnTo>
                    <a:pt x="0" y="128189"/>
                  </a:lnTo>
                  <a:lnTo>
                    <a:pt x="8789" y="103704"/>
                  </a:lnTo>
                  <a:lnTo>
                    <a:pt x="17891" y="77660"/>
                  </a:lnTo>
                  <a:lnTo>
                    <a:pt x="23175" y="50188"/>
                  </a:lnTo>
                  <a:lnTo>
                    <a:pt x="22859" y="23468"/>
                  </a:lnTo>
                  <a:lnTo>
                    <a:pt x="18297" y="5908"/>
                  </a:lnTo>
                  <a:lnTo>
                    <a:pt x="16432" y="2218"/>
                  </a:lnTo>
                  <a:lnTo>
                    <a:pt x="14482" y="464"/>
                  </a:lnTo>
                  <a:lnTo>
                    <a:pt x="12478" y="0"/>
                  </a:lnTo>
                  <a:lnTo>
                    <a:pt x="10434" y="397"/>
                  </a:lnTo>
                  <a:lnTo>
                    <a:pt x="4190" y="24551"/>
                  </a:lnTo>
                  <a:lnTo>
                    <a:pt x="1862" y="53201"/>
                  </a:lnTo>
                  <a:lnTo>
                    <a:pt x="1241" y="69730"/>
                  </a:lnTo>
                  <a:lnTo>
                    <a:pt x="827" y="86394"/>
                  </a:lnTo>
                  <a:lnTo>
                    <a:pt x="552" y="103147"/>
                  </a:lnTo>
                  <a:lnTo>
                    <a:pt x="951" y="134698"/>
                  </a:lnTo>
                  <a:lnTo>
                    <a:pt x="3480" y="160480"/>
                  </a:lnTo>
                  <a:lnTo>
                    <a:pt x="5500" y="191457"/>
                  </a:lnTo>
                  <a:lnTo>
                    <a:pt x="9840" y="215658"/>
                  </a:lnTo>
                  <a:lnTo>
                    <a:pt x="9382" y="218251"/>
                  </a:lnTo>
                  <a:lnTo>
                    <a:pt x="6350" y="223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5" name="SMARTInkShape-3112"/>
            <p:cNvSpPr/>
            <p:nvPr>
              <p:custDataLst>
                <p:tags r:id="rId228"/>
              </p:custDataLst>
            </p:nvPr>
          </p:nvSpPr>
          <p:spPr>
            <a:xfrm>
              <a:off x="6229350" y="5137150"/>
              <a:ext cx="120651" cy="38101"/>
            </a:xfrm>
            <a:custGeom>
              <a:avLst/>
              <a:gdLst/>
              <a:ahLst/>
              <a:cxnLst/>
              <a:rect l="0" t="0" r="0" b="0"/>
              <a:pathLst>
                <a:path w="120651" h="38101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3763" y="31193"/>
                  </a:lnTo>
                  <a:lnTo>
                    <a:pt x="6742" y="29261"/>
                  </a:lnTo>
                  <a:lnTo>
                    <a:pt x="32507" y="25457"/>
                  </a:lnTo>
                  <a:lnTo>
                    <a:pt x="60039" y="20556"/>
                  </a:lnTo>
                  <a:lnTo>
                    <a:pt x="91221" y="1257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6" name="SMARTInkShape-3113"/>
            <p:cNvSpPr/>
            <p:nvPr>
              <p:custDataLst>
                <p:tags r:id="rId229"/>
              </p:custDataLst>
            </p:nvPr>
          </p:nvSpPr>
          <p:spPr>
            <a:xfrm>
              <a:off x="6350332" y="5140050"/>
              <a:ext cx="74713" cy="66951"/>
            </a:xfrm>
            <a:custGeom>
              <a:avLst/>
              <a:gdLst/>
              <a:ahLst/>
              <a:cxnLst/>
              <a:rect l="0" t="0" r="0" b="0"/>
              <a:pathLst>
                <a:path w="74713" h="66951">
                  <a:moveTo>
                    <a:pt x="6018" y="3450"/>
                  </a:moveTo>
                  <a:lnTo>
                    <a:pt x="6018" y="3450"/>
                  </a:lnTo>
                  <a:lnTo>
                    <a:pt x="6723" y="13589"/>
                  </a:lnTo>
                  <a:lnTo>
                    <a:pt x="11485" y="33303"/>
                  </a:lnTo>
                  <a:lnTo>
                    <a:pt x="8736" y="45849"/>
                  </a:lnTo>
                  <a:lnTo>
                    <a:pt x="789" y="64447"/>
                  </a:lnTo>
                  <a:lnTo>
                    <a:pt x="414" y="63870"/>
                  </a:lnTo>
                  <a:lnTo>
                    <a:pt x="0" y="59466"/>
                  </a:lnTo>
                  <a:lnTo>
                    <a:pt x="5509" y="35707"/>
                  </a:lnTo>
                  <a:lnTo>
                    <a:pt x="19454" y="11782"/>
                  </a:lnTo>
                  <a:lnTo>
                    <a:pt x="23443" y="6888"/>
                  </a:lnTo>
                  <a:lnTo>
                    <a:pt x="35399" y="1450"/>
                  </a:lnTo>
                  <a:lnTo>
                    <a:pt x="42539" y="0"/>
                  </a:lnTo>
                  <a:lnTo>
                    <a:pt x="56116" y="2152"/>
                  </a:lnTo>
                  <a:lnTo>
                    <a:pt x="62700" y="4701"/>
                  </a:lnTo>
                  <a:lnTo>
                    <a:pt x="67089" y="8517"/>
                  </a:lnTo>
                  <a:lnTo>
                    <a:pt x="71966" y="18402"/>
                  </a:lnTo>
                  <a:lnTo>
                    <a:pt x="74712" y="35867"/>
                  </a:lnTo>
                  <a:lnTo>
                    <a:pt x="69518" y="66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7" name="SMARTInkShape-3114"/>
            <p:cNvSpPr/>
            <p:nvPr>
              <p:custDataLst>
                <p:tags r:id="rId230"/>
              </p:custDataLst>
            </p:nvPr>
          </p:nvSpPr>
          <p:spPr>
            <a:xfrm>
              <a:off x="6438900" y="5099050"/>
              <a:ext cx="93369" cy="212566"/>
            </a:xfrm>
            <a:custGeom>
              <a:avLst/>
              <a:gdLst/>
              <a:ahLst/>
              <a:cxnLst/>
              <a:rect l="0" t="0" r="0" b="0"/>
              <a:pathLst>
                <a:path w="93369" h="212566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15580" y="8837"/>
                  </a:lnTo>
                  <a:lnTo>
                    <a:pt x="32603" y="11555"/>
                  </a:lnTo>
                  <a:lnTo>
                    <a:pt x="60977" y="8110"/>
                  </a:lnTo>
                  <a:lnTo>
                    <a:pt x="75531" y="6166"/>
                  </a:lnTo>
                  <a:lnTo>
                    <a:pt x="77871" y="4816"/>
                  </a:lnTo>
                  <a:lnTo>
                    <a:pt x="79431" y="3211"/>
                  </a:lnTo>
                  <a:lnTo>
                    <a:pt x="52391" y="30168"/>
                  </a:lnTo>
                  <a:lnTo>
                    <a:pt x="35592" y="57073"/>
                  </a:lnTo>
                  <a:lnTo>
                    <a:pt x="28420" y="80645"/>
                  </a:lnTo>
                  <a:lnTo>
                    <a:pt x="28624" y="88759"/>
                  </a:lnTo>
                  <a:lnTo>
                    <a:pt x="29666" y="90923"/>
                  </a:lnTo>
                  <a:lnTo>
                    <a:pt x="32477" y="90954"/>
                  </a:lnTo>
                  <a:lnTo>
                    <a:pt x="41246" y="87226"/>
                  </a:lnTo>
                  <a:lnTo>
                    <a:pt x="58082" y="73822"/>
                  </a:lnTo>
                  <a:lnTo>
                    <a:pt x="76253" y="47377"/>
                  </a:lnTo>
                  <a:lnTo>
                    <a:pt x="80685" y="37398"/>
                  </a:lnTo>
                  <a:lnTo>
                    <a:pt x="81306" y="36926"/>
                  </a:lnTo>
                  <a:lnTo>
                    <a:pt x="81721" y="37318"/>
                  </a:lnTo>
                  <a:lnTo>
                    <a:pt x="75562" y="51353"/>
                  </a:lnTo>
                  <a:lnTo>
                    <a:pt x="76152" y="65627"/>
                  </a:lnTo>
                  <a:lnTo>
                    <a:pt x="82536" y="91411"/>
                  </a:lnTo>
                  <a:lnTo>
                    <a:pt x="88895" y="119513"/>
                  </a:lnTo>
                  <a:lnTo>
                    <a:pt x="93368" y="147594"/>
                  </a:lnTo>
                  <a:lnTo>
                    <a:pt x="93002" y="167197"/>
                  </a:lnTo>
                  <a:lnTo>
                    <a:pt x="88136" y="185317"/>
                  </a:lnTo>
                  <a:lnTo>
                    <a:pt x="77507" y="199015"/>
                  </a:lnTo>
                  <a:lnTo>
                    <a:pt x="64081" y="208395"/>
                  </a:lnTo>
                  <a:lnTo>
                    <a:pt x="51058" y="212565"/>
                  </a:lnTo>
                  <a:lnTo>
                    <a:pt x="46738" y="210855"/>
                  </a:lnTo>
                  <a:lnTo>
                    <a:pt x="43859" y="206892"/>
                  </a:lnTo>
                  <a:lnTo>
                    <a:pt x="41940" y="201428"/>
                  </a:lnTo>
                  <a:lnTo>
                    <a:pt x="43222" y="170838"/>
                  </a:lnTo>
                  <a:lnTo>
                    <a:pt x="4445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8" name="SMARTInkShape-3115"/>
            <p:cNvSpPr/>
            <p:nvPr>
              <p:custDataLst>
                <p:tags r:id="rId231"/>
              </p:custDataLst>
            </p:nvPr>
          </p:nvSpPr>
          <p:spPr>
            <a:xfrm>
              <a:off x="6560772" y="5104219"/>
              <a:ext cx="217630" cy="115580"/>
            </a:xfrm>
            <a:custGeom>
              <a:avLst/>
              <a:gdLst/>
              <a:ahLst/>
              <a:cxnLst/>
              <a:rect l="0" t="0" r="0" b="0"/>
              <a:pathLst>
                <a:path w="217630" h="115580">
                  <a:moveTo>
                    <a:pt x="17828" y="39281"/>
                  </a:moveTo>
                  <a:lnTo>
                    <a:pt x="17828" y="39281"/>
                  </a:lnTo>
                  <a:lnTo>
                    <a:pt x="17828" y="35910"/>
                  </a:lnTo>
                  <a:lnTo>
                    <a:pt x="17123" y="35622"/>
                  </a:lnTo>
                  <a:lnTo>
                    <a:pt x="14457" y="37185"/>
                  </a:lnTo>
                  <a:lnTo>
                    <a:pt x="4963" y="68516"/>
                  </a:lnTo>
                  <a:lnTo>
                    <a:pt x="610" y="93804"/>
                  </a:lnTo>
                  <a:lnTo>
                    <a:pt x="0" y="101030"/>
                  </a:lnTo>
                  <a:lnTo>
                    <a:pt x="1003" y="106552"/>
                  </a:lnTo>
                  <a:lnTo>
                    <a:pt x="5881" y="114570"/>
                  </a:lnTo>
                  <a:lnTo>
                    <a:pt x="8453" y="115579"/>
                  </a:lnTo>
                  <a:lnTo>
                    <a:pt x="10872" y="114841"/>
                  </a:lnTo>
                  <a:lnTo>
                    <a:pt x="16147" y="109552"/>
                  </a:lnTo>
                  <a:lnTo>
                    <a:pt x="23196" y="100146"/>
                  </a:lnTo>
                  <a:lnTo>
                    <a:pt x="31726" y="76208"/>
                  </a:lnTo>
                  <a:lnTo>
                    <a:pt x="31981" y="50144"/>
                  </a:lnTo>
                  <a:lnTo>
                    <a:pt x="25188" y="23508"/>
                  </a:lnTo>
                  <a:lnTo>
                    <a:pt x="25557" y="22415"/>
                  </a:lnTo>
                  <a:lnTo>
                    <a:pt x="26508" y="21688"/>
                  </a:lnTo>
                  <a:lnTo>
                    <a:pt x="30153" y="20878"/>
                  </a:lnTo>
                  <a:lnTo>
                    <a:pt x="58035" y="20269"/>
                  </a:lnTo>
                  <a:lnTo>
                    <a:pt x="68859" y="20953"/>
                  </a:lnTo>
                  <a:lnTo>
                    <a:pt x="78373" y="23609"/>
                  </a:lnTo>
                  <a:lnTo>
                    <a:pt x="81475" y="26717"/>
                  </a:lnTo>
                  <a:lnTo>
                    <a:pt x="84922" y="35813"/>
                  </a:lnTo>
                  <a:lnTo>
                    <a:pt x="83490" y="56206"/>
                  </a:lnTo>
                  <a:lnTo>
                    <a:pt x="76050" y="75197"/>
                  </a:lnTo>
                  <a:lnTo>
                    <a:pt x="76398" y="75219"/>
                  </a:lnTo>
                  <a:lnTo>
                    <a:pt x="78667" y="73363"/>
                  </a:lnTo>
                  <a:lnTo>
                    <a:pt x="102141" y="48091"/>
                  </a:lnTo>
                  <a:lnTo>
                    <a:pt x="113208" y="41891"/>
                  </a:lnTo>
                  <a:lnTo>
                    <a:pt x="115282" y="43138"/>
                  </a:lnTo>
                  <a:lnTo>
                    <a:pt x="117585" y="50168"/>
                  </a:lnTo>
                  <a:lnTo>
                    <a:pt x="121067" y="74215"/>
                  </a:lnTo>
                  <a:lnTo>
                    <a:pt x="122637" y="77387"/>
                  </a:lnTo>
                  <a:lnTo>
                    <a:pt x="125800" y="78089"/>
                  </a:lnTo>
                  <a:lnTo>
                    <a:pt x="134960" y="75109"/>
                  </a:lnTo>
                  <a:lnTo>
                    <a:pt x="163157" y="55923"/>
                  </a:lnTo>
                  <a:lnTo>
                    <a:pt x="194165" y="27631"/>
                  </a:lnTo>
                  <a:lnTo>
                    <a:pt x="196624" y="25401"/>
                  </a:lnTo>
                  <a:lnTo>
                    <a:pt x="173687" y="56357"/>
                  </a:lnTo>
                  <a:lnTo>
                    <a:pt x="172534" y="59132"/>
                  </a:lnTo>
                  <a:lnTo>
                    <a:pt x="173177" y="60981"/>
                  </a:lnTo>
                  <a:lnTo>
                    <a:pt x="175015" y="62214"/>
                  </a:lnTo>
                  <a:lnTo>
                    <a:pt x="177653" y="63037"/>
                  </a:lnTo>
                  <a:lnTo>
                    <a:pt x="202238" y="59069"/>
                  </a:lnTo>
                  <a:lnTo>
                    <a:pt x="207502" y="56778"/>
                  </a:lnTo>
                  <a:lnTo>
                    <a:pt x="209895" y="55179"/>
                  </a:lnTo>
                  <a:lnTo>
                    <a:pt x="212552" y="51521"/>
                  </a:lnTo>
                  <a:lnTo>
                    <a:pt x="217629" y="36681"/>
                  </a:lnTo>
                  <a:lnTo>
                    <a:pt x="216650" y="16089"/>
                  </a:lnTo>
                  <a:lnTo>
                    <a:pt x="211791" y="5926"/>
                  </a:lnTo>
                  <a:lnTo>
                    <a:pt x="208520" y="2227"/>
                  </a:lnTo>
                  <a:lnTo>
                    <a:pt x="205634" y="467"/>
                  </a:lnTo>
                  <a:lnTo>
                    <a:pt x="203004" y="0"/>
                  </a:lnTo>
                  <a:lnTo>
                    <a:pt x="189278" y="11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9" name="SMARTInkShape-3116"/>
            <p:cNvSpPr/>
            <p:nvPr>
              <p:custDataLst>
                <p:tags r:id="rId232"/>
              </p:custDataLst>
            </p:nvPr>
          </p:nvSpPr>
          <p:spPr>
            <a:xfrm>
              <a:off x="7143750" y="5067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0" name="SMARTInkShape-3117"/>
            <p:cNvSpPr/>
            <p:nvPr>
              <p:custDataLst>
                <p:tags r:id="rId233"/>
              </p:custDataLst>
            </p:nvPr>
          </p:nvSpPr>
          <p:spPr>
            <a:xfrm>
              <a:off x="7272218" y="5020362"/>
              <a:ext cx="131883" cy="142189"/>
            </a:xfrm>
            <a:custGeom>
              <a:avLst/>
              <a:gdLst/>
              <a:ahLst/>
              <a:cxnLst/>
              <a:rect l="0" t="0" r="0" b="0"/>
              <a:pathLst>
                <a:path w="131883" h="142189">
                  <a:moveTo>
                    <a:pt x="11232" y="8838"/>
                  </a:moveTo>
                  <a:lnTo>
                    <a:pt x="11232" y="8838"/>
                  </a:lnTo>
                  <a:lnTo>
                    <a:pt x="11232" y="0"/>
                  </a:lnTo>
                  <a:lnTo>
                    <a:pt x="10527" y="123"/>
                  </a:lnTo>
                  <a:lnTo>
                    <a:pt x="7861" y="4024"/>
                  </a:lnTo>
                  <a:lnTo>
                    <a:pt x="1107" y="32529"/>
                  </a:lnTo>
                  <a:lnTo>
                    <a:pt x="0" y="56937"/>
                  </a:lnTo>
                  <a:lnTo>
                    <a:pt x="5590" y="82623"/>
                  </a:lnTo>
                  <a:lnTo>
                    <a:pt x="7471" y="87661"/>
                  </a:lnTo>
                  <a:lnTo>
                    <a:pt x="10136" y="90314"/>
                  </a:lnTo>
                  <a:lnTo>
                    <a:pt x="13323" y="91378"/>
                  </a:lnTo>
                  <a:lnTo>
                    <a:pt x="16860" y="91381"/>
                  </a:lnTo>
                  <a:lnTo>
                    <a:pt x="47481" y="79211"/>
                  </a:lnTo>
                  <a:lnTo>
                    <a:pt x="47393" y="80448"/>
                  </a:lnTo>
                  <a:lnTo>
                    <a:pt x="39804" y="104039"/>
                  </a:lnTo>
                  <a:lnTo>
                    <a:pt x="41099" y="110651"/>
                  </a:lnTo>
                  <a:lnTo>
                    <a:pt x="45255" y="112698"/>
                  </a:lnTo>
                  <a:lnTo>
                    <a:pt x="59279" y="114970"/>
                  </a:lnTo>
                  <a:lnTo>
                    <a:pt x="87009" y="109507"/>
                  </a:lnTo>
                  <a:lnTo>
                    <a:pt x="107454" y="98952"/>
                  </a:lnTo>
                  <a:lnTo>
                    <a:pt x="113970" y="90986"/>
                  </a:lnTo>
                  <a:lnTo>
                    <a:pt x="115707" y="86887"/>
                  </a:lnTo>
                  <a:lnTo>
                    <a:pt x="114043" y="84154"/>
                  </a:lnTo>
                  <a:lnTo>
                    <a:pt x="104668" y="81117"/>
                  </a:lnTo>
                  <a:lnTo>
                    <a:pt x="98923" y="82423"/>
                  </a:lnTo>
                  <a:lnTo>
                    <a:pt x="86894" y="89521"/>
                  </a:lnTo>
                  <a:lnTo>
                    <a:pt x="82840" y="95082"/>
                  </a:lnTo>
                  <a:lnTo>
                    <a:pt x="78336" y="108787"/>
                  </a:lnTo>
                  <a:lnTo>
                    <a:pt x="79956" y="114982"/>
                  </a:lnTo>
                  <a:lnTo>
                    <a:pt x="89284" y="125628"/>
                  </a:lnTo>
                  <a:lnTo>
                    <a:pt x="119809" y="138185"/>
                  </a:lnTo>
                  <a:lnTo>
                    <a:pt x="131882" y="1421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1" name="SMARTInkShape-3118"/>
            <p:cNvSpPr/>
            <p:nvPr>
              <p:custDataLst>
                <p:tags r:id="rId234"/>
              </p:custDataLst>
            </p:nvPr>
          </p:nvSpPr>
          <p:spPr>
            <a:xfrm>
              <a:off x="7194550" y="5060950"/>
              <a:ext cx="60053" cy="99976"/>
            </a:xfrm>
            <a:custGeom>
              <a:avLst/>
              <a:gdLst/>
              <a:ahLst/>
              <a:cxnLst/>
              <a:rect l="0" t="0" r="0" b="0"/>
              <a:pathLst>
                <a:path w="60053" h="99976">
                  <a:moveTo>
                    <a:pt x="31750" y="0"/>
                  </a:moveTo>
                  <a:lnTo>
                    <a:pt x="31750" y="0"/>
                  </a:lnTo>
                  <a:lnTo>
                    <a:pt x="43306" y="11555"/>
                  </a:lnTo>
                  <a:lnTo>
                    <a:pt x="42982" y="12643"/>
                  </a:lnTo>
                  <a:lnTo>
                    <a:pt x="38169" y="18964"/>
                  </a:lnTo>
                  <a:lnTo>
                    <a:pt x="41491" y="22396"/>
                  </a:lnTo>
                  <a:lnTo>
                    <a:pt x="43135" y="25946"/>
                  </a:lnTo>
                  <a:lnTo>
                    <a:pt x="43573" y="27880"/>
                  </a:lnTo>
                  <a:lnTo>
                    <a:pt x="53005" y="41125"/>
                  </a:lnTo>
                  <a:lnTo>
                    <a:pt x="59975" y="61503"/>
                  </a:lnTo>
                  <a:lnTo>
                    <a:pt x="60052" y="69903"/>
                  </a:lnTo>
                  <a:lnTo>
                    <a:pt x="59085" y="74119"/>
                  </a:lnTo>
                  <a:lnTo>
                    <a:pt x="50981" y="86794"/>
                  </a:lnTo>
                  <a:lnTo>
                    <a:pt x="39826" y="93373"/>
                  </a:lnTo>
                  <a:lnTo>
                    <a:pt x="19562" y="99162"/>
                  </a:lnTo>
                  <a:lnTo>
                    <a:pt x="13041" y="99975"/>
                  </a:lnTo>
                  <a:lnTo>
                    <a:pt x="8694" y="99106"/>
                  </a:lnTo>
                  <a:lnTo>
                    <a:pt x="5796" y="97115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2" name="SMARTInkShape-3119"/>
            <p:cNvSpPr/>
            <p:nvPr>
              <p:custDataLst>
                <p:tags r:id="rId235"/>
              </p:custDataLst>
            </p:nvPr>
          </p:nvSpPr>
          <p:spPr>
            <a:xfrm>
              <a:off x="7045830" y="5003800"/>
              <a:ext cx="97823" cy="143843"/>
            </a:xfrm>
            <a:custGeom>
              <a:avLst/>
              <a:gdLst/>
              <a:ahLst/>
              <a:cxnLst/>
              <a:rect l="0" t="0" r="0" b="0"/>
              <a:pathLst>
                <a:path w="97823" h="143843">
                  <a:moveTo>
                    <a:pt x="28070" y="0"/>
                  </a:moveTo>
                  <a:lnTo>
                    <a:pt x="28070" y="0"/>
                  </a:lnTo>
                  <a:lnTo>
                    <a:pt x="24699" y="0"/>
                  </a:lnTo>
                  <a:lnTo>
                    <a:pt x="15861" y="6742"/>
                  </a:lnTo>
                  <a:lnTo>
                    <a:pt x="7676" y="27789"/>
                  </a:lnTo>
                  <a:lnTo>
                    <a:pt x="3013" y="50216"/>
                  </a:lnTo>
                  <a:lnTo>
                    <a:pt x="0" y="75235"/>
                  </a:lnTo>
                  <a:lnTo>
                    <a:pt x="1013" y="98113"/>
                  </a:lnTo>
                  <a:lnTo>
                    <a:pt x="2179" y="124085"/>
                  </a:lnTo>
                  <a:lnTo>
                    <a:pt x="2627" y="143796"/>
                  </a:lnTo>
                  <a:lnTo>
                    <a:pt x="3347" y="143842"/>
                  </a:lnTo>
                  <a:lnTo>
                    <a:pt x="6028" y="142011"/>
                  </a:lnTo>
                  <a:lnTo>
                    <a:pt x="21087" y="111706"/>
                  </a:lnTo>
                  <a:lnTo>
                    <a:pt x="36114" y="95892"/>
                  </a:lnTo>
                  <a:lnTo>
                    <a:pt x="66393" y="81075"/>
                  </a:lnTo>
                  <a:lnTo>
                    <a:pt x="72669" y="80861"/>
                  </a:lnTo>
                  <a:lnTo>
                    <a:pt x="85286" y="84386"/>
                  </a:lnTo>
                  <a:lnTo>
                    <a:pt x="89497" y="88007"/>
                  </a:lnTo>
                  <a:lnTo>
                    <a:pt x="94177" y="97675"/>
                  </a:lnTo>
                  <a:lnTo>
                    <a:pt x="97426" y="125438"/>
                  </a:lnTo>
                  <a:lnTo>
                    <a:pt x="97822" y="136883"/>
                  </a:lnTo>
                  <a:lnTo>
                    <a:pt x="97150" y="137822"/>
                  </a:lnTo>
                  <a:lnTo>
                    <a:pt x="9157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3" name="SMARTInkShape-3120"/>
            <p:cNvSpPr/>
            <p:nvPr>
              <p:custDataLst>
                <p:tags r:id="rId236"/>
              </p:custDataLst>
            </p:nvPr>
          </p:nvSpPr>
          <p:spPr>
            <a:xfrm>
              <a:off x="6828533" y="5108890"/>
              <a:ext cx="169168" cy="69838"/>
            </a:xfrm>
            <a:custGeom>
              <a:avLst/>
              <a:gdLst/>
              <a:ahLst/>
              <a:cxnLst/>
              <a:rect l="0" t="0" r="0" b="0"/>
              <a:pathLst>
                <a:path w="169168" h="69838">
                  <a:moveTo>
                    <a:pt x="29467" y="21910"/>
                  </a:moveTo>
                  <a:lnTo>
                    <a:pt x="29467" y="21910"/>
                  </a:lnTo>
                  <a:lnTo>
                    <a:pt x="29467" y="12490"/>
                  </a:lnTo>
                  <a:lnTo>
                    <a:pt x="28762" y="17159"/>
                  </a:lnTo>
                  <a:lnTo>
                    <a:pt x="20678" y="41067"/>
                  </a:lnTo>
                  <a:lnTo>
                    <a:pt x="83" y="69837"/>
                  </a:lnTo>
                  <a:lnTo>
                    <a:pt x="0" y="69383"/>
                  </a:lnTo>
                  <a:lnTo>
                    <a:pt x="13756" y="40741"/>
                  </a:lnTo>
                  <a:lnTo>
                    <a:pt x="30490" y="10548"/>
                  </a:lnTo>
                  <a:lnTo>
                    <a:pt x="33678" y="7985"/>
                  </a:lnTo>
                  <a:lnTo>
                    <a:pt x="40980" y="5138"/>
                  </a:lnTo>
                  <a:lnTo>
                    <a:pt x="43493" y="5790"/>
                  </a:lnTo>
                  <a:lnTo>
                    <a:pt x="45168" y="7636"/>
                  </a:lnTo>
                  <a:lnTo>
                    <a:pt x="46284" y="10277"/>
                  </a:lnTo>
                  <a:lnTo>
                    <a:pt x="51287" y="15093"/>
                  </a:lnTo>
                  <a:lnTo>
                    <a:pt x="56803" y="19586"/>
                  </a:lnTo>
                  <a:lnTo>
                    <a:pt x="59255" y="23935"/>
                  </a:lnTo>
                  <a:lnTo>
                    <a:pt x="60615" y="24670"/>
                  </a:lnTo>
                  <a:lnTo>
                    <a:pt x="62226" y="24456"/>
                  </a:lnTo>
                  <a:lnTo>
                    <a:pt x="67866" y="20783"/>
                  </a:lnTo>
                  <a:lnTo>
                    <a:pt x="84498" y="10398"/>
                  </a:lnTo>
                  <a:lnTo>
                    <a:pt x="85204" y="12119"/>
                  </a:lnTo>
                  <a:lnTo>
                    <a:pt x="86431" y="32458"/>
                  </a:lnTo>
                  <a:lnTo>
                    <a:pt x="87904" y="35292"/>
                  </a:lnTo>
                  <a:lnTo>
                    <a:pt x="90297" y="37181"/>
                  </a:lnTo>
                  <a:lnTo>
                    <a:pt x="93303" y="38441"/>
                  </a:lnTo>
                  <a:lnTo>
                    <a:pt x="102289" y="37959"/>
                  </a:lnTo>
                  <a:lnTo>
                    <a:pt x="107648" y="36842"/>
                  </a:lnTo>
                  <a:lnTo>
                    <a:pt x="125305" y="25158"/>
                  </a:lnTo>
                  <a:lnTo>
                    <a:pt x="147411" y="4364"/>
                  </a:lnTo>
                  <a:lnTo>
                    <a:pt x="149019" y="1746"/>
                  </a:lnTo>
                  <a:lnTo>
                    <a:pt x="149384" y="0"/>
                  </a:lnTo>
                  <a:lnTo>
                    <a:pt x="148218" y="248"/>
                  </a:lnTo>
                  <a:lnTo>
                    <a:pt x="143158" y="4285"/>
                  </a:lnTo>
                  <a:lnTo>
                    <a:pt x="139969" y="8903"/>
                  </a:lnTo>
                  <a:lnTo>
                    <a:pt x="138551" y="14012"/>
                  </a:lnTo>
                  <a:lnTo>
                    <a:pt x="137921" y="20987"/>
                  </a:lnTo>
                  <a:lnTo>
                    <a:pt x="138459" y="23411"/>
                  </a:lnTo>
                  <a:lnTo>
                    <a:pt x="139522" y="25028"/>
                  </a:lnTo>
                  <a:lnTo>
                    <a:pt x="140938" y="26105"/>
                  </a:lnTo>
                  <a:lnTo>
                    <a:pt x="169167" y="21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7" name="SMARTInkShape-Group612"/>
          <p:cNvGrpSpPr/>
          <p:nvPr/>
        </p:nvGrpSpPr>
        <p:grpSpPr>
          <a:xfrm>
            <a:off x="7867650" y="4578099"/>
            <a:ext cx="342901" cy="262417"/>
            <a:chOff x="7867650" y="4578099"/>
            <a:chExt cx="342901" cy="262417"/>
          </a:xfrm>
        </p:grpSpPr>
        <p:sp>
          <p:nvSpPr>
            <p:cNvPr id="885" name="SMARTInkShape-3121"/>
            <p:cNvSpPr/>
            <p:nvPr>
              <p:custDataLst>
                <p:tags r:id="rId225"/>
              </p:custDataLst>
            </p:nvPr>
          </p:nvSpPr>
          <p:spPr>
            <a:xfrm>
              <a:off x="7886700" y="4679950"/>
              <a:ext cx="323851" cy="96058"/>
            </a:xfrm>
            <a:custGeom>
              <a:avLst/>
              <a:gdLst/>
              <a:ahLst/>
              <a:cxnLst/>
              <a:rect l="0" t="0" r="0" b="0"/>
              <a:pathLst>
                <a:path w="323851" h="96058">
                  <a:moveTo>
                    <a:pt x="0" y="44450"/>
                  </a:moveTo>
                  <a:lnTo>
                    <a:pt x="0" y="44450"/>
                  </a:lnTo>
                  <a:lnTo>
                    <a:pt x="31393" y="32517"/>
                  </a:lnTo>
                  <a:lnTo>
                    <a:pt x="53463" y="27857"/>
                  </a:lnTo>
                  <a:lnTo>
                    <a:pt x="77384" y="23434"/>
                  </a:lnTo>
                  <a:lnTo>
                    <a:pt x="105545" y="20622"/>
                  </a:lnTo>
                  <a:lnTo>
                    <a:pt x="108463" y="21509"/>
                  </a:lnTo>
                  <a:lnTo>
                    <a:pt x="110409" y="22806"/>
                  </a:lnTo>
                  <a:lnTo>
                    <a:pt x="105044" y="33655"/>
                  </a:lnTo>
                  <a:lnTo>
                    <a:pt x="88040" y="57714"/>
                  </a:lnTo>
                  <a:lnTo>
                    <a:pt x="75240" y="78954"/>
                  </a:lnTo>
                  <a:lnTo>
                    <a:pt x="73444" y="84386"/>
                  </a:lnTo>
                  <a:lnTo>
                    <a:pt x="73657" y="88713"/>
                  </a:lnTo>
                  <a:lnTo>
                    <a:pt x="75210" y="92303"/>
                  </a:lnTo>
                  <a:lnTo>
                    <a:pt x="77657" y="95402"/>
                  </a:lnTo>
                  <a:lnTo>
                    <a:pt x="82110" y="96057"/>
                  </a:lnTo>
                  <a:lnTo>
                    <a:pt x="94583" y="93021"/>
                  </a:lnTo>
                  <a:lnTo>
                    <a:pt x="117473" y="76637"/>
                  </a:lnTo>
                  <a:lnTo>
                    <a:pt x="144011" y="46522"/>
                  </a:lnTo>
                  <a:lnTo>
                    <a:pt x="151729" y="32671"/>
                  </a:lnTo>
                  <a:lnTo>
                    <a:pt x="153748" y="21341"/>
                  </a:lnTo>
                  <a:lnTo>
                    <a:pt x="152294" y="13012"/>
                  </a:lnTo>
                  <a:lnTo>
                    <a:pt x="150918" y="10792"/>
                  </a:lnTo>
                  <a:lnTo>
                    <a:pt x="149295" y="9311"/>
                  </a:lnTo>
                  <a:lnTo>
                    <a:pt x="145611" y="7666"/>
                  </a:lnTo>
                  <a:lnTo>
                    <a:pt x="143641" y="7227"/>
                  </a:lnTo>
                  <a:lnTo>
                    <a:pt x="141622" y="7640"/>
                  </a:lnTo>
                  <a:lnTo>
                    <a:pt x="135409" y="11593"/>
                  </a:lnTo>
                  <a:lnTo>
                    <a:pt x="131207" y="15265"/>
                  </a:lnTo>
                  <a:lnTo>
                    <a:pt x="128870" y="21131"/>
                  </a:lnTo>
                  <a:lnTo>
                    <a:pt x="128246" y="24671"/>
                  </a:lnTo>
                  <a:lnTo>
                    <a:pt x="129242" y="27736"/>
                  </a:lnTo>
                  <a:lnTo>
                    <a:pt x="134111" y="33023"/>
                  </a:lnTo>
                  <a:lnTo>
                    <a:pt x="148157" y="39967"/>
                  </a:lnTo>
                  <a:lnTo>
                    <a:pt x="176230" y="43564"/>
                  </a:lnTo>
                  <a:lnTo>
                    <a:pt x="205972" y="44333"/>
                  </a:lnTo>
                  <a:lnTo>
                    <a:pt x="215641" y="44447"/>
                  </a:lnTo>
                  <a:lnTo>
                    <a:pt x="212453" y="47820"/>
                  </a:lnTo>
                  <a:lnTo>
                    <a:pt x="208959" y="49476"/>
                  </a:lnTo>
                  <a:lnTo>
                    <a:pt x="207039" y="49917"/>
                  </a:lnTo>
                  <a:lnTo>
                    <a:pt x="205760" y="49506"/>
                  </a:lnTo>
                  <a:lnTo>
                    <a:pt x="204906" y="48526"/>
                  </a:lnTo>
                  <a:lnTo>
                    <a:pt x="204337" y="47167"/>
                  </a:lnTo>
                  <a:lnTo>
                    <a:pt x="210279" y="31771"/>
                  </a:lnTo>
                  <a:lnTo>
                    <a:pt x="222810" y="20941"/>
                  </a:lnTo>
                  <a:lnTo>
                    <a:pt x="240843" y="12129"/>
                  </a:lnTo>
                  <a:lnTo>
                    <a:pt x="262968" y="5861"/>
                  </a:lnTo>
                  <a:lnTo>
                    <a:pt x="286914" y="2604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6" name="SMARTInkShape-3122"/>
            <p:cNvSpPr/>
            <p:nvPr>
              <p:custDataLst>
                <p:tags r:id="rId226"/>
              </p:custDataLst>
            </p:nvPr>
          </p:nvSpPr>
          <p:spPr>
            <a:xfrm>
              <a:off x="7867650" y="4578099"/>
              <a:ext cx="63501" cy="262417"/>
            </a:xfrm>
            <a:custGeom>
              <a:avLst/>
              <a:gdLst/>
              <a:ahLst/>
              <a:cxnLst/>
              <a:rect l="0" t="0" r="0" b="0"/>
              <a:pathLst>
                <a:path w="63501" h="262417">
                  <a:moveTo>
                    <a:pt x="63500" y="32001"/>
                  </a:moveTo>
                  <a:lnTo>
                    <a:pt x="63500" y="32001"/>
                  </a:lnTo>
                  <a:lnTo>
                    <a:pt x="54662" y="3390"/>
                  </a:lnTo>
                  <a:lnTo>
                    <a:pt x="53375" y="932"/>
                  </a:lnTo>
                  <a:lnTo>
                    <a:pt x="52516" y="0"/>
                  </a:lnTo>
                  <a:lnTo>
                    <a:pt x="51944" y="84"/>
                  </a:lnTo>
                  <a:lnTo>
                    <a:pt x="47768" y="27170"/>
                  </a:lnTo>
                  <a:lnTo>
                    <a:pt x="45957" y="42891"/>
                  </a:lnTo>
                  <a:lnTo>
                    <a:pt x="44042" y="61133"/>
                  </a:lnTo>
                  <a:lnTo>
                    <a:pt x="42062" y="81055"/>
                  </a:lnTo>
                  <a:lnTo>
                    <a:pt x="40036" y="100687"/>
                  </a:lnTo>
                  <a:lnTo>
                    <a:pt x="37979" y="120125"/>
                  </a:lnTo>
                  <a:lnTo>
                    <a:pt x="35903" y="139434"/>
                  </a:lnTo>
                  <a:lnTo>
                    <a:pt x="33813" y="157245"/>
                  </a:lnTo>
                  <a:lnTo>
                    <a:pt x="31714" y="174058"/>
                  </a:lnTo>
                  <a:lnTo>
                    <a:pt x="27501" y="203793"/>
                  </a:lnTo>
                  <a:lnTo>
                    <a:pt x="23276" y="226416"/>
                  </a:lnTo>
                  <a:lnTo>
                    <a:pt x="14815" y="256749"/>
                  </a:lnTo>
                  <a:lnTo>
                    <a:pt x="10582" y="262416"/>
                  </a:lnTo>
                  <a:lnTo>
                    <a:pt x="8466" y="261811"/>
                  </a:lnTo>
                  <a:lnTo>
                    <a:pt x="0" y="2479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6" name="SMARTInkShape-Group613"/>
          <p:cNvGrpSpPr/>
          <p:nvPr/>
        </p:nvGrpSpPr>
        <p:grpSpPr>
          <a:xfrm>
            <a:off x="6222395" y="4616450"/>
            <a:ext cx="1410306" cy="304920"/>
            <a:chOff x="6222395" y="4616450"/>
            <a:chExt cx="1410306" cy="304920"/>
          </a:xfrm>
        </p:grpSpPr>
        <p:sp>
          <p:nvSpPr>
            <p:cNvPr id="888" name="SMARTInkShape-3123"/>
            <p:cNvSpPr/>
            <p:nvPr>
              <p:custDataLst>
                <p:tags r:id="rId217"/>
              </p:custDataLst>
            </p:nvPr>
          </p:nvSpPr>
          <p:spPr>
            <a:xfrm>
              <a:off x="6740041" y="4749800"/>
              <a:ext cx="41760" cy="6351"/>
            </a:xfrm>
            <a:custGeom>
              <a:avLst/>
              <a:gdLst/>
              <a:ahLst/>
              <a:cxnLst/>
              <a:rect l="0" t="0" r="0" b="0"/>
              <a:pathLst>
                <a:path w="4176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2979"/>
                  </a:lnTo>
                  <a:lnTo>
                    <a:pt x="0" y="1986"/>
                  </a:lnTo>
                  <a:lnTo>
                    <a:pt x="514" y="1324"/>
                  </a:lnTo>
                  <a:lnTo>
                    <a:pt x="1563" y="883"/>
                  </a:lnTo>
                  <a:lnTo>
                    <a:pt x="14795" y="3832"/>
                  </a:lnTo>
                  <a:lnTo>
                    <a:pt x="417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9" name="SMARTInkShape-3124"/>
            <p:cNvSpPr/>
            <p:nvPr>
              <p:custDataLst>
                <p:tags r:id="rId218"/>
              </p:custDataLst>
            </p:nvPr>
          </p:nvSpPr>
          <p:spPr>
            <a:xfrm>
              <a:off x="6607869" y="4750070"/>
              <a:ext cx="67856" cy="107789"/>
            </a:xfrm>
            <a:custGeom>
              <a:avLst/>
              <a:gdLst/>
              <a:ahLst/>
              <a:cxnLst/>
              <a:rect l="0" t="0" r="0" b="0"/>
              <a:pathLst>
                <a:path w="67856" h="107789">
                  <a:moveTo>
                    <a:pt x="15181" y="18780"/>
                  </a:moveTo>
                  <a:lnTo>
                    <a:pt x="15181" y="18780"/>
                  </a:lnTo>
                  <a:lnTo>
                    <a:pt x="875" y="9941"/>
                  </a:lnTo>
                  <a:lnTo>
                    <a:pt x="0" y="8654"/>
                  </a:lnTo>
                  <a:lnTo>
                    <a:pt x="121" y="7796"/>
                  </a:lnTo>
                  <a:lnTo>
                    <a:pt x="907" y="7224"/>
                  </a:lnTo>
                  <a:lnTo>
                    <a:pt x="31871" y="135"/>
                  </a:lnTo>
                  <a:lnTo>
                    <a:pt x="32658" y="0"/>
                  </a:lnTo>
                  <a:lnTo>
                    <a:pt x="31651" y="3613"/>
                  </a:lnTo>
                  <a:lnTo>
                    <a:pt x="25255" y="24172"/>
                  </a:lnTo>
                  <a:lnTo>
                    <a:pt x="25425" y="29430"/>
                  </a:lnTo>
                  <a:lnTo>
                    <a:pt x="26948" y="33641"/>
                  </a:lnTo>
                  <a:lnTo>
                    <a:pt x="29375" y="37154"/>
                  </a:lnTo>
                  <a:lnTo>
                    <a:pt x="33111" y="39496"/>
                  </a:lnTo>
                  <a:lnTo>
                    <a:pt x="47774" y="42792"/>
                  </a:lnTo>
                  <a:lnTo>
                    <a:pt x="56949" y="43563"/>
                  </a:lnTo>
                  <a:lnTo>
                    <a:pt x="60665" y="45180"/>
                  </a:lnTo>
                  <a:lnTo>
                    <a:pt x="66676" y="50739"/>
                  </a:lnTo>
                  <a:lnTo>
                    <a:pt x="67855" y="55608"/>
                  </a:lnTo>
                  <a:lnTo>
                    <a:pt x="66145" y="75239"/>
                  </a:lnTo>
                  <a:lnTo>
                    <a:pt x="57258" y="104218"/>
                  </a:lnTo>
                  <a:lnTo>
                    <a:pt x="54521" y="106783"/>
                  </a:lnTo>
                  <a:lnTo>
                    <a:pt x="51285" y="107788"/>
                  </a:lnTo>
                  <a:lnTo>
                    <a:pt x="47717" y="107752"/>
                  </a:lnTo>
                  <a:lnTo>
                    <a:pt x="45338" y="106317"/>
                  </a:lnTo>
                  <a:lnTo>
                    <a:pt x="43752" y="103949"/>
                  </a:lnTo>
                  <a:lnTo>
                    <a:pt x="40581" y="949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0" name="SMARTInkShape-3125"/>
            <p:cNvSpPr/>
            <p:nvPr>
              <p:custDataLst>
                <p:tags r:id="rId219"/>
              </p:custDataLst>
            </p:nvPr>
          </p:nvSpPr>
          <p:spPr>
            <a:xfrm>
              <a:off x="6738232" y="4813300"/>
              <a:ext cx="11819" cy="108070"/>
            </a:xfrm>
            <a:custGeom>
              <a:avLst/>
              <a:gdLst/>
              <a:ahLst/>
              <a:cxnLst/>
              <a:rect l="0" t="0" r="0" b="0"/>
              <a:pathLst>
                <a:path w="11819" h="108070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6142" y="31393"/>
                  </a:lnTo>
                  <a:lnTo>
                    <a:pt x="10136" y="61513"/>
                  </a:lnTo>
                  <a:lnTo>
                    <a:pt x="11320" y="86430"/>
                  </a:lnTo>
                  <a:lnTo>
                    <a:pt x="11753" y="108069"/>
                  </a:lnTo>
                  <a:lnTo>
                    <a:pt x="1181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1" name="SMARTInkShape-3126"/>
            <p:cNvSpPr/>
            <p:nvPr>
              <p:custDataLst>
                <p:tags r:id="rId220"/>
              </p:custDataLst>
            </p:nvPr>
          </p:nvSpPr>
          <p:spPr>
            <a:xfrm>
              <a:off x="6477469" y="4677762"/>
              <a:ext cx="126532" cy="198382"/>
            </a:xfrm>
            <a:custGeom>
              <a:avLst/>
              <a:gdLst/>
              <a:ahLst/>
              <a:cxnLst/>
              <a:rect l="0" t="0" r="0" b="0"/>
              <a:pathLst>
                <a:path w="126532" h="198382">
                  <a:moveTo>
                    <a:pt x="43981" y="110138"/>
                  </a:moveTo>
                  <a:lnTo>
                    <a:pt x="43981" y="110138"/>
                  </a:lnTo>
                  <a:lnTo>
                    <a:pt x="40610" y="110138"/>
                  </a:lnTo>
                  <a:lnTo>
                    <a:pt x="39617" y="109433"/>
                  </a:lnTo>
                  <a:lnTo>
                    <a:pt x="38955" y="108257"/>
                  </a:lnTo>
                  <a:lnTo>
                    <a:pt x="38023" y="101349"/>
                  </a:lnTo>
                  <a:lnTo>
                    <a:pt x="37892" y="97929"/>
                  </a:lnTo>
                  <a:lnTo>
                    <a:pt x="37099" y="95648"/>
                  </a:lnTo>
                  <a:lnTo>
                    <a:pt x="35865" y="94128"/>
                  </a:lnTo>
                  <a:lnTo>
                    <a:pt x="34337" y="93115"/>
                  </a:lnTo>
                  <a:lnTo>
                    <a:pt x="28876" y="93870"/>
                  </a:lnTo>
                  <a:lnTo>
                    <a:pt x="25444" y="95059"/>
                  </a:lnTo>
                  <a:lnTo>
                    <a:pt x="17868" y="103907"/>
                  </a:lnTo>
                  <a:lnTo>
                    <a:pt x="10503" y="118658"/>
                  </a:lnTo>
                  <a:lnTo>
                    <a:pt x="3095" y="150056"/>
                  </a:lnTo>
                  <a:lnTo>
                    <a:pt x="588" y="179900"/>
                  </a:lnTo>
                  <a:lnTo>
                    <a:pt x="0" y="193119"/>
                  </a:lnTo>
                  <a:lnTo>
                    <a:pt x="1255" y="196503"/>
                  </a:lnTo>
                  <a:lnTo>
                    <a:pt x="3502" y="198054"/>
                  </a:lnTo>
                  <a:lnTo>
                    <a:pt x="6412" y="198381"/>
                  </a:lnTo>
                  <a:lnTo>
                    <a:pt x="9763" y="196484"/>
                  </a:lnTo>
                  <a:lnTo>
                    <a:pt x="17249" y="188730"/>
                  </a:lnTo>
                  <a:lnTo>
                    <a:pt x="32768" y="162353"/>
                  </a:lnTo>
                  <a:lnTo>
                    <a:pt x="40879" y="137813"/>
                  </a:lnTo>
                  <a:lnTo>
                    <a:pt x="46836" y="109738"/>
                  </a:lnTo>
                  <a:lnTo>
                    <a:pt x="51835" y="78445"/>
                  </a:lnTo>
                  <a:lnTo>
                    <a:pt x="54527" y="49486"/>
                  </a:lnTo>
                  <a:lnTo>
                    <a:pt x="55724" y="25326"/>
                  </a:lnTo>
                  <a:lnTo>
                    <a:pt x="56555" y="0"/>
                  </a:lnTo>
                  <a:lnTo>
                    <a:pt x="49902" y="13926"/>
                  </a:lnTo>
                  <a:lnTo>
                    <a:pt x="46613" y="36568"/>
                  </a:lnTo>
                  <a:lnTo>
                    <a:pt x="45150" y="65445"/>
                  </a:lnTo>
                  <a:lnTo>
                    <a:pt x="44501" y="97095"/>
                  </a:lnTo>
                  <a:lnTo>
                    <a:pt x="46093" y="124332"/>
                  </a:lnTo>
                  <a:lnTo>
                    <a:pt x="50957" y="155736"/>
                  </a:lnTo>
                  <a:lnTo>
                    <a:pt x="52865" y="163820"/>
                  </a:lnTo>
                  <a:lnTo>
                    <a:pt x="56254" y="169209"/>
                  </a:lnTo>
                  <a:lnTo>
                    <a:pt x="60629" y="172802"/>
                  </a:lnTo>
                  <a:lnTo>
                    <a:pt x="65663" y="175197"/>
                  </a:lnTo>
                  <a:lnTo>
                    <a:pt x="70431" y="173972"/>
                  </a:lnTo>
                  <a:lnTo>
                    <a:pt x="79490" y="165085"/>
                  </a:lnTo>
                  <a:lnTo>
                    <a:pt x="99187" y="133985"/>
                  </a:lnTo>
                  <a:lnTo>
                    <a:pt x="101952" y="130269"/>
                  </a:lnTo>
                  <a:lnTo>
                    <a:pt x="103795" y="129909"/>
                  </a:lnTo>
                  <a:lnTo>
                    <a:pt x="105024" y="131785"/>
                  </a:lnTo>
                  <a:lnTo>
                    <a:pt x="114173" y="159842"/>
                  </a:lnTo>
                  <a:lnTo>
                    <a:pt x="118216" y="167507"/>
                  </a:lnTo>
                  <a:lnTo>
                    <a:pt x="126531" y="173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2" name="SMARTInkShape-3127"/>
            <p:cNvSpPr/>
            <p:nvPr>
              <p:custDataLst>
                <p:tags r:id="rId221"/>
              </p:custDataLst>
            </p:nvPr>
          </p:nvSpPr>
          <p:spPr>
            <a:xfrm>
              <a:off x="6813276" y="4725660"/>
              <a:ext cx="257060" cy="112331"/>
            </a:xfrm>
            <a:custGeom>
              <a:avLst/>
              <a:gdLst/>
              <a:ahLst/>
              <a:cxnLst/>
              <a:rect l="0" t="0" r="0" b="0"/>
              <a:pathLst>
                <a:path w="257060" h="112331">
                  <a:moveTo>
                    <a:pt x="38374" y="5090"/>
                  </a:moveTo>
                  <a:lnTo>
                    <a:pt x="38374" y="5090"/>
                  </a:lnTo>
                  <a:lnTo>
                    <a:pt x="22677" y="34601"/>
                  </a:lnTo>
                  <a:lnTo>
                    <a:pt x="7618" y="63458"/>
                  </a:lnTo>
                  <a:lnTo>
                    <a:pt x="716" y="82537"/>
                  </a:lnTo>
                  <a:lnTo>
                    <a:pt x="0" y="98072"/>
                  </a:lnTo>
                  <a:lnTo>
                    <a:pt x="1502" y="103767"/>
                  </a:lnTo>
                  <a:lnTo>
                    <a:pt x="6934" y="111976"/>
                  </a:lnTo>
                  <a:lnTo>
                    <a:pt x="11064" y="112330"/>
                  </a:lnTo>
                  <a:lnTo>
                    <a:pt x="21298" y="107080"/>
                  </a:lnTo>
                  <a:lnTo>
                    <a:pt x="35587" y="92224"/>
                  </a:lnTo>
                  <a:lnTo>
                    <a:pt x="40664" y="82386"/>
                  </a:lnTo>
                  <a:lnTo>
                    <a:pt x="42017" y="77788"/>
                  </a:lnTo>
                  <a:lnTo>
                    <a:pt x="42214" y="74016"/>
                  </a:lnTo>
                  <a:lnTo>
                    <a:pt x="40551" y="67944"/>
                  </a:lnTo>
                  <a:lnTo>
                    <a:pt x="33634" y="56084"/>
                  </a:lnTo>
                  <a:lnTo>
                    <a:pt x="32342" y="47461"/>
                  </a:lnTo>
                  <a:lnTo>
                    <a:pt x="34047" y="43207"/>
                  </a:lnTo>
                  <a:lnTo>
                    <a:pt x="40890" y="34727"/>
                  </a:lnTo>
                  <a:lnTo>
                    <a:pt x="53701" y="28374"/>
                  </a:lnTo>
                  <a:lnTo>
                    <a:pt x="70902" y="25395"/>
                  </a:lnTo>
                  <a:lnTo>
                    <a:pt x="79407" y="26579"/>
                  </a:lnTo>
                  <a:lnTo>
                    <a:pt x="82663" y="27883"/>
                  </a:lnTo>
                  <a:lnTo>
                    <a:pt x="84833" y="31574"/>
                  </a:lnTo>
                  <a:lnTo>
                    <a:pt x="87245" y="43201"/>
                  </a:lnTo>
                  <a:lnTo>
                    <a:pt x="83723" y="72251"/>
                  </a:lnTo>
                  <a:lnTo>
                    <a:pt x="79641" y="87627"/>
                  </a:lnTo>
                  <a:lnTo>
                    <a:pt x="80939" y="94219"/>
                  </a:lnTo>
                  <a:lnTo>
                    <a:pt x="82273" y="95554"/>
                  </a:lnTo>
                  <a:lnTo>
                    <a:pt x="83867" y="95738"/>
                  </a:lnTo>
                  <a:lnTo>
                    <a:pt x="85636" y="95155"/>
                  </a:lnTo>
                  <a:lnTo>
                    <a:pt x="99378" y="68395"/>
                  </a:lnTo>
                  <a:lnTo>
                    <a:pt x="118314" y="46522"/>
                  </a:lnTo>
                  <a:lnTo>
                    <a:pt x="122712" y="44000"/>
                  </a:lnTo>
                  <a:lnTo>
                    <a:pt x="127055" y="43025"/>
                  </a:lnTo>
                  <a:lnTo>
                    <a:pt x="131361" y="43080"/>
                  </a:lnTo>
                  <a:lnTo>
                    <a:pt x="134232" y="45233"/>
                  </a:lnTo>
                  <a:lnTo>
                    <a:pt x="142589" y="62953"/>
                  </a:lnTo>
                  <a:lnTo>
                    <a:pt x="146545" y="66085"/>
                  </a:lnTo>
                  <a:lnTo>
                    <a:pt x="148588" y="66920"/>
                  </a:lnTo>
                  <a:lnTo>
                    <a:pt x="156502" y="64085"/>
                  </a:lnTo>
                  <a:lnTo>
                    <a:pt x="182201" y="47396"/>
                  </a:lnTo>
                  <a:lnTo>
                    <a:pt x="212215" y="15897"/>
                  </a:lnTo>
                  <a:lnTo>
                    <a:pt x="214414" y="11540"/>
                  </a:lnTo>
                  <a:lnTo>
                    <a:pt x="216071" y="0"/>
                  </a:lnTo>
                  <a:lnTo>
                    <a:pt x="215448" y="9834"/>
                  </a:lnTo>
                  <a:lnTo>
                    <a:pt x="212794" y="19898"/>
                  </a:lnTo>
                  <a:lnTo>
                    <a:pt x="213214" y="24840"/>
                  </a:lnTo>
                  <a:lnTo>
                    <a:pt x="217446" y="34093"/>
                  </a:lnTo>
                  <a:lnTo>
                    <a:pt x="225911" y="41029"/>
                  </a:lnTo>
                  <a:lnTo>
                    <a:pt x="248593" y="54601"/>
                  </a:lnTo>
                  <a:lnTo>
                    <a:pt x="252603" y="59263"/>
                  </a:lnTo>
                  <a:lnTo>
                    <a:pt x="257059" y="70090"/>
                  </a:lnTo>
                  <a:lnTo>
                    <a:pt x="255425" y="75940"/>
                  </a:lnTo>
                  <a:lnTo>
                    <a:pt x="246084" y="88084"/>
                  </a:lnTo>
                  <a:lnTo>
                    <a:pt x="230644" y="94893"/>
                  </a:lnTo>
                  <a:lnTo>
                    <a:pt x="214138" y="97213"/>
                  </a:lnTo>
                  <a:lnTo>
                    <a:pt x="202099" y="95893"/>
                  </a:lnTo>
                  <a:lnTo>
                    <a:pt x="198324" y="93847"/>
                  </a:lnTo>
                  <a:lnTo>
                    <a:pt x="195807" y="91072"/>
                  </a:lnTo>
                  <a:lnTo>
                    <a:pt x="190774" y="812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3" name="SMARTInkShape-3128"/>
            <p:cNvSpPr/>
            <p:nvPr>
              <p:custDataLst>
                <p:tags r:id="rId222"/>
              </p:custDataLst>
            </p:nvPr>
          </p:nvSpPr>
          <p:spPr>
            <a:xfrm>
              <a:off x="7131956" y="4616450"/>
              <a:ext cx="500745" cy="183691"/>
            </a:xfrm>
            <a:custGeom>
              <a:avLst/>
              <a:gdLst/>
              <a:ahLst/>
              <a:cxnLst/>
              <a:rect l="0" t="0" r="0" b="0"/>
              <a:pathLst>
                <a:path w="500745" h="183691">
                  <a:moveTo>
                    <a:pt x="11794" y="0"/>
                  </a:moveTo>
                  <a:lnTo>
                    <a:pt x="11794" y="0"/>
                  </a:lnTo>
                  <a:lnTo>
                    <a:pt x="11794" y="22395"/>
                  </a:lnTo>
                  <a:lnTo>
                    <a:pt x="11794" y="45466"/>
                  </a:lnTo>
                  <a:lnTo>
                    <a:pt x="11794" y="74064"/>
                  </a:lnTo>
                  <a:lnTo>
                    <a:pt x="11794" y="103473"/>
                  </a:lnTo>
                  <a:lnTo>
                    <a:pt x="11794" y="128303"/>
                  </a:lnTo>
                  <a:lnTo>
                    <a:pt x="11794" y="158744"/>
                  </a:lnTo>
                  <a:lnTo>
                    <a:pt x="11089" y="182058"/>
                  </a:lnTo>
                  <a:lnTo>
                    <a:pt x="9912" y="183461"/>
                  </a:lnTo>
                  <a:lnTo>
                    <a:pt x="8423" y="183690"/>
                  </a:lnTo>
                  <a:lnTo>
                    <a:pt x="6768" y="176419"/>
                  </a:lnTo>
                  <a:lnTo>
                    <a:pt x="5836" y="152696"/>
                  </a:lnTo>
                  <a:lnTo>
                    <a:pt x="3679" y="126382"/>
                  </a:lnTo>
                  <a:lnTo>
                    <a:pt x="0" y="111591"/>
                  </a:lnTo>
                  <a:lnTo>
                    <a:pt x="403" y="111789"/>
                  </a:lnTo>
                  <a:lnTo>
                    <a:pt x="5048" y="118102"/>
                  </a:lnTo>
                  <a:lnTo>
                    <a:pt x="11383" y="122575"/>
                  </a:lnTo>
                  <a:lnTo>
                    <a:pt x="22665" y="123152"/>
                  </a:lnTo>
                  <a:lnTo>
                    <a:pt x="46766" y="117628"/>
                  </a:lnTo>
                  <a:lnTo>
                    <a:pt x="65436" y="109429"/>
                  </a:lnTo>
                  <a:lnTo>
                    <a:pt x="90405" y="88946"/>
                  </a:lnTo>
                  <a:lnTo>
                    <a:pt x="102236" y="73163"/>
                  </a:lnTo>
                  <a:lnTo>
                    <a:pt x="106553" y="60504"/>
                  </a:lnTo>
                  <a:lnTo>
                    <a:pt x="106717" y="55152"/>
                  </a:lnTo>
                  <a:lnTo>
                    <a:pt x="104709" y="53701"/>
                  </a:lnTo>
                  <a:lnTo>
                    <a:pt x="101254" y="54851"/>
                  </a:lnTo>
                  <a:lnTo>
                    <a:pt x="91065" y="63184"/>
                  </a:lnTo>
                  <a:lnTo>
                    <a:pt x="77130" y="78646"/>
                  </a:lnTo>
                  <a:lnTo>
                    <a:pt x="69054" y="99159"/>
                  </a:lnTo>
                  <a:lnTo>
                    <a:pt x="66876" y="120976"/>
                  </a:lnTo>
                  <a:lnTo>
                    <a:pt x="70612" y="140080"/>
                  </a:lnTo>
                  <a:lnTo>
                    <a:pt x="78857" y="152334"/>
                  </a:lnTo>
                  <a:lnTo>
                    <a:pt x="84020" y="156589"/>
                  </a:lnTo>
                  <a:lnTo>
                    <a:pt x="90284" y="158015"/>
                  </a:lnTo>
                  <a:lnTo>
                    <a:pt x="104768" y="155836"/>
                  </a:lnTo>
                  <a:lnTo>
                    <a:pt x="128791" y="139934"/>
                  </a:lnTo>
                  <a:lnTo>
                    <a:pt x="155712" y="110688"/>
                  </a:lnTo>
                  <a:lnTo>
                    <a:pt x="165130" y="95983"/>
                  </a:lnTo>
                  <a:lnTo>
                    <a:pt x="165523" y="93622"/>
                  </a:lnTo>
                  <a:lnTo>
                    <a:pt x="165081" y="92048"/>
                  </a:lnTo>
                  <a:lnTo>
                    <a:pt x="163374" y="92410"/>
                  </a:lnTo>
                  <a:lnTo>
                    <a:pt x="157715" y="96575"/>
                  </a:lnTo>
                  <a:lnTo>
                    <a:pt x="154259" y="105011"/>
                  </a:lnTo>
                  <a:lnTo>
                    <a:pt x="152040" y="124302"/>
                  </a:lnTo>
                  <a:lnTo>
                    <a:pt x="153618" y="131211"/>
                  </a:lnTo>
                  <a:lnTo>
                    <a:pt x="155026" y="134040"/>
                  </a:lnTo>
                  <a:lnTo>
                    <a:pt x="156671" y="135927"/>
                  </a:lnTo>
                  <a:lnTo>
                    <a:pt x="160380" y="138023"/>
                  </a:lnTo>
                  <a:lnTo>
                    <a:pt x="163062" y="136465"/>
                  </a:lnTo>
                  <a:lnTo>
                    <a:pt x="178164" y="119780"/>
                  </a:lnTo>
                  <a:lnTo>
                    <a:pt x="180987" y="112972"/>
                  </a:lnTo>
                  <a:lnTo>
                    <a:pt x="182798" y="97104"/>
                  </a:lnTo>
                  <a:lnTo>
                    <a:pt x="177737" y="78686"/>
                  </a:lnTo>
                  <a:lnTo>
                    <a:pt x="178162" y="77151"/>
                  </a:lnTo>
                  <a:lnTo>
                    <a:pt x="180515" y="73565"/>
                  </a:lnTo>
                  <a:lnTo>
                    <a:pt x="182130" y="73032"/>
                  </a:lnTo>
                  <a:lnTo>
                    <a:pt x="183912" y="73383"/>
                  </a:lnTo>
                  <a:lnTo>
                    <a:pt x="185806" y="74322"/>
                  </a:lnTo>
                  <a:lnTo>
                    <a:pt x="211700" y="75953"/>
                  </a:lnTo>
                  <a:lnTo>
                    <a:pt x="231186" y="78008"/>
                  </a:lnTo>
                  <a:lnTo>
                    <a:pt x="236373" y="79522"/>
                  </a:lnTo>
                  <a:lnTo>
                    <a:pt x="239830" y="82648"/>
                  </a:lnTo>
                  <a:lnTo>
                    <a:pt x="243671" y="91766"/>
                  </a:lnTo>
                  <a:lnTo>
                    <a:pt x="241615" y="102874"/>
                  </a:lnTo>
                  <a:lnTo>
                    <a:pt x="229020" y="128448"/>
                  </a:lnTo>
                  <a:lnTo>
                    <a:pt x="242493" y="98326"/>
                  </a:lnTo>
                  <a:lnTo>
                    <a:pt x="250499" y="92384"/>
                  </a:lnTo>
                  <a:lnTo>
                    <a:pt x="261112" y="87391"/>
                  </a:lnTo>
                  <a:lnTo>
                    <a:pt x="274767" y="86583"/>
                  </a:lnTo>
                  <a:lnTo>
                    <a:pt x="298321" y="86332"/>
                  </a:lnTo>
                  <a:lnTo>
                    <a:pt x="324822" y="79926"/>
                  </a:lnTo>
                  <a:lnTo>
                    <a:pt x="332715" y="72211"/>
                  </a:lnTo>
                  <a:lnTo>
                    <a:pt x="337870" y="62433"/>
                  </a:lnTo>
                  <a:lnTo>
                    <a:pt x="340162" y="53383"/>
                  </a:lnTo>
                  <a:lnTo>
                    <a:pt x="339362" y="50405"/>
                  </a:lnTo>
                  <a:lnTo>
                    <a:pt x="337416" y="48420"/>
                  </a:lnTo>
                  <a:lnTo>
                    <a:pt x="334708" y="47097"/>
                  </a:lnTo>
                  <a:lnTo>
                    <a:pt x="330787" y="49742"/>
                  </a:lnTo>
                  <a:lnTo>
                    <a:pt x="320786" y="62089"/>
                  </a:lnTo>
                  <a:lnTo>
                    <a:pt x="309996" y="88874"/>
                  </a:lnTo>
                  <a:lnTo>
                    <a:pt x="310370" y="105116"/>
                  </a:lnTo>
                  <a:lnTo>
                    <a:pt x="312444" y="112411"/>
                  </a:lnTo>
                  <a:lnTo>
                    <a:pt x="315944" y="117979"/>
                  </a:lnTo>
                  <a:lnTo>
                    <a:pt x="325477" y="126048"/>
                  </a:lnTo>
                  <a:lnTo>
                    <a:pt x="330982" y="126366"/>
                  </a:lnTo>
                  <a:lnTo>
                    <a:pt x="342744" y="121073"/>
                  </a:lnTo>
                  <a:lnTo>
                    <a:pt x="366131" y="96771"/>
                  </a:lnTo>
                  <a:lnTo>
                    <a:pt x="375643" y="83627"/>
                  </a:lnTo>
                  <a:lnTo>
                    <a:pt x="377127" y="82563"/>
                  </a:lnTo>
                  <a:lnTo>
                    <a:pt x="378116" y="82559"/>
                  </a:lnTo>
                  <a:lnTo>
                    <a:pt x="376137" y="96036"/>
                  </a:lnTo>
                  <a:lnTo>
                    <a:pt x="369033" y="125222"/>
                  </a:lnTo>
                  <a:lnTo>
                    <a:pt x="368487" y="130048"/>
                  </a:lnTo>
                  <a:lnTo>
                    <a:pt x="370239" y="131854"/>
                  </a:lnTo>
                  <a:lnTo>
                    <a:pt x="373524" y="131647"/>
                  </a:lnTo>
                  <a:lnTo>
                    <a:pt x="390141" y="122732"/>
                  </a:lnTo>
                  <a:lnTo>
                    <a:pt x="421041" y="100757"/>
                  </a:lnTo>
                  <a:lnTo>
                    <a:pt x="432443" y="89042"/>
                  </a:lnTo>
                  <a:lnTo>
                    <a:pt x="434043" y="88289"/>
                  </a:lnTo>
                  <a:lnTo>
                    <a:pt x="435110" y="89198"/>
                  </a:lnTo>
                  <a:lnTo>
                    <a:pt x="436295" y="93971"/>
                  </a:lnTo>
                  <a:lnTo>
                    <a:pt x="436822" y="100796"/>
                  </a:lnTo>
                  <a:lnTo>
                    <a:pt x="437669" y="103181"/>
                  </a:lnTo>
                  <a:lnTo>
                    <a:pt x="438938" y="104771"/>
                  </a:lnTo>
                  <a:lnTo>
                    <a:pt x="440490" y="105830"/>
                  </a:lnTo>
                  <a:lnTo>
                    <a:pt x="447859" y="103245"/>
                  </a:lnTo>
                  <a:lnTo>
                    <a:pt x="466465" y="93458"/>
                  </a:lnTo>
                  <a:lnTo>
                    <a:pt x="469425" y="94055"/>
                  </a:lnTo>
                  <a:lnTo>
                    <a:pt x="471398" y="96570"/>
                  </a:lnTo>
                  <a:lnTo>
                    <a:pt x="479894" y="125318"/>
                  </a:lnTo>
                  <a:lnTo>
                    <a:pt x="483951" y="135895"/>
                  </a:lnTo>
                  <a:lnTo>
                    <a:pt x="486726" y="139280"/>
                  </a:lnTo>
                  <a:lnTo>
                    <a:pt x="50074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4" name="SMARTInkShape-3129"/>
            <p:cNvSpPr/>
            <p:nvPr>
              <p:custDataLst>
                <p:tags r:id="rId223"/>
              </p:custDataLst>
            </p:nvPr>
          </p:nvSpPr>
          <p:spPr>
            <a:xfrm>
              <a:off x="6368452" y="4676172"/>
              <a:ext cx="140209" cy="212426"/>
            </a:xfrm>
            <a:custGeom>
              <a:avLst/>
              <a:gdLst/>
              <a:ahLst/>
              <a:cxnLst/>
              <a:rect l="0" t="0" r="0" b="0"/>
              <a:pathLst>
                <a:path w="140209" h="212426">
                  <a:moveTo>
                    <a:pt x="25998" y="118078"/>
                  </a:moveTo>
                  <a:lnTo>
                    <a:pt x="25998" y="118078"/>
                  </a:lnTo>
                  <a:lnTo>
                    <a:pt x="29369" y="111336"/>
                  </a:lnTo>
                  <a:lnTo>
                    <a:pt x="29656" y="108644"/>
                  </a:lnTo>
                  <a:lnTo>
                    <a:pt x="28094" y="103772"/>
                  </a:lnTo>
                  <a:lnTo>
                    <a:pt x="26689" y="103602"/>
                  </a:lnTo>
                  <a:lnTo>
                    <a:pt x="25048" y="104899"/>
                  </a:lnTo>
                  <a:lnTo>
                    <a:pt x="20637" y="112221"/>
                  </a:lnTo>
                  <a:lnTo>
                    <a:pt x="10220" y="137587"/>
                  </a:lnTo>
                  <a:lnTo>
                    <a:pt x="2288" y="162262"/>
                  </a:lnTo>
                  <a:lnTo>
                    <a:pt x="0" y="193807"/>
                  </a:lnTo>
                  <a:lnTo>
                    <a:pt x="3792" y="210915"/>
                  </a:lnTo>
                  <a:lnTo>
                    <a:pt x="6960" y="212425"/>
                  </a:lnTo>
                  <a:lnTo>
                    <a:pt x="11190" y="212020"/>
                  </a:lnTo>
                  <a:lnTo>
                    <a:pt x="16127" y="210340"/>
                  </a:lnTo>
                  <a:lnTo>
                    <a:pt x="25373" y="199065"/>
                  </a:lnTo>
                  <a:lnTo>
                    <a:pt x="34893" y="180177"/>
                  </a:lnTo>
                  <a:lnTo>
                    <a:pt x="46179" y="152969"/>
                  </a:lnTo>
                  <a:lnTo>
                    <a:pt x="50035" y="135694"/>
                  </a:lnTo>
                  <a:lnTo>
                    <a:pt x="52606" y="116416"/>
                  </a:lnTo>
                  <a:lnTo>
                    <a:pt x="54320" y="95803"/>
                  </a:lnTo>
                  <a:lnTo>
                    <a:pt x="55462" y="77123"/>
                  </a:lnTo>
                  <a:lnTo>
                    <a:pt x="56224" y="59730"/>
                  </a:lnTo>
                  <a:lnTo>
                    <a:pt x="55660" y="30057"/>
                  </a:lnTo>
                  <a:lnTo>
                    <a:pt x="50705" y="9813"/>
                  </a:lnTo>
                  <a:lnTo>
                    <a:pt x="48114" y="4273"/>
                  </a:lnTo>
                  <a:lnTo>
                    <a:pt x="45681" y="1286"/>
                  </a:lnTo>
                  <a:lnTo>
                    <a:pt x="43353" y="0"/>
                  </a:lnTo>
                  <a:lnTo>
                    <a:pt x="41096" y="3376"/>
                  </a:lnTo>
                  <a:lnTo>
                    <a:pt x="34548" y="31175"/>
                  </a:lnTo>
                  <a:lnTo>
                    <a:pt x="32404" y="46737"/>
                  </a:lnTo>
                  <a:lnTo>
                    <a:pt x="30268" y="64167"/>
                  </a:lnTo>
                  <a:lnTo>
                    <a:pt x="29550" y="81432"/>
                  </a:lnTo>
                  <a:lnTo>
                    <a:pt x="29777" y="98586"/>
                  </a:lnTo>
                  <a:lnTo>
                    <a:pt x="30634" y="115667"/>
                  </a:lnTo>
                  <a:lnTo>
                    <a:pt x="35349" y="145934"/>
                  </a:lnTo>
                  <a:lnTo>
                    <a:pt x="42149" y="171381"/>
                  </a:lnTo>
                  <a:lnTo>
                    <a:pt x="49874" y="189746"/>
                  </a:lnTo>
                  <a:lnTo>
                    <a:pt x="58012" y="199319"/>
                  </a:lnTo>
                  <a:lnTo>
                    <a:pt x="62157" y="201872"/>
                  </a:lnTo>
                  <a:lnTo>
                    <a:pt x="66332" y="202164"/>
                  </a:lnTo>
                  <a:lnTo>
                    <a:pt x="74733" y="198723"/>
                  </a:lnTo>
                  <a:lnTo>
                    <a:pt x="90768" y="178740"/>
                  </a:lnTo>
                  <a:lnTo>
                    <a:pt x="105553" y="150476"/>
                  </a:lnTo>
                  <a:lnTo>
                    <a:pt x="122486" y="120872"/>
                  </a:lnTo>
                  <a:lnTo>
                    <a:pt x="132299" y="107558"/>
                  </a:lnTo>
                  <a:lnTo>
                    <a:pt x="133554" y="108242"/>
                  </a:lnTo>
                  <a:lnTo>
                    <a:pt x="136831" y="112766"/>
                  </a:lnTo>
                  <a:lnTo>
                    <a:pt x="139270" y="123246"/>
                  </a:lnTo>
                  <a:lnTo>
                    <a:pt x="140208" y="138955"/>
                  </a:lnTo>
                  <a:lnTo>
                    <a:pt x="138376" y="143349"/>
                  </a:lnTo>
                  <a:lnTo>
                    <a:pt x="131452" y="151919"/>
                  </a:lnTo>
                  <a:lnTo>
                    <a:pt x="129462" y="152633"/>
                  </a:lnTo>
                  <a:lnTo>
                    <a:pt x="127429" y="152403"/>
                  </a:lnTo>
                  <a:lnTo>
                    <a:pt x="125369" y="151545"/>
                  </a:lnTo>
                  <a:lnTo>
                    <a:pt x="123995" y="150267"/>
                  </a:lnTo>
                  <a:lnTo>
                    <a:pt x="114501" y="137030"/>
                  </a:lnTo>
                  <a:lnTo>
                    <a:pt x="109724" y="132013"/>
                  </a:lnTo>
                  <a:lnTo>
                    <a:pt x="109332" y="132307"/>
                  </a:lnTo>
                  <a:lnTo>
                    <a:pt x="108651" y="136354"/>
                  </a:lnTo>
                  <a:lnTo>
                    <a:pt x="108557" y="145898"/>
                  </a:lnTo>
                  <a:lnTo>
                    <a:pt x="109260" y="146503"/>
                  </a:lnTo>
                  <a:lnTo>
                    <a:pt x="110434" y="146200"/>
                  </a:lnTo>
                  <a:lnTo>
                    <a:pt x="111921" y="145293"/>
                  </a:lnTo>
                  <a:lnTo>
                    <a:pt x="112914" y="143982"/>
                  </a:lnTo>
                  <a:lnTo>
                    <a:pt x="114898" y="137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5" name="SMARTInkShape-3130"/>
            <p:cNvSpPr/>
            <p:nvPr>
              <p:custDataLst>
                <p:tags r:id="rId224"/>
              </p:custDataLst>
            </p:nvPr>
          </p:nvSpPr>
          <p:spPr>
            <a:xfrm>
              <a:off x="6222395" y="4764410"/>
              <a:ext cx="114906" cy="149509"/>
            </a:xfrm>
            <a:custGeom>
              <a:avLst/>
              <a:gdLst/>
              <a:ahLst/>
              <a:cxnLst/>
              <a:rect l="0" t="0" r="0" b="0"/>
              <a:pathLst>
                <a:path w="114906" h="149509">
                  <a:moveTo>
                    <a:pt x="64105" y="48890"/>
                  </a:moveTo>
                  <a:lnTo>
                    <a:pt x="64105" y="48890"/>
                  </a:lnTo>
                  <a:lnTo>
                    <a:pt x="55267" y="19004"/>
                  </a:lnTo>
                  <a:lnTo>
                    <a:pt x="45807" y="2013"/>
                  </a:lnTo>
                  <a:lnTo>
                    <a:pt x="41323" y="0"/>
                  </a:lnTo>
                  <a:lnTo>
                    <a:pt x="36217" y="69"/>
                  </a:lnTo>
                  <a:lnTo>
                    <a:pt x="30696" y="1526"/>
                  </a:lnTo>
                  <a:lnTo>
                    <a:pt x="20800" y="18197"/>
                  </a:lnTo>
                  <a:lnTo>
                    <a:pt x="11697" y="45126"/>
                  </a:lnTo>
                  <a:lnTo>
                    <a:pt x="7294" y="61197"/>
                  </a:lnTo>
                  <a:lnTo>
                    <a:pt x="2947" y="78261"/>
                  </a:lnTo>
                  <a:lnTo>
                    <a:pt x="0" y="106629"/>
                  </a:lnTo>
                  <a:lnTo>
                    <a:pt x="1747" y="128880"/>
                  </a:lnTo>
                  <a:lnTo>
                    <a:pt x="7227" y="143473"/>
                  </a:lnTo>
                  <a:lnTo>
                    <a:pt x="11370" y="147224"/>
                  </a:lnTo>
                  <a:lnTo>
                    <a:pt x="16249" y="149017"/>
                  </a:lnTo>
                  <a:lnTo>
                    <a:pt x="21618" y="149508"/>
                  </a:lnTo>
                  <a:lnTo>
                    <a:pt x="27313" y="144897"/>
                  </a:lnTo>
                  <a:lnTo>
                    <a:pt x="39287" y="126602"/>
                  </a:lnTo>
                  <a:lnTo>
                    <a:pt x="49781" y="100127"/>
                  </a:lnTo>
                  <a:lnTo>
                    <a:pt x="58444" y="73778"/>
                  </a:lnTo>
                  <a:lnTo>
                    <a:pt x="65877" y="53129"/>
                  </a:lnTo>
                  <a:lnTo>
                    <a:pt x="65992" y="51010"/>
                  </a:lnTo>
                  <a:lnTo>
                    <a:pt x="65363" y="50303"/>
                  </a:lnTo>
                  <a:lnTo>
                    <a:pt x="64478" y="62793"/>
                  </a:lnTo>
                  <a:lnTo>
                    <a:pt x="67586" y="87738"/>
                  </a:lnTo>
                  <a:lnTo>
                    <a:pt x="76347" y="110730"/>
                  </a:lnTo>
                  <a:lnTo>
                    <a:pt x="83892" y="120589"/>
                  </a:lnTo>
                  <a:lnTo>
                    <a:pt x="87880" y="124206"/>
                  </a:lnTo>
                  <a:lnTo>
                    <a:pt x="92655" y="125912"/>
                  </a:lnTo>
                  <a:lnTo>
                    <a:pt x="114905" y="1250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97" name="SMARTInkShape-3131"/>
          <p:cNvSpPr/>
          <p:nvPr>
            <p:custDataLst>
              <p:tags r:id="rId4"/>
            </p:custDataLst>
          </p:nvPr>
        </p:nvSpPr>
        <p:spPr>
          <a:xfrm>
            <a:off x="5822950" y="4490640"/>
            <a:ext cx="164779" cy="928369"/>
          </a:xfrm>
          <a:custGeom>
            <a:avLst/>
            <a:gdLst/>
            <a:ahLst/>
            <a:cxnLst/>
            <a:rect l="0" t="0" r="0" b="0"/>
            <a:pathLst>
              <a:path w="164779" h="928369">
                <a:moveTo>
                  <a:pt x="38100" y="24210"/>
                </a:moveTo>
                <a:lnTo>
                  <a:pt x="38100" y="24210"/>
                </a:lnTo>
                <a:lnTo>
                  <a:pt x="34729" y="17468"/>
                </a:lnTo>
                <a:lnTo>
                  <a:pt x="34441" y="15482"/>
                </a:lnTo>
                <a:lnTo>
                  <a:pt x="34954" y="14158"/>
                </a:lnTo>
                <a:lnTo>
                  <a:pt x="44221" y="8662"/>
                </a:lnTo>
                <a:lnTo>
                  <a:pt x="75554" y="1488"/>
                </a:lnTo>
                <a:lnTo>
                  <a:pt x="97785" y="0"/>
                </a:lnTo>
                <a:lnTo>
                  <a:pt x="127359" y="5905"/>
                </a:lnTo>
                <a:lnTo>
                  <a:pt x="141506" y="16545"/>
                </a:lnTo>
                <a:lnTo>
                  <a:pt x="147254" y="23333"/>
                </a:lnTo>
                <a:lnTo>
                  <a:pt x="153641" y="42165"/>
                </a:lnTo>
                <a:lnTo>
                  <a:pt x="155773" y="64646"/>
                </a:lnTo>
                <a:lnTo>
                  <a:pt x="154370" y="88748"/>
                </a:lnTo>
                <a:lnTo>
                  <a:pt x="147631" y="117334"/>
                </a:lnTo>
                <a:lnTo>
                  <a:pt x="138286" y="148148"/>
                </a:lnTo>
                <a:lnTo>
                  <a:pt x="129429" y="178307"/>
                </a:lnTo>
                <a:lnTo>
                  <a:pt x="120788" y="206292"/>
                </a:lnTo>
                <a:lnTo>
                  <a:pt x="111540" y="233546"/>
                </a:lnTo>
                <a:lnTo>
                  <a:pt x="100373" y="262123"/>
                </a:lnTo>
                <a:lnTo>
                  <a:pt x="92118" y="287523"/>
                </a:lnTo>
                <a:lnTo>
                  <a:pt x="86802" y="309866"/>
                </a:lnTo>
                <a:lnTo>
                  <a:pt x="83810" y="338311"/>
                </a:lnTo>
                <a:lnTo>
                  <a:pt x="82923" y="364613"/>
                </a:lnTo>
                <a:lnTo>
                  <a:pt x="82660" y="389575"/>
                </a:lnTo>
                <a:lnTo>
                  <a:pt x="84453" y="417330"/>
                </a:lnTo>
                <a:lnTo>
                  <a:pt x="91392" y="439824"/>
                </a:lnTo>
                <a:lnTo>
                  <a:pt x="95417" y="445288"/>
                </a:lnTo>
                <a:lnTo>
                  <a:pt x="97478" y="446745"/>
                </a:lnTo>
                <a:lnTo>
                  <a:pt x="107121" y="448796"/>
                </a:lnTo>
                <a:lnTo>
                  <a:pt x="110924" y="446967"/>
                </a:lnTo>
                <a:lnTo>
                  <a:pt x="118914" y="439291"/>
                </a:lnTo>
                <a:lnTo>
                  <a:pt x="123407" y="430705"/>
                </a:lnTo>
                <a:lnTo>
                  <a:pt x="126109" y="422891"/>
                </a:lnTo>
                <a:lnTo>
                  <a:pt x="129661" y="417066"/>
                </a:lnTo>
                <a:lnTo>
                  <a:pt x="130185" y="413820"/>
                </a:lnTo>
                <a:lnTo>
                  <a:pt x="127166" y="394059"/>
                </a:lnTo>
                <a:lnTo>
                  <a:pt x="127009" y="420038"/>
                </a:lnTo>
                <a:lnTo>
                  <a:pt x="127002" y="450499"/>
                </a:lnTo>
                <a:lnTo>
                  <a:pt x="130763" y="479071"/>
                </a:lnTo>
                <a:lnTo>
                  <a:pt x="137139" y="501537"/>
                </a:lnTo>
                <a:lnTo>
                  <a:pt x="144676" y="523281"/>
                </a:lnTo>
                <a:lnTo>
                  <a:pt x="152730" y="548468"/>
                </a:lnTo>
                <a:lnTo>
                  <a:pt x="159602" y="576124"/>
                </a:lnTo>
                <a:lnTo>
                  <a:pt x="162658" y="604878"/>
                </a:lnTo>
                <a:lnTo>
                  <a:pt x="164014" y="636004"/>
                </a:lnTo>
                <a:lnTo>
                  <a:pt x="164376" y="652206"/>
                </a:lnTo>
                <a:lnTo>
                  <a:pt x="164778" y="683378"/>
                </a:lnTo>
                <a:lnTo>
                  <a:pt x="164251" y="714402"/>
                </a:lnTo>
                <a:lnTo>
                  <a:pt x="163123" y="730576"/>
                </a:lnTo>
                <a:lnTo>
                  <a:pt x="161665" y="747004"/>
                </a:lnTo>
                <a:lnTo>
                  <a:pt x="159283" y="764306"/>
                </a:lnTo>
                <a:lnTo>
                  <a:pt x="156283" y="782191"/>
                </a:lnTo>
                <a:lnTo>
                  <a:pt x="152872" y="800464"/>
                </a:lnTo>
                <a:lnTo>
                  <a:pt x="148481" y="817585"/>
                </a:lnTo>
                <a:lnTo>
                  <a:pt x="143437" y="833937"/>
                </a:lnTo>
                <a:lnTo>
                  <a:pt x="132189" y="863867"/>
                </a:lnTo>
                <a:lnTo>
                  <a:pt x="120135" y="888928"/>
                </a:lnTo>
                <a:lnTo>
                  <a:pt x="98076" y="916128"/>
                </a:lnTo>
                <a:lnTo>
                  <a:pt x="78161" y="925091"/>
                </a:lnTo>
                <a:lnTo>
                  <a:pt x="55905" y="928368"/>
                </a:lnTo>
                <a:lnTo>
                  <a:pt x="25659" y="925540"/>
                </a:lnTo>
                <a:lnTo>
                  <a:pt x="0" y="91321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2" name="SMARTInkShape-Group615"/>
          <p:cNvGrpSpPr/>
          <p:nvPr/>
        </p:nvGrpSpPr>
        <p:grpSpPr>
          <a:xfrm>
            <a:off x="5145715" y="5233029"/>
            <a:ext cx="448327" cy="215272"/>
            <a:chOff x="5145715" y="5233029"/>
            <a:chExt cx="448327" cy="215272"/>
          </a:xfrm>
        </p:grpSpPr>
        <p:sp>
          <p:nvSpPr>
            <p:cNvPr id="898" name="SMARTInkShape-3132"/>
            <p:cNvSpPr/>
            <p:nvPr>
              <p:custDataLst>
                <p:tags r:id="rId213"/>
              </p:custDataLst>
            </p:nvPr>
          </p:nvSpPr>
          <p:spPr>
            <a:xfrm>
              <a:off x="5145715" y="5242873"/>
              <a:ext cx="61286" cy="149144"/>
            </a:xfrm>
            <a:custGeom>
              <a:avLst/>
              <a:gdLst/>
              <a:ahLst/>
              <a:cxnLst/>
              <a:rect l="0" t="0" r="0" b="0"/>
              <a:pathLst>
                <a:path w="61286" h="149144">
                  <a:moveTo>
                    <a:pt x="61285" y="14927"/>
                  </a:moveTo>
                  <a:lnTo>
                    <a:pt x="61285" y="14927"/>
                  </a:lnTo>
                  <a:lnTo>
                    <a:pt x="61285" y="11556"/>
                  </a:lnTo>
                  <a:lnTo>
                    <a:pt x="59403" y="8019"/>
                  </a:lnTo>
                  <a:lnTo>
                    <a:pt x="52448" y="0"/>
                  </a:lnTo>
                  <a:lnTo>
                    <a:pt x="49043" y="36"/>
                  </a:lnTo>
                  <a:lnTo>
                    <a:pt x="39616" y="3840"/>
                  </a:lnTo>
                  <a:lnTo>
                    <a:pt x="17729" y="26508"/>
                  </a:lnTo>
                  <a:lnTo>
                    <a:pt x="10647" y="36772"/>
                  </a:lnTo>
                  <a:lnTo>
                    <a:pt x="9182" y="40780"/>
                  </a:lnTo>
                  <a:lnTo>
                    <a:pt x="8911" y="44157"/>
                  </a:lnTo>
                  <a:lnTo>
                    <a:pt x="9435" y="47113"/>
                  </a:lnTo>
                  <a:lnTo>
                    <a:pt x="13781" y="52280"/>
                  </a:lnTo>
                  <a:lnTo>
                    <a:pt x="43081" y="74450"/>
                  </a:lnTo>
                  <a:lnTo>
                    <a:pt x="53900" y="85831"/>
                  </a:lnTo>
                  <a:lnTo>
                    <a:pt x="61059" y="97946"/>
                  </a:lnTo>
                  <a:lnTo>
                    <a:pt x="61135" y="104846"/>
                  </a:lnTo>
                  <a:lnTo>
                    <a:pt x="55574" y="120037"/>
                  </a:lnTo>
                  <a:lnTo>
                    <a:pt x="40543" y="137714"/>
                  </a:lnTo>
                  <a:lnTo>
                    <a:pt x="19313" y="148518"/>
                  </a:lnTo>
                  <a:lnTo>
                    <a:pt x="13548" y="149143"/>
                  </a:lnTo>
                  <a:lnTo>
                    <a:pt x="8999" y="148149"/>
                  </a:lnTo>
                  <a:lnTo>
                    <a:pt x="5261" y="146075"/>
                  </a:lnTo>
                  <a:lnTo>
                    <a:pt x="2769" y="142576"/>
                  </a:lnTo>
                  <a:lnTo>
                    <a:pt x="0" y="133043"/>
                  </a:lnTo>
                  <a:lnTo>
                    <a:pt x="2532" y="121751"/>
                  </a:lnTo>
                  <a:lnTo>
                    <a:pt x="10485" y="103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9" name="SMARTInkShape-3133"/>
            <p:cNvSpPr/>
            <p:nvPr>
              <p:custDataLst>
                <p:tags r:id="rId214"/>
              </p:custDataLst>
            </p:nvPr>
          </p:nvSpPr>
          <p:spPr>
            <a:xfrm>
              <a:off x="5302250" y="527050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2"/>
                  </a:lnTo>
                  <a:lnTo>
                    <a:pt x="11245" y="27437"/>
                  </a:lnTo>
                  <a:lnTo>
                    <a:pt x="19181" y="54208"/>
                  </a:lnTo>
                  <a:lnTo>
                    <a:pt x="21254" y="59422"/>
                  </a:lnTo>
                  <a:lnTo>
                    <a:pt x="21675" y="70859"/>
                  </a:lnTo>
                  <a:lnTo>
                    <a:pt x="19203" y="87844"/>
                  </a:lnTo>
                  <a:lnTo>
                    <a:pt x="22467" y="78474"/>
                  </a:lnTo>
                  <a:lnTo>
                    <a:pt x="44393" y="51981"/>
                  </a:lnTo>
                  <a:lnTo>
                    <a:pt x="62778" y="34217"/>
                  </a:lnTo>
                  <a:lnTo>
                    <a:pt x="72821" y="29318"/>
                  </a:lnTo>
                  <a:lnTo>
                    <a:pt x="76770" y="30129"/>
                  </a:lnTo>
                  <a:lnTo>
                    <a:pt x="80108" y="32786"/>
                  </a:lnTo>
                  <a:lnTo>
                    <a:pt x="83038" y="36675"/>
                  </a:lnTo>
                  <a:lnTo>
                    <a:pt x="86295" y="48520"/>
                  </a:lnTo>
                  <a:lnTo>
                    <a:pt x="88385" y="75749"/>
                  </a:lnTo>
                  <a:lnTo>
                    <a:pt x="90553" y="84937"/>
                  </a:lnTo>
                  <a:lnTo>
                    <a:pt x="952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0" name="SMARTInkShape-3134"/>
            <p:cNvSpPr/>
            <p:nvPr>
              <p:custDataLst>
                <p:tags r:id="rId215"/>
              </p:custDataLst>
            </p:nvPr>
          </p:nvSpPr>
          <p:spPr>
            <a:xfrm>
              <a:off x="5462615" y="5233029"/>
              <a:ext cx="131427" cy="215272"/>
            </a:xfrm>
            <a:custGeom>
              <a:avLst/>
              <a:gdLst/>
              <a:ahLst/>
              <a:cxnLst/>
              <a:rect l="0" t="0" r="0" b="0"/>
              <a:pathLst>
                <a:path w="131427" h="215272">
                  <a:moveTo>
                    <a:pt x="55535" y="215271"/>
                  </a:moveTo>
                  <a:lnTo>
                    <a:pt x="55535" y="215271"/>
                  </a:lnTo>
                  <a:lnTo>
                    <a:pt x="46697" y="215271"/>
                  </a:lnTo>
                  <a:lnTo>
                    <a:pt x="37238" y="211900"/>
                  </a:lnTo>
                  <a:lnTo>
                    <a:pt x="25498" y="199691"/>
                  </a:lnTo>
                  <a:lnTo>
                    <a:pt x="13082" y="172554"/>
                  </a:lnTo>
                  <a:lnTo>
                    <a:pt x="6564" y="147837"/>
                  </a:lnTo>
                  <a:lnTo>
                    <a:pt x="2020" y="121801"/>
                  </a:lnTo>
                  <a:lnTo>
                    <a:pt x="0" y="98470"/>
                  </a:lnTo>
                  <a:lnTo>
                    <a:pt x="4747" y="76341"/>
                  </a:lnTo>
                  <a:lnTo>
                    <a:pt x="14618" y="55452"/>
                  </a:lnTo>
                  <a:lnTo>
                    <a:pt x="36748" y="28530"/>
                  </a:lnTo>
                  <a:lnTo>
                    <a:pt x="65334" y="8246"/>
                  </a:lnTo>
                  <a:lnTo>
                    <a:pt x="85760" y="258"/>
                  </a:lnTo>
                  <a:lnTo>
                    <a:pt x="102835" y="0"/>
                  </a:lnTo>
                  <a:lnTo>
                    <a:pt x="110352" y="1907"/>
                  </a:lnTo>
                  <a:lnTo>
                    <a:pt x="113952" y="6706"/>
                  </a:lnTo>
                  <a:lnTo>
                    <a:pt x="114941" y="13433"/>
                  </a:lnTo>
                  <a:lnTo>
                    <a:pt x="114190" y="21446"/>
                  </a:lnTo>
                  <a:lnTo>
                    <a:pt x="103946" y="37875"/>
                  </a:lnTo>
                  <a:lnTo>
                    <a:pt x="80227" y="62990"/>
                  </a:lnTo>
                  <a:lnTo>
                    <a:pt x="59492" y="84236"/>
                  </a:lnTo>
                  <a:lnTo>
                    <a:pt x="60351" y="83420"/>
                  </a:lnTo>
                  <a:lnTo>
                    <a:pt x="90589" y="73489"/>
                  </a:lnTo>
                  <a:lnTo>
                    <a:pt x="108038" y="71118"/>
                  </a:lnTo>
                  <a:lnTo>
                    <a:pt x="121438" y="73827"/>
                  </a:lnTo>
                  <a:lnTo>
                    <a:pt x="126987" y="76525"/>
                  </a:lnTo>
                  <a:lnTo>
                    <a:pt x="129981" y="80440"/>
                  </a:lnTo>
                  <a:lnTo>
                    <a:pt x="131271" y="85167"/>
                  </a:lnTo>
                  <a:lnTo>
                    <a:pt x="131426" y="90435"/>
                  </a:lnTo>
                  <a:lnTo>
                    <a:pt x="120309" y="103814"/>
                  </a:lnTo>
                  <a:lnTo>
                    <a:pt x="101257" y="117051"/>
                  </a:lnTo>
                  <a:lnTo>
                    <a:pt x="78678" y="125287"/>
                  </a:lnTo>
                  <a:lnTo>
                    <a:pt x="56412" y="129417"/>
                  </a:lnTo>
                  <a:lnTo>
                    <a:pt x="31571" y="129861"/>
                  </a:lnTo>
                  <a:lnTo>
                    <a:pt x="17435" y="126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1" name="SMARTInkShape-3135"/>
            <p:cNvSpPr/>
            <p:nvPr>
              <p:custDataLst>
                <p:tags r:id="rId216"/>
              </p:custDataLst>
            </p:nvPr>
          </p:nvSpPr>
          <p:spPr>
            <a:xfrm>
              <a:off x="5270500" y="5308600"/>
              <a:ext cx="10936" cy="70171"/>
            </a:xfrm>
            <a:custGeom>
              <a:avLst/>
              <a:gdLst/>
              <a:ahLst/>
              <a:cxnLst/>
              <a:rect l="0" t="0" r="0" b="0"/>
              <a:pathLst>
                <a:path w="10936" h="70171">
                  <a:moveTo>
                    <a:pt x="0" y="0"/>
                  </a:moveTo>
                  <a:lnTo>
                    <a:pt x="0" y="0"/>
                  </a:lnTo>
                  <a:lnTo>
                    <a:pt x="6742" y="3370"/>
                  </a:lnTo>
                  <a:lnTo>
                    <a:pt x="8728" y="6479"/>
                  </a:lnTo>
                  <a:lnTo>
                    <a:pt x="10935" y="15580"/>
                  </a:lnTo>
                  <a:lnTo>
                    <a:pt x="7282" y="43033"/>
                  </a:lnTo>
                  <a:lnTo>
                    <a:pt x="733" y="70170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6" name="SMARTInkShape-Group616"/>
          <p:cNvGrpSpPr/>
          <p:nvPr/>
        </p:nvGrpSpPr>
        <p:grpSpPr>
          <a:xfrm>
            <a:off x="4614357" y="5207000"/>
            <a:ext cx="364044" cy="153979"/>
            <a:chOff x="4614357" y="5207000"/>
            <a:chExt cx="364044" cy="153979"/>
          </a:xfrm>
        </p:grpSpPr>
        <p:sp>
          <p:nvSpPr>
            <p:cNvPr id="903" name="SMARTInkShape-3136"/>
            <p:cNvSpPr/>
            <p:nvPr>
              <p:custDataLst>
                <p:tags r:id="rId210"/>
              </p:custDataLst>
            </p:nvPr>
          </p:nvSpPr>
          <p:spPr>
            <a:xfrm>
              <a:off x="4878497" y="5245983"/>
              <a:ext cx="99904" cy="114996"/>
            </a:xfrm>
            <a:custGeom>
              <a:avLst/>
              <a:gdLst/>
              <a:ahLst/>
              <a:cxnLst/>
              <a:rect l="0" t="0" r="0" b="0"/>
              <a:pathLst>
                <a:path w="99904" h="114996">
                  <a:moveTo>
                    <a:pt x="80853" y="5467"/>
                  </a:moveTo>
                  <a:lnTo>
                    <a:pt x="80853" y="5467"/>
                  </a:lnTo>
                  <a:lnTo>
                    <a:pt x="80853" y="2096"/>
                  </a:lnTo>
                  <a:lnTo>
                    <a:pt x="81558" y="1103"/>
                  </a:lnTo>
                  <a:lnTo>
                    <a:pt x="82734" y="441"/>
                  </a:lnTo>
                  <a:lnTo>
                    <a:pt x="84224" y="0"/>
                  </a:lnTo>
                  <a:lnTo>
                    <a:pt x="84512" y="2528"/>
                  </a:lnTo>
                  <a:lnTo>
                    <a:pt x="80134" y="20980"/>
                  </a:lnTo>
                  <a:lnTo>
                    <a:pt x="64647" y="52632"/>
                  </a:lnTo>
                  <a:lnTo>
                    <a:pt x="47780" y="76524"/>
                  </a:lnTo>
                  <a:lnTo>
                    <a:pt x="28563" y="103661"/>
                  </a:lnTo>
                  <a:lnTo>
                    <a:pt x="18573" y="112609"/>
                  </a:lnTo>
                  <a:lnTo>
                    <a:pt x="13933" y="114995"/>
                  </a:lnTo>
                  <a:lnTo>
                    <a:pt x="10134" y="114469"/>
                  </a:lnTo>
                  <a:lnTo>
                    <a:pt x="6895" y="112002"/>
                  </a:lnTo>
                  <a:lnTo>
                    <a:pt x="4032" y="108240"/>
                  </a:lnTo>
                  <a:lnTo>
                    <a:pt x="0" y="86091"/>
                  </a:lnTo>
                  <a:lnTo>
                    <a:pt x="938" y="65289"/>
                  </a:lnTo>
                  <a:lnTo>
                    <a:pt x="5434" y="39184"/>
                  </a:lnTo>
                  <a:lnTo>
                    <a:pt x="7290" y="34295"/>
                  </a:lnTo>
                  <a:lnTo>
                    <a:pt x="9939" y="31741"/>
                  </a:lnTo>
                  <a:lnTo>
                    <a:pt x="13115" y="30745"/>
                  </a:lnTo>
                  <a:lnTo>
                    <a:pt x="16645" y="30785"/>
                  </a:lnTo>
                  <a:lnTo>
                    <a:pt x="42587" y="46060"/>
                  </a:lnTo>
                  <a:lnTo>
                    <a:pt x="71125" y="69459"/>
                  </a:lnTo>
                  <a:lnTo>
                    <a:pt x="90156" y="89937"/>
                  </a:lnTo>
                  <a:lnTo>
                    <a:pt x="99903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4" name="SMARTInkShape-3137"/>
            <p:cNvSpPr/>
            <p:nvPr>
              <p:custDataLst>
                <p:tags r:id="rId211"/>
              </p:custDataLst>
            </p:nvPr>
          </p:nvSpPr>
          <p:spPr>
            <a:xfrm>
              <a:off x="4614357" y="5209288"/>
              <a:ext cx="125179" cy="149862"/>
            </a:xfrm>
            <a:custGeom>
              <a:avLst/>
              <a:gdLst/>
              <a:ahLst/>
              <a:cxnLst/>
              <a:rect l="0" t="0" r="0" b="0"/>
              <a:pathLst>
                <a:path w="125179" h="149862">
                  <a:moveTo>
                    <a:pt x="33843" y="23112"/>
                  </a:moveTo>
                  <a:lnTo>
                    <a:pt x="33843" y="23112"/>
                  </a:lnTo>
                  <a:lnTo>
                    <a:pt x="33138" y="12973"/>
                  </a:lnTo>
                  <a:lnTo>
                    <a:pt x="30472" y="5436"/>
                  </a:lnTo>
                  <a:lnTo>
                    <a:pt x="28068" y="2861"/>
                  </a:lnTo>
                  <a:lnTo>
                    <a:pt x="21634" y="0"/>
                  </a:lnTo>
                  <a:lnTo>
                    <a:pt x="17942" y="649"/>
                  </a:lnTo>
                  <a:lnTo>
                    <a:pt x="10078" y="5132"/>
                  </a:lnTo>
                  <a:lnTo>
                    <a:pt x="3760" y="13709"/>
                  </a:lnTo>
                  <a:lnTo>
                    <a:pt x="1088" y="18960"/>
                  </a:lnTo>
                  <a:lnTo>
                    <a:pt x="0" y="28557"/>
                  </a:lnTo>
                  <a:lnTo>
                    <a:pt x="698" y="33092"/>
                  </a:lnTo>
                  <a:lnTo>
                    <a:pt x="3279" y="36821"/>
                  </a:lnTo>
                  <a:lnTo>
                    <a:pt x="11792" y="42846"/>
                  </a:lnTo>
                  <a:lnTo>
                    <a:pt x="39574" y="53168"/>
                  </a:lnTo>
                  <a:lnTo>
                    <a:pt x="55675" y="60224"/>
                  </a:lnTo>
                  <a:lnTo>
                    <a:pt x="66594" y="71826"/>
                  </a:lnTo>
                  <a:lnTo>
                    <a:pt x="70493" y="78871"/>
                  </a:lnTo>
                  <a:lnTo>
                    <a:pt x="71682" y="86390"/>
                  </a:lnTo>
                  <a:lnTo>
                    <a:pt x="69240" y="102271"/>
                  </a:lnTo>
                  <a:lnTo>
                    <a:pt x="53190" y="127078"/>
                  </a:lnTo>
                  <a:lnTo>
                    <a:pt x="27189" y="145560"/>
                  </a:lnTo>
                  <a:lnTo>
                    <a:pt x="14893" y="149735"/>
                  </a:lnTo>
                  <a:lnTo>
                    <a:pt x="10627" y="149861"/>
                  </a:lnTo>
                  <a:lnTo>
                    <a:pt x="8487" y="147121"/>
                  </a:lnTo>
                  <a:lnTo>
                    <a:pt x="7992" y="136554"/>
                  </a:lnTo>
                  <a:lnTo>
                    <a:pt x="17650" y="120567"/>
                  </a:lnTo>
                  <a:lnTo>
                    <a:pt x="44802" y="91734"/>
                  </a:lnTo>
                  <a:lnTo>
                    <a:pt x="67642" y="72661"/>
                  </a:lnTo>
                  <a:lnTo>
                    <a:pt x="91903" y="57129"/>
                  </a:lnTo>
                  <a:lnTo>
                    <a:pt x="109272" y="50695"/>
                  </a:lnTo>
                  <a:lnTo>
                    <a:pt x="115879" y="49967"/>
                  </a:lnTo>
                  <a:lnTo>
                    <a:pt x="120283" y="53010"/>
                  </a:lnTo>
                  <a:lnTo>
                    <a:pt x="125178" y="65798"/>
                  </a:lnTo>
                  <a:lnTo>
                    <a:pt x="123590" y="83241"/>
                  </a:lnTo>
                  <a:lnTo>
                    <a:pt x="118525" y="109132"/>
                  </a:lnTo>
                  <a:lnTo>
                    <a:pt x="116814" y="130101"/>
                  </a:lnTo>
                  <a:lnTo>
                    <a:pt x="115968" y="131127"/>
                  </a:lnTo>
                  <a:lnTo>
                    <a:pt x="114699" y="130399"/>
                  </a:lnTo>
                  <a:lnTo>
                    <a:pt x="110043" y="1247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5" name="SMARTInkShape-3138"/>
            <p:cNvSpPr/>
            <p:nvPr>
              <p:custDataLst>
                <p:tags r:id="rId212"/>
              </p:custDataLst>
            </p:nvPr>
          </p:nvSpPr>
          <p:spPr>
            <a:xfrm>
              <a:off x="4749800" y="5207000"/>
              <a:ext cx="88901" cy="127001"/>
            </a:xfrm>
            <a:custGeom>
              <a:avLst/>
              <a:gdLst/>
              <a:ahLst/>
              <a:cxnLst/>
              <a:rect l="0" t="0" r="0" b="0"/>
              <a:pathLst>
                <a:path w="88901" h="12700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8838" y="35974"/>
                  </a:lnTo>
                  <a:lnTo>
                    <a:pt x="14927" y="63262"/>
                  </a:lnTo>
                  <a:lnTo>
                    <a:pt x="18235" y="92538"/>
                  </a:lnTo>
                  <a:lnTo>
                    <a:pt x="18943" y="105781"/>
                  </a:lnTo>
                  <a:lnTo>
                    <a:pt x="35650" y="75330"/>
                  </a:lnTo>
                  <a:lnTo>
                    <a:pt x="46183" y="63112"/>
                  </a:lnTo>
                  <a:lnTo>
                    <a:pt x="50544" y="60420"/>
                  </a:lnTo>
                  <a:lnTo>
                    <a:pt x="54158" y="60035"/>
                  </a:lnTo>
                  <a:lnTo>
                    <a:pt x="57272" y="61190"/>
                  </a:lnTo>
                  <a:lnTo>
                    <a:pt x="59348" y="64782"/>
                  </a:lnTo>
                  <a:lnTo>
                    <a:pt x="64561" y="90825"/>
                  </a:lnTo>
                  <a:lnTo>
                    <a:pt x="72176" y="116405"/>
                  </a:lnTo>
                  <a:lnTo>
                    <a:pt x="74928" y="119936"/>
                  </a:lnTo>
                  <a:lnTo>
                    <a:pt x="889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5" name="SMARTInkShape-Group617"/>
          <p:cNvGrpSpPr/>
          <p:nvPr/>
        </p:nvGrpSpPr>
        <p:grpSpPr>
          <a:xfrm>
            <a:off x="2998369" y="5234949"/>
            <a:ext cx="1420666" cy="243110"/>
            <a:chOff x="2998369" y="5234949"/>
            <a:chExt cx="1420666" cy="243110"/>
          </a:xfrm>
        </p:grpSpPr>
        <p:sp>
          <p:nvSpPr>
            <p:cNvPr id="907" name="SMARTInkShape-3139"/>
            <p:cNvSpPr/>
            <p:nvPr>
              <p:custDataLst>
                <p:tags r:id="rId202"/>
              </p:custDataLst>
            </p:nvPr>
          </p:nvSpPr>
          <p:spPr>
            <a:xfrm>
              <a:off x="3626796" y="5270071"/>
              <a:ext cx="75255" cy="127430"/>
            </a:xfrm>
            <a:custGeom>
              <a:avLst/>
              <a:gdLst/>
              <a:ahLst/>
              <a:cxnLst/>
              <a:rect l="0" t="0" r="0" b="0"/>
              <a:pathLst>
                <a:path w="75255" h="127430">
                  <a:moveTo>
                    <a:pt x="75254" y="25829"/>
                  </a:moveTo>
                  <a:lnTo>
                    <a:pt x="75254" y="25829"/>
                  </a:lnTo>
                  <a:lnTo>
                    <a:pt x="71883" y="15716"/>
                  </a:lnTo>
                  <a:lnTo>
                    <a:pt x="64584" y="6988"/>
                  </a:lnTo>
                  <a:lnTo>
                    <a:pt x="59674" y="2685"/>
                  </a:lnTo>
                  <a:lnTo>
                    <a:pt x="54989" y="522"/>
                  </a:lnTo>
                  <a:lnTo>
                    <a:pt x="46021" y="0"/>
                  </a:lnTo>
                  <a:lnTo>
                    <a:pt x="33569" y="9645"/>
                  </a:lnTo>
                  <a:lnTo>
                    <a:pt x="19333" y="27103"/>
                  </a:lnTo>
                  <a:lnTo>
                    <a:pt x="5950" y="51324"/>
                  </a:lnTo>
                  <a:lnTo>
                    <a:pt x="473" y="74790"/>
                  </a:lnTo>
                  <a:lnTo>
                    <a:pt x="0" y="85987"/>
                  </a:lnTo>
                  <a:lnTo>
                    <a:pt x="2507" y="95567"/>
                  </a:lnTo>
                  <a:lnTo>
                    <a:pt x="12818" y="111857"/>
                  </a:lnTo>
                  <a:lnTo>
                    <a:pt x="28690" y="120508"/>
                  </a:lnTo>
                  <a:lnTo>
                    <a:pt x="56204" y="1274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8" name="SMARTInkShape-3140"/>
            <p:cNvSpPr/>
            <p:nvPr>
              <p:custDataLst>
                <p:tags r:id="rId203"/>
              </p:custDataLst>
            </p:nvPr>
          </p:nvSpPr>
          <p:spPr>
            <a:xfrm>
              <a:off x="2998369" y="5234949"/>
              <a:ext cx="325795" cy="144805"/>
            </a:xfrm>
            <a:custGeom>
              <a:avLst/>
              <a:gdLst/>
              <a:ahLst/>
              <a:cxnLst/>
              <a:rect l="0" t="0" r="0" b="0"/>
              <a:pathLst>
                <a:path w="325795" h="144805">
                  <a:moveTo>
                    <a:pt x="94081" y="29201"/>
                  </a:moveTo>
                  <a:lnTo>
                    <a:pt x="94081" y="29201"/>
                  </a:lnTo>
                  <a:lnTo>
                    <a:pt x="88306" y="14698"/>
                  </a:lnTo>
                  <a:lnTo>
                    <a:pt x="81872" y="6057"/>
                  </a:lnTo>
                  <a:lnTo>
                    <a:pt x="72427" y="1276"/>
                  </a:lnTo>
                  <a:lnTo>
                    <a:pt x="66945" y="0"/>
                  </a:lnTo>
                  <a:lnTo>
                    <a:pt x="51447" y="9873"/>
                  </a:lnTo>
                  <a:lnTo>
                    <a:pt x="33505" y="30489"/>
                  </a:lnTo>
                  <a:lnTo>
                    <a:pt x="16123" y="60818"/>
                  </a:lnTo>
                  <a:lnTo>
                    <a:pt x="4635" y="89820"/>
                  </a:lnTo>
                  <a:lnTo>
                    <a:pt x="584" y="103480"/>
                  </a:lnTo>
                  <a:lnTo>
                    <a:pt x="0" y="114704"/>
                  </a:lnTo>
                  <a:lnTo>
                    <a:pt x="4995" y="132819"/>
                  </a:lnTo>
                  <a:lnTo>
                    <a:pt x="12112" y="138496"/>
                  </a:lnTo>
                  <a:lnTo>
                    <a:pt x="33191" y="144804"/>
                  </a:lnTo>
                  <a:lnTo>
                    <a:pt x="60904" y="140082"/>
                  </a:lnTo>
                  <a:lnTo>
                    <a:pt x="90625" y="127870"/>
                  </a:lnTo>
                  <a:lnTo>
                    <a:pt x="117945" y="110684"/>
                  </a:lnTo>
                  <a:lnTo>
                    <a:pt x="147013" y="81174"/>
                  </a:lnTo>
                  <a:lnTo>
                    <a:pt x="156412" y="64294"/>
                  </a:lnTo>
                  <a:lnTo>
                    <a:pt x="159884" y="51148"/>
                  </a:lnTo>
                  <a:lnTo>
                    <a:pt x="159075" y="42953"/>
                  </a:lnTo>
                  <a:lnTo>
                    <a:pt x="157166" y="42603"/>
                  </a:lnTo>
                  <a:lnTo>
                    <a:pt x="151281" y="47857"/>
                  </a:lnTo>
                  <a:lnTo>
                    <a:pt x="136712" y="73547"/>
                  </a:lnTo>
                  <a:lnTo>
                    <a:pt x="131137" y="89362"/>
                  </a:lnTo>
                  <a:lnTo>
                    <a:pt x="131485" y="96119"/>
                  </a:lnTo>
                  <a:lnTo>
                    <a:pt x="133834" y="102035"/>
                  </a:lnTo>
                  <a:lnTo>
                    <a:pt x="137516" y="107391"/>
                  </a:lnTo>
                  <a:lnTo>
                    <a:pt x="142088" y="110255"/>
                  </a:lnTo>
                  <a:lnTo>
                    <a:pt x="152812" y="111556"/>
                  </a:lnTo>
                  <a:lnTo>
                    <a:pt x="170750" y="104951"/>
                  </a:lnTo>
                  <a:lnTo>
                    <a:pt x="181308" y="92266"/>
                  </a:lnTo>
                  <a:lnTo>
                    <a:pt x="189293" y="75574"/>
                  </a:lnTo>
                  <a:lnTo>
                    <a:pt x="193083" y="51721"/>
                  </a:lnTo>
                  <a:lnTo>
                    <a:pt x="191469" y="40151"/>
                  </a:lnTo>
                  <a:lnTo>
                    <a:pt x="189345" y="36501"/>
                  </a:lnTo>
                  <a:lnTo>
                    <a:pt x="186518" y="34067"/>
                  </a:lnTo>
                  <a:lnTo>
                    <a:pt x="183222" y="32445"/>
                  </a:lnTo>
                  <a:lnTo>
                    <a:pt x="180320" y="32069"/>
                  </a:lnTo>
                  <a:lnTo>
                    <a:pt x="175213" y="33533"/>
                  </a:lnTo>
                  <a:lnTo>
                    <a:pt x="174980" y="34205"/>
                  </a:lnTo>
                  <a:lnTo>
                    <a:pt x="178484" y="34953"/>
                  </a:lnTo>
                  <a:lnTo>
                    <a:pt x="203077" y="25999"/>
                  </a:lnTo>
                  <a:lnTo>
                    <a:pt x="231817" y="18218"/>
                  </a:lnTo>
                  <a:lnTo>
                    <a:pt x="263303" y="9405"/>
                  </a:lnTo>
                  <a:lnTo>
                    <a:pt x="274654" y="9349"/>
                  </a:lnTo>
                  <a:lnTo>
                    <a:pt x="277257" y="11733"/>
                  </a:lnTo>
                  <a:lnTo>
                    <a:pt x="278288" y="15439"/>
                  </a:lnTo>
                  <a:lnTo>
                    <a:pt x="278269" y="20026"/>
                  </a:lnTo>
                  <a:lnTo>
                    <a:pt x="270216" y="41892"/>
                  </a:lnTo>
                  <a:lnTo>
                    <a:pt x="270671" y="51539"/>
                  </a:lnTo>
                  <a:lnTo>
                    <a:pt x="272485" y="54676"/>
                  </a:lnTo>
                  <a:lnTo>
                    <a:pt x="275106" y="56768"/>
                  </a:lnTo>
                  <a:lnTo>
                    <a:pt x="306565" y="65469"/>
                  </a:lnTo>
                  <a:lnTo>
                    <a:pt x="318105" y="69544"/>
                  </a:lnTo>
                  <a:lnTo>
                    <a:pt x="321747" y="73735"/>
                  </a:lnTo>
                  <a:lnTo>
                    <a:pt x="325794" y="85918"/>
                  </a:lnTo>
                  <a:lnTo>
                    <a:pt x="321948" y="100740"/>
                  </a:lnTo>
                  <a:lnTo>
                    <a:pt x="313183" y="115324"/>
                  </a:lnTo>
                  <a:lnTo>
                    <a:pt x="302232" y="126509"/>
                  </a:lnTo>
                  <a:lnTo>
                    <a:pt x="292191" y="132421"/>
                  </a:lnTo>
                  <a:lnTo>
                    <a:pt x="287537" y="133998"/>
                  </a:lnTo>
                  <a:lnTo>
                    <a:pt x="283730" y="133638"/>
                  </a:lnTo>
                  <a:lnTo>
                    <a:pt x="280486" y="131985"/>
                  </a:lnTo>
                  <a:lnTo>
                    <a:pt x="277618" y="129475"/>
                  </a:lnTo>
                  <a:lnTo>
                    <a:pt x="276411" y="125683"/>
                  </a:lnTo>
                  <a:lnTo>
                    <a:pt x="278231" y="1054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9" name="SMARTInkShape-3141"/>
            <p:cNvSpPr/>
            <p:nvPr>
              <p:custDataLst>
                <p:tags r:id="rId204"/>
              </p:custDataLst>
            </p:nvPr>
          </p:nvSpPr>
          <p:spPr>
            <a:xfrm>
              <a:off x="3403606" y="5238750"/>
              <a:ext cx="120645" cy="119812"/>
            </a:xfrm>
            <a:custGeom>
              <a:avLst/>
              <a:gdLst/>
              <a:ahLst/>
              <a:cxnLst/>
              <a:rect l="0" t="0" r="0" b="0"/>
              <a:pathLst>
                <a:path w="120645" h="119812">
                  <a:moveTo>
                    <a:pt x="120644" y="0"/>
                  </a:moveTo>
                  <a:lnTo>
                    <a:pt x="120644" y="0"/>
                  </a:lnTo>
                  <a:lnTo>
                    <a:pt x="110531" y="6742"/>
                  </a:lnTo>
                  <a:lnTo>
                    <a:pt x="90758" y="34532"/>
                  </a:lnTo>
                  <a:lnTo>
                    <a:pt x="75141" y="58386"/>
                  </a:lnTo>
                  <a:lnTo>
                    <a:pt x="58793" y="81688"/>
                  </a:lnTo>
                  <a:lnTo>
                    <a:pt x="34428" y="108557"/>
                  </a:lnTo>
                  <a:lnTo>
                    <a:pt x="20237" y="118333"/>
                  </a:lnTo>
                  <a:lnTo>
                    <a:pt x="14195" y="119811"/>
                  </a:lnTo>
                  <a:lnTo>
                    <a:pt x="8755" y="119385"/>
                  </a:lnTo>
                  <a:lnTo>
                    <a:pt x="3718" y="117690"/>
                  </a:lnTo>
                  <a:lnTo>
                    <a:pt x="1066" y="113032"/>
                  </a:lnTo>
                  <a:lnTo>
                    <a:pt x="0" y="98449"/>
                  </a:lnTo>
                  <a:lnTo>
                    <a:pt x="6738" y="73777"/>
                  </a:lnTo>
                  <a:lnTo>
                    <a:pt x="17671" y="55335"/>
                  </a:lnTo>
                  <a:lnTo>
                    <a:pt x="23068" y="53823"/>
                  </a:lnTo>
                  <a:lnTo>
                    <a:pt x="36589" y="57788"/>
                  </a:lnTo>
                  <a:lnTo>
                    <a:pt x="68267" y="81944"/>
                  </a:lnTo>
                  <a:lnTo>
                    <a:pt x="97938" y="104067"/>
                  </a:lnTo>
                  <a:lnTo>
                    <a:pt x="111329" y="111268"/>
                  </a:lnTo>
                  <a:lnTo>
                    <a:pt x="12064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0" name="SMARTInkShape-3142"/>
            <p:cNvSpPr/>
            <p:nvPr>
              <p:custDataLst>
                <p:tags r:id="rId205"/>
              </p:custDataLst>
            </p:nvPr>
          </p:nvSpPr>
          <p:spPr>
            <a:xfrm>
              <a:off x="4027222" y="5268647"/>
              <a:ext cx="115058" cy="209412"/>
            </a:xfrm>
            <a:custGeom>
              <a:avLst/>
              <a:gdLst/>
              <a:ahLst/>
              <a:cxnLst/>
              <a:rect l="0" t="0" r="0" b="0"/>
              <a:pathLst>
                <a:path w="115058" h="209412">
                  <a:moveTo>
                    <a:pt x="36778" y="141553"/>
                  </a:moveTo>
                  <a:lnTo>
                    <a:pt x="36778" y="141553"/>
                  </a:lnTo>
                  <a:lnTo>
                    <a:pt x="31752" y="167301"/>
                  </a:lnTo>
                  <a:lnTo>
                    <a:pt x="30602" y="197337"/>
                  </a:lnTo>
                  <a:lnTo>
                    <a:pt x="30506" y="204681"/>
                  </a:lnTo>
                  <a:lnTo>
                    <a:pt x="29774" y="206922"/>
                  </a:lnTo>
                  <a:lnTo>
                    <a:pt x="28581" y="208416"/>
                  </a:lnTo>
                  <a:lnTo>
                    <a:pt x="27080" y="209411"/>
                  </a:lnTo>
                  <a:lnTo>
                    <a:pt x="21649" y="208636"/>
                  </a:lnTo>
                  <a:lnTo>
                    <a:pt x="18226" y="207441"/>
                  </a:lnTo>
                  <a:lnTo>
                    <a:pt x="12540" y="200470"/>
                  </a:lnTo>
                  <a:lnTo>
                    <a:pt x="7661" y="187494"/>
                  </a:lnTo>
                  <a:lnTo>
                    <a:pt x="3141" y="165264"/>
                  </a:lnTo>
                  <a:lnTo>
                    <a:pt x="662" y="135157"/>
                  </a:lnTo>
                  <a:lnTo>
                    <a:pt x="0" y="118239"/>
                  </a:lnTo>
                  <a:lnTo>
                    <a:pt x="265" y="102022"/>
                  </a:lnTo>
                  <a:lnTo>
                    <a:pt x="2441" y="70833"/>
                  </a:lnTo>
                  <a:lnTo>
                    <a:pt x="5760" y="46151"/>
                  </a:lnTo>
                  <a:lnTo>
                    <a:pt x="10998" y="26480"/>
                  </a:lnTo>
                  <a:lnTo>
                    <a:pt x="20381" y="10681"/>
                  </a:lnTo>
                  <a:lnTo>
                    <a:pt x="26552" y="5623"/>
                  </a:lnTo>
                  <a:lnTo>
                    <a:pt x="40935" y="0"/>
                  </a:lnTo>
                  <a:lnTo>
                    <a:pt x="47310" y="618"/>
                  </a:lnTo>
                  <a:lnTo>
                    <a:pt x="58157" y="6948"/>
                  </a:lnTo>
                  <a:lnTo>
                    <a:pt x="60909" y="12306"/>
                  </a:lnTo>
                  <a:lnTo>
                    <a:pt x="62084" y="25784"/>
                  </a:lnTo>
                  <a:lnTo>
                    <a:pt x="55408" y="49238"/>
                  </a:lnTo>
                  <a:lnTo>
                    <a:pt x="42627" y="70898"/>
                  </a:lnTo>
                  <a:lnTo>
                    <a:pt x="42089" y="73284"/>
                  </a:lnTo>
                  <a:lnTo>
                    <a:pt x="42435" y="74873"/>
                  </a:lnTo>
                  <a:lnTo>
                    <a:pt x="50346" y="72877"/>
                  </a:lnTo>
                  <a:lnTo>
                    <a:pt x="81792" y="63468"/>
                  </a:lnTo>
                  <a:lnTo>
                    <a:pt x="104913" y="63697"/>
                  </a:lnTo>
                  <a:lnTo>
                    <a:pt x="109718" y="65660"/>
                  </a:lnTo>
                  <a:lnTo>
                    <a:pt x="112921" y="68380"/>
                  </a:lnTo>
                  <a:lnTo>
                    <a:pt x="115057" y="71605"/>
                  </a:lnTo>
                  <a:lnTo>
                    <a:pt x="113659" y="76576"/>
                  </a:lnTo>
                  <a:lnTo>
                    <a:pt x="98206" y="96352"/>
                  </a:lnTo>
                  <a:lnTo>
                    <a:pt x="76459" y="113814"/>
                  </a:lnTo>
                  <a:lnTo>
                    <a:pt x="62881" y="118641"/>
                  </a:lnTo>
                  <a:lnTo>
                    <a:pt x="57708" y="118516"/>
                  </a:lnTo>
                  <a:lnTo>
                    <a:pt x="53553" y="117023"/>
                  </a:lnTo>
                  <a:lnTo>
                    <a:pt x="36778" y="103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1" name="SMARTInkShape-3143"/>
            <p:cNvSpPr/>
            <p:nvPr>
              <p:custDataLst>
                <p:tags r:id="rId206"/>
              </p:custDataLst>
            </p:nvPr>
          </p:nvSpPr>
          <p:spPr>
            <a:xfrm>
              <a:off x="3771128" y="5272434"/>
              <a:ext cx="184514" cy="115617"/>
            </a:xfrm>
            <a:custGeom>
              <a:avLst/>
              <a:gdLst/>
              <a:ahLst/>
              <a:cxnLst/>
              <a:rect l="0" t="0" r="0" b="0"/>
              <a:pathLst>
                <a:path w="184514" h="115617">
                  <a:moveTo>
                    <a:pt x="45222" y="17116"/>
                  </a:moveTo>
                  <a:lnTo>
                    <a:pt x="45222" y="17116"/>
                  </a:lnTo>
                  <a:lnTo>
                    <a:pt x="41851" y="13745"/>
                  </a:lnTo>
                  <a:lnTo>
                    <a:pt x="40153" y="13457"/>
                  </a:lnTo>
                  <a:lnTo>
                    <a:pt x="38315" y="13970"/>
                  </a:lnTo>
                  <a:lnTo>
                    <a:pt x="36384" y="15019"/>
                  </a:lnTo>
                  <a:lnTo>
                    <a:pt x="22440" y="38391"/>
                  </a:lnTo>
                  <a:lnTo>
                    <a:pt x="7427" y="69046"/>
                  </a:lnTo>
                  <a:lnTo>
                    <a:pt x="673" y="87703"/>
                  </a:lnTo>
                  <a:lnTo>
                    <a:pt x="0" y="95219"/>
                  </a:lnTo>
                  <a:lnTo>
                    <a:pt x="3016" y="107332"/>
                  </a:lnTo>
                  <a:lnTo>
                    <a:pt x="7207" y="110421"/>
                  </a:lnTo>
                  <a:lnTo>
                    <a:pt x="19389" y="111971"/>
                  </a:lnTo>
                  <a:lnTo>
                    <a:pt x="25884" y="109281"/>
                  </a:lnTo>
                  <a:lnTo>
                    <a:pt x="38744" y="98765"/>
                  </a:lnTo>
                  <a:lnTo>
                    <a:pt x="54513" y="73607"/>
                  </a:lnTo>
                  <a:lnTo>
                    <a:pt x="61381" y="47182"/>
                  </a:lnTo>
                  <a:lnTo>
                    <a:pt x="59522" y="40687"/>
                  </a:lnTo>
                  <a:lnTo>
                    <a:pt x="55461" y="35652"/>
                  </a:lnTo>
                  <a:lnTo>
                    <a:pt x="49931" y="31590"/>
                  </a:lnTo>
                  <a:lnTo>
                    <a:pt x="44834" y="30293"/>
                  </a:lnTo>
                  <a:lnTo>
                    <a:pt x="40025" y="30840"/>
                  </a:lnTo>
                  <a:lnTo>
                    <a:pt x="35407" y="32615"/>
                  </a:lnTo>
                  <a:lnTo>
                    <a:pt x="28395" y="38350"/>
                  </a:lnTo>
                  <a:lnTo>
                    <a:pt x="25537" y="41856"/>
                  </a:lnTo>
                  <a:lnTo>
                    <a:pt x="25043" y="44898"/>
                  </a:lnTo>
                  <a:lnTo>
                    <a:pt x="26125" y="47632"/>
                  </a:lnTo>
                  <a:lnTo>
                    <a:pt x="28258" y="50160"/>
                  </a:lnTo>
                  <a:lnTo>
                    <a:pt x="32501" y="50434"/>
                  </a:lnTo>
                  <a:lnTo>
                    <a:pt x="52663" y="43373"/>
                  </a:lnTo>
                  <a:lnTo>
                    <a:pt x="81372" y="28188"/>
                  </a:lnTo>
                  <a:lnTo>
                    <a:pt x="104328" y="16393"/>
                  </a:lnTo>
                  <a:lnTo>
                    <a:pt x="135527" y="2417"/>
                  </a:lnTo>
                  <a:lnTo>
                    <a:pt x="137881" y="967"/>
                  </a:lnTo>
                  <a:lnTo>
                    <a:pt x="138745" y="0"/>
                  </a:lnTo>
                  <a:lnTo>
                    <a:pt x="122644" y="19283"/>
                  </a:lnTo>
                  <a:lnTo>
                    <a:pt x="120826" y="23500"/>
                  </a:lnTo>
                  <a:lnTo>
                    <a:pt x="120319" y="27016"/>
                  </a:lnTo>
                  <a:lnTo>
                    <a:pt x="120686" y="30066"/>
                  </a:lnTo>
                  <a:lnTo>
                    <a:pt x="123754" y="32805"/>
                  </a:lnTo>
                  <a:lnTo>
                    <a:pt x="142260" y="40031"/>
                  </a:lnTo>
                  <a:lnTo>
                    <a:pt x="167656" y="47345"/>
                  </a:lnTo>
                  <a:lnTo>
                    <a:pt x="179835" y="54305"/>
                  </a:lnTo>
                  <a:lnTo>
                    <a:pt x="182942" y="58842"/>
                  </a:lnTo>
                  <a:lnTo>
                    <a:pt x="184513" y="69528"/>
                  </a:lnTo>
                  <a:lnTo>
                    <a:pt x="177214" y="83214"/>
                  </a:lnTo>
                  <a:lnTo>
                    <a:pt x="152904" y="108253"/>
                  </a:lnTo>
                  <a:lnTo>
                    <a:pt x="142234" y="114066"/>
                  </a:lnTo>
                  <a:lnTo>
                    <a:pt x="137413" y="115616"/>
                  </a:lnTo>
                  <a:lnTo>
                    <a:pt x="134200" y="114533"/>
                  </a:lnTo>
                  <a:lnTo>
                    <a:pt x="132057" y="111694"/>
                  </a:lnTo>
                  <a:lnTo>
                    <a:pt x="127772" y="996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2" name="SMARTInkShape-3144"/>
            <p:cNvSpPr/>
            <p:nvPr>
              <p:custDataLst>
                <p:tags r:id="rId207"/>
              </p:custDataLst>
            </p:nvPr>
          </p:nvSpPr>
          <p:spPr>
            <a:xfrm>
              <a:off x="4242683" y="5372100"/>
              <a:ext cx="153688" cy="6091"/>
            </a:xfrm>
            <a:custGeom>
              <a:avLst/>
              <a:gdLst/>
              <a:ahLst/>
              <a:cxnLst/>
              <a:rect l="0" t="0" r="0" b="0"/>
              <a:pathLst>
                <a:path w="153688" h="609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2749" y="2717"/>
                  </a:lnTo>
                  <a:lnTo>
                    <a:pt x="14775" y="805"/>
                  </a:lnTo>
                  <a:lnTo>
                    <a:pt x="38485" y="238"/>
                  </a:lnTo>
                  <a:lnTo>
                    <a:pt x="59653" y="106"/>
                  </a:lnTo>
                  <a:lnTo>
                    <a:pt x="82466" y="752"/>
                  </a:lnTo>
                  <a:lnTo>
                    <a:pt x="113732" y="4378"/>
                  </a:lnTo>
                  <a:lnTo>
                    <a:pt x="143981" y="6090"/>
                  </a:lnTo>
                  <a:lnTo>
                    <a:pt x="150048" y="4352"/>
                  </a:lnTo>
                  <a:lnTo>
                    <a:pt x="152655" y="2902"/>
                  </a:lnTo>
                  <a:lnTo>
                    <a:pt x="153687" y="1936"/>
                  </a:lnTo>
                  <a:lnTo>
                    <a:pt x="153669" y="1289"/>
                  </a:lnTo>
                  <a:lnTo>
                    <a:pt x="1515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3" name="SMARTInkShape-3145"/>
            <p:cNvSpPr/>
            <p:nvPr>
              <p:custDataLst>
                <p:tags r:id="rId208"/>
              </p:custDataLst>
            </p:nvPr>
          </p:nvSpPr>
          <p:spPr>
            <a:xfrm>
              <a:off x="4312014" y="5308600"/>
              <a:ext cx="25037" cy="103393"/>
            </a:xfrm>
            <a:custGeom>
              <a:avLst/>
              <a:gdLst/>
              <a:ahLst/>
              <a:cxnLst/>
              <a:rect l="0" t="0" r="0" b="0"/>
              <a:pathLst>
                <a:path w="25037" h="103393">
                  <a:moveTo>
                    <a:pt x="25036" y="0"/>
                  </a:moveTo>
                  <a:lnTo>
                    <a:pt x="25036" y="0"/>
                  </a:lnTo>
                  <a:lnTo>
                    <a:pt x="21665" y="6742"/>
                  </a:lnTo>
                  <a:lnTo>
                    <a:pt x="18569" y="32507"/>
                  </a:lnTo>
                  <a:lnTo>
                    <a:pt x="13791" y="59334"/>
                  </a:lnTo>
                  <a:lnTo>
                    <a:pt x="5855" y="86196"/>
                  </a:lnTo>
                  <a:lnTo>
                    <a:pt x="455" y="103229"/>
                  </a:lnTo>
                  <a:lnTo>
                    <a:pt x="182" y="103392"/>
                  </a:lnTo>
                  <a:lnTo>
                    <a:pt x="0" y="102795"/>
                  </a:lnTo>
                  <a:lnTo>
                    <a:pt x="598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4" name="SMARTInkShape-3146"/>
            <p:cNvSpPr/>
            <p:nvPr>
              <p:custDataLst>
                <p:tags r:id="rId209"/>
              </p:custDataLst>
            </p:nvPr>
          </p:nvSpPr>
          <p:spPr>
            <a:xfrm>
              <a:off x="4248489" y="5245100"/>
              <a:ext cx="170546" cy="6351"/>
            </a:xfrm>
            <a:custGeom>
              <a:avLst/>
              <a:gdLst/>
              <a:ahLst/>
              <a:cxnLst/>
              <a:rect l="0" t="0" r="0" b="0"/>
              <a:pathLst>
                <a:path w="170546" h="6351">
                  <a:moveTo>
                    <a:pt x="12361" y="6350"/>
                  </a:moveTo>
                  <a:lnTo>
                    <a:pt x="12361" y="6350"/>
                  </a:lnTo>
                  <a:lnTo>
                    <a:pt x="0" y="6350"/>
                  </a:lnTo>
                  <a:lnTo>
                    <a:pt x="27481" y="2979"/>
                  </a:lnTo>
                  <a:lnTo>
                    <a:pt x="49890" y="1324"/>
                  </a:lnTo>
                  <a:lnTo>
                    <a:pt x="75607" y="588"/>
                  </a:lnTo>
                  <a:lnTo>
                    <a:pt x="101148" y="260"/>
                  </a:lnTo>
                  <a:lnTo>
                    <a:pt x="132586" y="78"/>
                  </a:lnTo>
                  <a:lnTo>
                    <a:pt x="161429" y="10"/>
                  </a:lnTo>
                  <a:lnTo>
                    <a:pt x="170545" y="2"/>
                  </a:lnTo>
                  <a:lnTo>
                    <a:pt x="1647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8" name="SMARTInkShape-Group618"/>
          <p:cNvGrpSpPr/>
          <p:nvPr/>
        </p:nvGrpSpPr>
        <p:grpSpPr>
          <a:xfrm>
            <a:off x="2628900" y="5207000"/>
            <a:ext cx="95251" cy="63501"/>
            <a:chOff x="2628900" y="5207000"/>
            <a:chExt cx="95251" cy="63501"/>
          </a:xfrm>
        </p:grpSpPr>
        <p:sp>
          <p:nvSpPr>
            <p:cNvPr id="916" name="SMARTInkShape-3147"/>
            <p:cNvSpPr/>
            <p:nvPr>
              <p:custDataLst>
                <p:tags r:id="rId200"/>
              </p:custDataLst>
            </p:nvPr>
          </p:nvSpPr>
          <p:spPr>
            <a:xfrm>
              <a:off x="2628900" y="52578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0901" y="11556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7" name="SMARTInkShape-3148"/>
            <p:cNvSpPr/>
            <p:nvPr>
              <p:custDataLst>
                <p:tags r:id="rId201"/>
              </p:custDataLst>
            </p:nvPr>
          </p:nvSpPr>
          <p:spPr>
            <a:xfrm>
              <a:off x="2628900" y="5207000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0671" y="3144"/>
                  </a:lnTo>
                  <a:lnTo>
                    <a:pt x="39375" y="414"/>
                  </a:lnTo>
                  <a:lnTo>
                    <a:pt x="66757" y="8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7" name="SMARTInkShape-Group619"/>
          <p:cNvGrpSpPr/>
          <p:nvPr/>
        </p:nvGrpSpPr>
        <p:grpSpPr>
          <a:xfrm>
            <a:off x="1805197" y="5207883"/>
            <a:ext cx="527070" cy="303656"/>
            <a:chOff x="1805197" y="5207883"/>
            <a:chExt cx="527070" cy="303656"/>
          </a:xfrm>
        </p:grpSpPr>
        <p:sp>
          <p:nvSpPr>
            <p:cNvPr id="919" name="SMARTInkShape-3149"/>
            <p:cNvSpPr/>
            <p:nvPr>
              <p:custDataLst>
                <p:tags r:id="rId192"/>
              </p:custDataLst>
            </p:nvPr>
          </p:nvSpPr>
          <p:spPr>
            <a:xfrm>
              <a:off x="1805197" y="5207883"/>
              <a:ext cx="55354" cy="265818"/>
            </a:xfrm>
            <a:custGeom>
              <a:avLst/>
              <a:gdLst/>
              <a:ahLst/>
              <a:cxnLst/>
              <a:rect l="0" t="0" r="0" b="0"/>
              <a:pathLst>
                <a:path w="55354" h="265818">
                  <a:moveTo>
                    <a:pt x="55353" y="5467"/>
                  </a:moveTo>
                  <a:lnTo>
                    <a:pt x="55353" y="5467"/>
                  </a:lnTo>
                  <a:lnTo>
                    <a:pt x="51982" y="2096"/>
                  </a:lnTo>
                  <a:lnTo>
                    <a:pt x="39773" y="0"/>
                  </a:lnTo>
                  <a:lnTo>
                    <a:pt x="35088" y="3233"/>
                  </a:lnTo>
                  <a:lnTo>
                    <a:pt x="26121" y="16233"/>
                  </a:lnTo>
                  <a:lnTo>
                    <a:pt x="17431" y="41296"/>
                  </a:lnTo>
                  <a:lnTo>
                    <a:pt x="13139" y="56869"/>
                  </a:lnTo>
                  <a:lnTo>
                    <a:pt x="9571" y="74307"/>
                  </a:lnTo>
                  <a:lnTo>
                    <a:pt x="6487" y="92988"/>
                  </a:lnTo>
                  <a:lnTo>
                    <a:pt x="3726" y="112498"/>
                  </a:lnTo>
                  <a:lnTo>
                    <a:pt x="1885" y="130443"/>
                  </a:lnTo>
                  <a:lnTo>
                    <a:pt x="658" y="147345"/>
                  </a:lnTo>
                  <a:lnTo>
                    <a:pt x="0" y="178591"/>
                  </a:lnTo>
                  <a:lnTo>
                    <a:pt x="2059" y="206588"/>
                  </a:lnTo>
                  <a:lnTo>
                    <a:pt x="5326" y="229380"/>
                  </a:lnTo>
                  <a:lnTo>
                    <a:pt x="7185" y="239409"/>
                  </a:lnTo>
                  <a:lnTo>
                    <a:pt x="10541" y="246800"/>
                  </a:lnTo>
                  <a:lnTo>
                    <a:pt x="29953" y="265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0" name="SMARTInkShape-3150"/>
            <p:cNvSpPr/>
            <p:nvPr>
              <p:custDataLst>
                <p:tags r:id="rId193"/>
              </p:custDataLst>
            </p:nvPr>
          </p:nvSpPr>
          <p:spPr>
            <a:xfrm>
              <a:off x="1859859" y="5276850"/>
              <a:ext cx="134042" cy="122841"/>
            </a:xfrm>
            <a:custGeom>
              <a:avLst/>
              <a:gdLst/>
              <a:ahLst/>
              <a:cxnLst/>
              <a:rect l="0" t="0" r="0" b="0"/>
              <a:pathLst>
                <a:path w="134042" h="122841">
                  <a:moveTo>
                    <a:pt x="134041" y="0"/>
                  </a:moveTo>
                  <a:lnTo>
                    <a:pt x="134041" y="0"/>
                  </a:lnTo>
                  <a:lnTo>
                    <a:pt x="127299" y="3371"/>
                  </a:lnTo>
                  <a:lnTo>
                    <a:pt x="106604" y="27451"/>
                  </a:lnTo>
                  <a:lnTo>
                    <a:pt x="91978" y="48184"/>
                  </a:lnTo>
                  <a:lnTo>
                    <a:pt x="72307" y="73391"/>
                  </a:lnTo>
                  <a:lnTo>
                    <a:pt x="50865" y="97529"/>
                  </a:lnTo>
                  <a:lnTo>
                    <a:pt x="24338" y="117640"/>
                  </a:lnTo>
                  <a:lnTo>
                    <a:pt x="12141" y="122840"/>
                  </a:lnTo>
                  <a:lnTo>
                    <a:pt x="7619" y="121405"/>
                  </a:lnTo>
                  <a:lnTo>
                    <a:pt x="3899" y="117625"/>
                  </a:lnTo>
                  <a:lnTo>
                    <a:pt x="713" y="112283"/>
                  </a:lnTo>
                  <a:lnTo>
                    <a:pt x="0" y="105900"/>
                  </a:lnTo>
                  <a:lnTo>
                    <a:pt x="2971" y="91281"/>
                  </a:lnTo>
                  <a:lnTo>
                    <a:pt x="15948" y="67183"/>
                  </a:lnTo>
                  <a:lnTo>
                    <a:pt x="27228" y="58082"/>
                  </a:lnTo>
                  <a:lnTo>
                    <a:pt x="33199" y="55654"/>
                  </a:lnTo>
                  <a:lnTo>
                    <a:pt x="39296" y="55447"/>
                  </a:lnTo>
                  <a:lnTo>
                    <a:pt x="51715" y="58980"/>
                  </a:lnTo>
                  <a:lnTo>
                    <a:pt x="62409" y="69017"/>
                  </a:lnTo>
                  <a:lnTo>
                    <a:pt x="80773" y="98456"/>
                  </a:lnTo>
                  <a:lnTo>
                    <a:pt x="90349" y="112976"/>
                  </a:lnTo>
                  <a:lnTo>
                    <a:pt x="95337" y="117239"/>
                  </a:lnTo>
                  <a:lnTo>
                    <a:pt x="10229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1" name="SMARTInkShape-3151"/>
            <p:cNvSpPr/>
            <p:nvPr>
              <p:custDataLst>
                <p:tags r:id="rId194"/>
              </p:custDataLst>
            </p:nvPr>
          </p:nvSpPr>
          <p:spPr>
            <a:xfrm>
              <a:off x="2076450" y="5289550"/>
              <a:ext cx="16359" cy="88901"/>
            </a:xfrm>
            <a:custGeom>
              <a:avLst/>
              <a:gdLst/>
              <a:ahLst/>
              <a:cxnLst/>
              <a:rect l="0" t="0" r="0" b="0"/>
              <a:pathLst>
                <a:path w="16359" h="88901">
                  <a:moveTo>
                    <a:pt x="12700" y="0"/>
                  </a:moveTo>
                  <a:lnTo>
                    <a:pt x="12700" y="0"/>
                  </a:lnTo>
                  <a:lnTo>
                    <a:pt x="12700" y="29887"/>
                  </a:lnTo>
                  <a:lnTo>
                    <a:pt x="16358" y="60440"/>
                  </a:lnTo>
                  <a:lnTo>
                    <a:pt x="14796" y="71782"/>
                  </a:lnTo>
                  <a:lnTo>
                    <a:pt x="9869" y="7964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2" name="SMARTInkShape-3152"/>
            <p:cNvSpPr/>
            <p:nvPr>
              <p:custDataLst>
                <p:tags r:id="rId195"/>
              </p:custDataLst>
            </p:nvPr>
          </p:nvSpPr>
          <p:spPr>
            <a:xfrm>
              <a:off x="2076450" y="53276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24386" y="6328"/>
                  </a:lnTo>
                  <a:lnTo>
                    <a:pt x="39024" y="2687"/>
                  </a:lnTo>
                  <a:lnTo>
                    <a:pt x="40832" y="3203"/>
                  </a:lnTo>
                  <a:lnTo>
                    <a:pt x="42038" y="4251"/>
                  </a:lnTo>
                  <a:lnTo>
                    <a:pt x="43378" y="7300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3" name="SMARTInkShape-3153"/>
            <p:cNvSpPr/>
            <p:nvPr>
              <p:custDataLst>
                <p:tags r:id="rId196"/>
              </p:custDataLst>
            </p:nvPr>
          </p:nvSpPr>
          <p:spPr>
            <a:xfrm>
              <a:off x="2038350" y="5410200"/>
              <a:ext cx="120651" cy="11820"/>
            </a:xfrm>
            <a:custGeom>
              <a:avLst/>
              <a:gdLst/>
              <a:ahLst/>
              <a:cxnLst/>
              <a:rect l="0" t="0" r="0" b="0"/>
              <a:pathLst>
                <a:path w="120651" h="11820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30507" y="11817"/>
                  </a:lnTo>
                  <a:lnTo>
                    <a:pt x="61974" y="11819"/>
                  </a:lnTo>
                  <a:lnTo>
                    <a:pt x="93485" y="7639"/>
                  </a:lnTo>
                  <a:lnTo>
                    <a:pt x="105755" y="6217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4" name="SMARTInkShape-3154"/>
            <p:cNvSpPr/>
            <p:nvPr>
              <p:custDataLst>
                <p:tags r:id="rId197"/>
              </p:custDataLst>
            </p:nvPr>
          </p:nvSpPr>
          <p:spPr>
            <a:xfrm>
              <a:off x="2273300" y="5207883"/>
              <a:ext cx="58967" cy="250212"/>
            </a:xfrm>
            <a:custGeom>
              <a:avLst/>
              <a:gdLst/>
              <a:ahLst/>
              <a:cxnLst/>
              <a:rect l="0" t="0" r="0" b="0"/>
              <a:pathLst>
                <a:path w="58967" h="250212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749"/>
                  </a:lnTo>
                  <a:lnTo>
                    <a:pt x="30507" y="29647"/>
                  </a:lnTo>
                  <a:lnTo>
                    <a:pt x="47061" y="56297"/>
                  </a:lnTo>
                  <a:lnTo>
                    <a:pt x="54547" y="81916"/>
                  </a:lnTo>
                  <a:lnTo>
                    <a:pt x="58815" y="112116"/>
                  </a:lnTo>
                  <a:lnTo>
                    <a:pt x="58966" y="128072"/>
                  </a:lnTo>
                  <a:lnTo>
                    <a:pt x="55135" y="159441"/>
                  </a:lnTo>
                  <a:lnTo>
                    <a:pt x="44025" y="187495"/>
                  </a:lnTo>
                  <a:lnTo>
                    <a:pt x="31561" y="212192"/>
                  </a:lnTo>
                  <a:lnTo>
                    <a:pt x="14526" y="238404"/>
                  </a:lnTo>
                  <a:lnTo>
                    <a:pt x="7161" y="246578"/>
                  </a:lnTo>
                  <a:lnTo>
                    <a:pt x="6185" y="248757"/>
                  </a:lnTo>
                  <a:lnTo>
                    <a:pt x="6240" y="250211"/>
                  </a:lnTo>
                  <a:lnTo>
                    <a:pt x="6350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5" name="SMARTInkShape-3155"/>
            <p:cNvSpPr/>
            <p:nvPr>
              <p:custDataLst>
                <p:tags r:id="rId198"/>
              </p:custDataLst>
            </p:nvPr>
          </p:nvSpPr>
          <p:spPr>
            <a:xfrm>
              <a:off x="2057400" y="5314950"/>
              <a:ext cx="31751" cy="12701"/>
            </a:xfrm>
            <a:custGeom>
              <a:avLst/>
              <a:gdLst/>
              <a:ahLst/>
              <a:cxnLst/>
              <a:rect l="0" t="0" r="0" b="0"/>
              <a:pathLst>
                <a:path w="31751" h="12701">
                  <a:moveTo>
                    <a:pt x="0" y="0"/>
                  </a:moveTo>
                  <a:lnTo>
                    <a:pt x="0" y="0"/>
                  </a:lnTo>
                  <a:lnTo>
                    <a:pt x="317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6" name="SMARTInkShape-3156"/>
            <p:cNvSpPr/>
            <p:nvPr>
              <p:custDataLst>
                <p:tags r:id="rId199"/>
              </p:custDataLst>
            </p:nvPr>
          </p:nvSpPr>
          <p:spPr>
            <a:xfrm>
              <a:off x="2172945" y="5256002"/>
              <a:ext cx="69985" cy="255537"/>
            </a:xfrm>
            <a:custGeom>
              <a:avLst/>
              <a:gdLst/>
              <a:ahLst/>
              <a:cxnLst/>
              <a:rect l="0" t="0" r="0" b="0"/>
              <a:pathLst>
                <a:path w="69985" h="255537">
                  <a:moveTo>
                    <a:pt x="30505" y="249448"/>
                  </a:moveTo>
                  <a:lnTo>
                    <a:pt x="30505" y="249448"/>
                  </a:lnTo>
                  <a:lnTo>
                    <a:pt x="24417" y="255536"/>
                  </a:lnTo>
                  <a:lnTo>
                    <a:pt x="20791" y="225284"/>
                  </a:lnTo>
                  <a:lnTo>
                    <a:pt x="17251" y="204371"/>
                  </a:lnTo>
                  <a:lnTo>
                    <a:pt x="13325" y="177908"/>
                  </a:lnTo>
                  <a:lnTo>
                    <a:pt x="9229" y="147332"/>
                  </a:lnTo>
                  <a:lnTo>
                    <a:pt x="5057" y="118691"/>
                  </a:lnTo>
                  <a:lnTo>
                    <a:pt x="1556" y="92556"/>
                  </a:lnTo>
                  <a:lnTo>
                    <a:pt x="0" y="69181"/>
                  </a:lnTo>
                  <a:lnTo>
                    <a:pt x="3071" y="47033"/>
                  </a:lnTo>
                  <a:lnTo>
                    <a:pt x="12734" y="18493"/>
                  </a:lnTo>
                  <a:lnTo>
                    <a:pt x="16541" y="10811"/>
                  </a:lnTo>
                  <a:lnTo>
                    <a:pt x="21196" y="5690"/>
                  </a:lnTo>
                  <a:lnTo>
                    <a:pt x="32012" y="0"/>
                  </a:lnTo>
                  <a:lnTo>
                    <a:pt x="37154" y="599"/>
                  </a:lnTo>
                  <a:lnTo>
                    <a:pt x="46631" y="6910"/>
                  </a:lnTo>
                  <a:lnTo>
                    <a:pt x="53665" y="18651"/>
                  </a:lnTo>
                  <a:lnTo>
                    <a:pt x="56528" y="25733"/>
                  </a:lnTo>
                  <a:lnTo>
                    <a:pt x="57187" y="52556"/>
                  </a:lnTo>
                  <a:lnTo>
                    <a:pt x="50831" y="68807"/>
                  </a:lnTo>
                  <a:lnTo>
                    <a:pt x="34332" y="95838"/>
                  </a:lnTo>
                  <a:lnTo>
                    <a:pt x="33056" y="96947"/>
                  </a:lnTo>
                  <a:lnTo>
                    <a:pt x="32206" y="96981"/>
                  </a:lnTo>
                  <a:lnTo>
                    <a:pt x="31639" y="96298"/>
                  </a:lnTo>
                  <a:lnTo>
                    <a:pt x="31009" y="93657"/>
                  </a:lnTo>
                  <a:lnTo>
                    <a:pt x="36373" y="88250"/>
                  </a:lnTo>
                  <a:lnTo>
                    <a:pt x="40767" y="84832"/>
                  </a:lnTo>
                  <a:lnTo>
                    <a:pt x="51294" y="81036"/>
                  </a:lnTo>
                  <a:lnTo>
                    <a:pt x="68557" y="78598"/>
                  </a:lnTo>
                  <a:lnTo>
                    <a:pt x="69984" y="80515"/>
                  </a:lnTo>
                  <a:lnTo>
                    <a:pt x="69688" y="88289"/>
                  </a:lnTo>
                  <a:lnTo>
                    <a:pt x="59862" y="113955"/>
                  </a:lnTo>
                  <a:lnTo>
                    <a:pt x="57132" y="116786"/>
                  </a:lnTo>
                  <a:lnTo>
                    <a:pt x="27735" y="134529"/>
                  </a:lnTo>
                  <a:lnTo>
                    <a:pt x="24155" y="1414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1" name="SMARTInkShape-Group620"/>
          <p:cNvGrpSpPr/>
          <p:nvPr/>
        </p:nvGrpSpPr>
        <p:grpSpPr>
          <a:xfrm>
            <a:off x="1310356" y="5284606"/>
            <a:ext cx="344260" cy="153313"/>
            <a:chOff x="1310356" y="5284606"/>
            <a:chExt cx="344260" cy="153313"/>
          </a:xfrm>
        </p:grpSpPr>
        <p:sp>
          <p:nvSpPr>
            <p:cNvPr id="928" name="SMARTInkShape-3157"/>
            <p:cNvSpPr/>
            <p:nvPr>
              <p:custDataLst>
                <p:tags r:id="rId189"/>
              </p:custDataLst>
            </p:nvPr>
          </p:nvSpPr>
          <p:spPr>
            <a:xfrm>
              <a:off x="1310356" y="5284606"/>
              <a:ext cx="118395" cy="153313"/>
            </a:xfrm>
            <a:custGeom>
              <a:avLst/>
              <a:gdLst/>
              <a:ahLst/>
              <a:cxnLst/>
              <a:rect l="0" t="0" r="0" b="0"/>
              <a:pathLst>
                <a:path w="118395" h="153313">
                  <a:moveTo>
                    <a:pt x="99344" y="17644"/>
                  </a:moveTo>
                  <a:lnTo>
                    <a:pt x="99344" y="17644"/>
                  </a:lnTo>
                  <a:lnTo>
                    <a:pt x="95973" y="10902"/>
                  </a:lnTo>
                  <a:lnTo>
                    <a:pt x="90555" y="5711"/>
                  </a:lnTo>
                  <a:lnTo>
                    <a:pt x="87135" y="3338"/>
                  </a:lnTo>
                  <a:lnTo>
                    <a:pt x="68837" y="0"/>
                  </a:lnTo>
                  <a:lnTo>
                    <a:pt x="45541" y="5752"/>
                  </a:lnTo>
                  <a:lnTo>
                    <a:pt x="29100" y="20120"/>
                  </a:lnTo>
                  <a:lnTo>
                    <a:pt x="13797" y="42028"/>
                  </a:lnTo>
                  <a:lnTo>
                    <a:pt x="2292" y="70580"/>
                  </a:lnTo>
                  <a:lnTo>
                    <a:pt x="0" y="98320"/>
                  </a:lnTo>
                  <a:lnTo>
                    <a:pt x="1365" y="111645"/>
                  </a:lnTo>
                  <a:lnTo>
                    <a:pt x="10407" y="132094"/>
                  </a:lnTo>
                  <a:lnTo>
                    <a:pt x="16769" y="140511"/>
                  </a:lnTo>
                  <a:lnTo>
                    <a:pt x="35128" y="149862"/>
                  </a:lnTo>
                  <a:lnTo>
                    <a:pt x="55987" y="153312"/>
                  </a:lnTo>
                  <a:lnTo>
                    <a:pt x="74665" y="152495"/>
                  </a:lnTo>
                  <a:lnTo>
                    <a:pt x="101047" y="141326"/>
                  </a:lnTo>
                  <a:lnTo>
                    <a:pt x="118394" y="131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9" name="SMARTInkShape-3158"/>
            <p:cNvSpPr/>
            <p:nvPr>
              <p:custDataLst>
                <p:tags r:id="rId190"/>
              </p:custDataLst>
            </p:nvPr>
          </p:nvSpPr>
          <p:spPr>
            <a:xfrm>
              <a:off x="1485917" y="5303394"/>
              <a:ext cx="76833" cy="106195"/>
            </a:xfrm>
            <a:custGeom>
              <a:avLst/>
              <a:gdLst/>
              <a:ahLst/>
              <a:cxnLst/>
              <a:rect l="0" t="0" r="0" b="0"/>
              <a:pathLst>
                <a:path w="76833" h="106195">
                  <a:moveTo>
                    <a:pt x="57133" y="11556"/>
                  </a:moveTo>
                  <a:lnTo>
                    <a:pt x="57133" y="11556"/>
                  </a:lnTo>
                  <a:lnTo>
                    <a:pt x="57133" y="8185"/>
                  </a:lnTo>
                  <a:lnTo>
                    <a:pt x="55252" y="4648"/>
                  </a:lnTo>
                  <a:lnTo>
                    <a:pt x="53762" y="2718"/>
                  </a:lnTo>
                  <a:lnTo>
                    <a:pt x="50226" y="572"/>
                  </a:lnTo>
                  <a:lnTo>
                    <a:pt x="48295" y="0"/>
                  </a:lnTo>
                  <a:lnTo>
                    <a:pt x="42386" y="3127"/>
                  </a:lnTo>
                  <a:lnTo>
                    <a:pt x="33646" y="12043"/>
                  </a:lnTo>
                  <a:lnTo>
                    <a:pt x="14269" y="40158"/>
                  </a:lnTo>
                  <a:lnTo>
                    <a:pt x="1080" y="70438"/>
                  </a:lnTo>
                  <a:lnTo>
                    <a:pt x="0" y="88761"/>
                  </a:lnTo>
                  <a:lnTo>
                    <a:pt x="2817" y="95482"/>
                  </a:lnTo>
                  <a:lnTo>
                    <a:pt x="7517" y="100668"/>
                  </a:lnTo>
                  <a:lnTo>
                    <a:pt x="13472" y="104830"/>
                  </a:lnTo>
                  <a:lnTo>
                    <a:pt x="20265" y="106194"/>
                  </a:lnTo>
                  <a:lnTo>
                    <a:pt x="35338" y="103947"/>
                  </a:lnTo>
                  <a:lnTo>
                    <a:pt x="59691" y="88006"/>
                  </a:lnTo>
                  <a:lnTo>
                    <a:pt x="70735" y="73286"/>
                  </a:lnTo>
                  <a:lnTo>
                    <a:pt x="76584" y="58042"/>
                  </a:lnTo>
                  <a:lnTo>
                    <a:pt x="76832" y="44211"/>
                  </a:lnTo>
                  <a:lnTo>
                    <a:pt x="73793" y="38970"/>
                  </a:lnTo>
                  <a:lnTo>
                    <a:pt x="62891" y="31266"/>
                  </a:lnTo>
                  <a:lnTo>
                    <a:pt x="39377" y="25640"/>
                  </a:lnTo>
                  <a:lnTo>
                    <a:pt x="25383" y="24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0" name="SMARTInkShape-3159"/>
            <p:cNvSpPr/>
            <p:nvPr>
              <p:custDataLst>
                <p:tags r:id="rId191"/>
              </p:custDataLst>
            </p:nvPr>
          </p:nvSpPr>
          <p:spPr>
            <a:xfrm>
              <a:off x="1593850" y="5290432"/>
              <a:ext cx="60766" cy="129391"/>
            </a:xfrm>
            <a:custGeom>
              <a:avLst/>
              <a:gdLst/>
              <a:ahLst/>
              <a:cxnLst/>
              <a:rect l="0" t="0" r="0" b="0"/>
              <a:pathLst>
                <a:path w="60766" h="129391">
                  <a:moveTo>
                    <a:pt x="31750" y="5468"/>
                  </a:moveTo>
                  <a:lnTo>
                    <a:pt x="31750" y="5468"/>
                  </a:lnTo>
                  <a:lnTo>
                    <a:pt x="31750" y="2097"/>
                  </a:lnTo>
                  <a:lnTo>
                    <a:pt x="31045" y="1104"/>
                  </a:lnTo>
                  <a:lnTo>
                    <a:pt x="29869" y="442"/>
                  </a:lnTo>
                  <a:lnTo>
                    <a:pt x="28379" y="0"/>
                  </a:lnTo>
                  <a:lnTo>
                    <a:pt x="26681" y="1823"/>
                  </a:lnTo>
                  <a:lnTo>
                    <a:pt x="13452" y="29081"/>
                  </a:lnTo>
                  <a:lnTo>
                    <a:pt x="12496" y="35321"/>
                  </a:lnTo>
                  <a:lnTo>
                    <a:pt x="15196" y="46017"/>
                  </a:lnTo>
                  <a:lnTo>
                    <a:pt x="21100" y="53594"/>
                  </a:lnTo>
                  <a:lnTo>
                    <a:pt x="29133" y="59313"/>
                  </a:lnTo>
                  <a:lnTo>
                    <a:pt x="54271" y="70928"/>
                  </a:lnTo>
                  <a:lnTo>
                    <a:pt x="57347" y="74508"/>
                  </a:lnTo>
                  <a:lnTo>
                    <a:pt x="60765" y="84130"/>
                  </a:lnTo>
                  <a:lnTo>
                    <a:pt x="58149" y="90365"/>
                  </a:lnTo>
                  <a:lnTo>
                    <a:pt x="38318" y="111213"/>
                  </a:lnTo>
                  <a:lnTo>
                    <a:pt x="11619" y="127850"/>
                  </a:lnTo>
                  <a:lnTo>
                    <a:pt x="7746" y="129390"/>
                  </a:lnTo>
                  <a:lnTo>
                    <a:pt x="5164" y="128299"/>
                  </a:lnTo>
                  <a:lnTo>
                    <a:pt x="3443" y="125455"/>
                  </a:lnTo>
                  <a:lnTo>
                    <a:pt x="0" y="11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8" name="SMARTInkShape-Group621"/>
          <p:cNvGrpSpPr/>
          <p:nvPr/>
        </p:nvGrpSpPr>
        <p:grpSpPr>
          <a:xfrm>
            <a:off x="4628350" y="4656315"/>
            <a:ext cx="1035851" cy="264936"/>
            <a:chOff x="4628350" y="4656315"/>
            <a:chExt cx="1035851" cy="264936"/>
          </a:xfrm>
        </p:grpSpPr>
        <p:sp>
          <p:nvSpPr>
            <p:cNvPr id="932" name="SMARTInkShape-3160"/>
            <p:cNvSpPr/>
            <p:nvPr>
              <p:custDataLst>
                <p:tags r:id="rId183"/>
              </p:custDataLst>
            </p:nvPr>
          </p:nvSpPr>
          <p:spPr>
            <a:xfrm>
              <a:off x="4628350" y="4658004"/>
              <a:ext cx="74071" cy="160643"/>
            </a:xfrm>
            <a:custGeom>
              <a:avLst/>
              <a:gdLst/>
              <a:ahLst/>
              <a:cxnLst/>
              <a:rect l="0" t="0" r="0" b="0"/>
              <a:pathLst>
                <a:path w="74071" h="160643">
                  <a:moveTo>
                    <a:pt x="57950" y="15596"/>
                  </a:moveTo>
                  <a:lnTo>
                    <a:pt x="57950" y="15596"/>
                  </a:lnTo>
                  <a:lnTo>
                    <a:pt x="57950" y="6757"/>
                  </a:lnTo>
                  <a:lnTo>
                    <a:pt x="56068" y="2731"/>
                  </a:lnTo>
                  <a:lnTo>
                    <a:pt x="54579" y="669"/>
                  </a:lnTo>
                  <a:lnTo>
                    <a:pt x="51469" y="0"/>
                  </a:lnTo>
                  <a:lnTo>
                    <a:pt x="42370" y="1139"/>
                  </a:lnTo>
                  <a:lnTo>
                    <a:pt x="18605" y="19230"/>
                  </a:lnTo>
                  <a:lnTo>
                    <a:pt x="2705" y="40191"/>
                  </a:lnTo>
                  <a:lnTo>
                    <a:pt x="0" y="51457"/>
                  </a:lnTo>
                  <a:lnTo>
                    <a:pt x="267" y="56437"/>
                  </a:lnTo>
                  <a:lnTo>
                    <a:pt x="6207" y="65732"/>
                  </a:lnTo>
                  <a:lnTo>
                    <a:pt x="16609" y="73862"/>
                  </a:lnTo>
                  <a:lnTo>
                    <a:pt x="44400" y="84831"/>
                  </a:lnTo>
                  <a:lnTo>
                    <a:pt x="56867" y="90111"/>
                  </a:lnTo>
                  <a:lnTo>
                    <a:pt x="67111" y="97162"/>
                  </a:lnTo>
                  <a:lnTo>
                    <a:pt x="72605" y="106881"/>
                  </a:lnTo>
                  <a:lnTo>
                    <a:pt x="74070" y="112436"/>
                  </a:lnTo>
                  <a:lnTo>
                    <a:pt x="72224" y="118961"/>
                  </a:lnTo>
                  <a:lnTo>
                    <a:pt x="50866" y="147831"/>
                  </a:lnTo>
                  <a:lnTo>
                    <a:pt x="39984" y="158328"/>
                  </a:lnTo>
                  <a:lnTo>
                    <a:pt x="36095" y="160140"/>
                  </a:lnTo>
                  <a:lnTo>
                    <a:pt x="32796" y="160642"/>
                  </a:lnTo>
                  <a:lnTo>
                    <a:pt x="27250" y="159318"/>
                  </a:lnTo>
                  <a:lnTo>
                    <a:pt x="24783" y="157977"/>
                  </a:lnTo>
                  <a:lnTo>
                    <a:pt x="24550" y="154261"/>
                  </a:lnTo>
                  <a:lnTo>
                    <a:pt x="28054" y="142606"/>
                  </a:lnTo>
                  <a:lnTo>
                    <a:pt x="45250" y="1171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3" name="SMARTInkShape-3161"/>
            <p:cNvSpPr/>
            <p:nvPr>
              <p:custDataLst>
                <p:tags r:id="rId184"/>
              </p:custDataLst>
            </p:nvPr>
          </p:nvSpPr>
          <p:spPr>
            <a:xfrm>
              <a:off x="4985041" y="4660176"/>
              <a:ext cx="105467" cy="261075"/>
            </a:xfrm>
            <a:custGeom>
              <a:avLst/>
              <a:gdLst/>
              <a:ahLst/>
              <a:cxnLst/>
              <a:rect l="0" t="0" r="0" b="0"/>
              <a:pathLst>
                <a:path w="105467" h="261075">
                  <a:moveTo>
                    <a:pt x="18759" y="261074"/>
                  </a:moveTo>
                  <a:lnTo>
                    <a:pt x="18759" y="261074"/>
                  </a:lnTo>
                  <a:lnTo>
                    <a:pt x="15388" y="261074"/>
                  </a:lnTo>
                  <a:lnTo>
                    <a:pt x="11852" y="257311"/>
                  </a:lnTo>
                  <a:lnTo>
                    <a:pt x="9921" y="254332"/>
                  </a:lnTo>
                  <a:lnTo>
                    <a:pt x="6116" y="222792"/>
                  </a:lnTo>
                  <a:lnTo>
                    <a:pt x="3027" y="197964"/>
                  </a:lnTo>
                  <a:lnTo>
                    <a:pt x="1184" y="166703"/>
                  </a:lnTo>
                  <a:lnTo>
                    <a:pt x="692" y="149476"/>
                  </a:lnTo>
                  <a:lnTo>
                    <a:pt x="365" y="132348"/>
                  </a:lnTo>
                  <a:lnTo>
                    <a:pt x="146" y="115284"/>
                  </a:lnTo>
                  <a:lnTo>
                    <a:pt x="0" y="98264"/>
                  </a:lnTo>
                  <a:lnTo>
                    <a:pt x="2725" y="81273"/>
                  </a:lnTo>
                  <a:lnTo>
                    <a:pt x="7365" y="64301"/>
                  </a:lnTo>
                  <a:lnTo>
                    <a:pt x="19340" y="33919"/>
                  </a:lnTo>
                  <a:lnTo>
                    <a:pt x="31717" y="13361"/>
                  </a:lnTo>
                  <a:lnTo>
                    <a:pt x="44274" y="2813"/>
                  </a:lnTo>
                  <a:lnTo>
                    <a:pt x="50585" y="0"/>
                  </a:lnTo>
                  <a:lnTo>
                    <a:pt x="55499" y="241"/>
                  </a:lnTo>
                  <a:lnTo>
                    <a:pt x="59480" y="2519"/>
                  </a:lnTo>
                  <a:lnTo>
                    <a:pt x="62840" y="6154"/>
                  </a:lnTo>
                  <a:lnTo>
                    <a:pt x="62810" y="23363"/>
                  </a:lnTo>
                  <a:lnTo>
                    <a:pt x="57387" y="46769"/>
                  </a:lnTo>
                  <a:lnTo>
                    <a:pt x="47922" y="71283"/>
                  </a:lnTo>
                  <a:lnTo>
                    <a:pt x="37435" y="98771"/>
                  </a:lnTo>
                  <a:lnTo>
                    <a:pt x="33229" y="113579"/>
                  </a:lnTo>
                  <a:lnTo>
                    <a:pt x="34756" y="114061"/>
                  </a:lnTo>
                  <a:lnTo>
                    <a:pt x="61501" y="94174"/>
                  </a:lnTo>
                  <a:lnTo>
                    <a:pt x="85123" y="83133"/>
                  </a:lnTo>
                  <a:lnTo>
                    <a:pt x="97878" y="81565"/>
                  </a:lnTo>
                  <a:lnTo>
                    <a:pt x="103255" y="82135"/>
                  </a:lnTo>
                  <a:lnTo>
                    <a:pt x="105429" y="84631"/>
                  </a:lnTo>
                  <a:lnTo>
                    <a:pt x="105466" y="88412"/>
                  </a:lnTo>
                  <a:lnTo>
                    <a:pt x="104081" y="93049"/>
                  </a:lnTo>
                  <a:lnTo>
                    <a:pt x="88646" y="109689"/>
                  </a:lnTo>
                  <a:lnTo>
                    <a:pt x="58745" y="131768"/>
                  </a:lnTo>
                  <a:lnTo>
                    <a:pt x="35941" y="143648"/>
                  </a:lnTo>
                  <a:lnTo>
                    <a:pt x="12409" y="1467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4" name="SMARTInkShape-3162"/>
            <p:cNvSpPr/>
            <p:nvPr>
              <p:custDataLst>
                <p:tags r:id="rId185"/>
              </p:custDataLst>
            </p:nvPr>
          </p:nvSpPr>
          <p:spPr>
            <a:xfrm>
              <a:off x="4775200" y="4692650"/>
              <a:ext cx="107951" cy="114301"/>
            </a:xfrm>
            <a:custGeom>
              <a:avLst/>
              <a:gdLst/>
              <a:ahLst/>
              <a:cxnLst/>
              <a:rect l="0" t="0" r="0" b="0"/>
              <a:pathLst>
                <a:path w="107951" h="1143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0052" y="19459"/>
                  </a:lnTo>
                  <a:lnTo>
                    <a:pt x="13797" y="46453"/>
                  </a:lnTo>
                  <a:lnTo>
                    <a:pt x="17494" y="73030"/>
                  </a:lnTo>
                  <a:lnTo>
                    <a:pt x="18914" y="103351"/>
                  </a:lnTo>
                  <a:lnTo>
                    <a:pt x="18959" y="104884"/>
                  </a:lnTo>
                  <a:lnTo>
                    <a:pt x="19695" y="104495"/>
                  </a:lnTo>
                  <a:lnTo>
                    <a:pt x="34622" y="79891"/>
                  </a:lnTo>
                  <a:lnTo>
                    <a:pt x="57717" y="48576"/>
                  </a:lnTo>
                  <a:lnTo>
                    <a:pt x="70102" y="39699"/>
                  </a:lnTo>
                  <a:lnTo>
                    <a:pt x="74251" y="39871"/>
                  </a:lnTo>
                  <a:lnTo>
                    <a:pt x="77018" y="42809"/>
                  </a:lnTo>
                  <a:lnTo>
                    <a:pt x="80091" y="52893"/>
                  </a:lnTo>
                  <a:lnTo>
                    <a:pt x="85827" y="78494"/>
                  </a:lnTo>
                  <a:lnTo>
                    <a:pt x="96760" y="100407"/>
                  </a:lnTo>
                  <a:lnTo>
                    <a:pt x="1079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5" name="SMARTInkShape-3163"/>
            <p:cNvSpPr/>
            <p:nvPr>
              <p:custDataLst>
                <p:tags r:id="rId186"/>
              </p:custDataLst>
            </p:nvPr>
          </p:nvSpPr>
          <p:spPr>
            <a:xfrm>
              <a:off x="5196037" y="4677590"/>
              <a:ext cx="308529" cy="114479"/>
            </a:xfrm>
            <a:custGeom>
              <a:avLst/>
              <a:gdLst/>
              <a:ahLst/>
              <a:cxnLst/>
              <a:rect l="0" t="0" r="0" b="0"/>
              <a:pathLst>
                <a:path w="308529" h="114479">
                  <a:moveTo>
                    <a:pt x="93513" y="15060"/>
                  </a:moveTo>
                  <a:lnTo>
                    <a:pt x="93513" y="15060"/>
                  </a:lnTo>
                  <a:lnTo>
                    <a:pt x="90142" y="8318"/>
                  </a:lnTo>
                  <a:lnTo>
                    <a:pt x="84724" y="3126"/>
                  </a:lnTo>
                  <a:lnTo>
                    <a:pt x="81304" y="754"/>
                  </a:lnTo>
                  <a:lnTo>
                    <a:pt x="69978" y="0"/>
                  </a:lnTo>
                  <a:lnTo>
                    <a:pt x="63006" y="786"/>
                  </a:lnTo>
                  <a:lnTo>
                    <a:pt x="47734" y="9187"/>
                  </a:lnTo>
                  <a:lnTo>
                    <a:pt x="32245" y="23739"/>
                  </a:lnTo>
                  <a:lnTo>
                    <a:pt x="12330" y="55026"/>
                  </a:lnTo>
                  <a:lnTo>
                    <a:pt x="1928" y="76332"/>
                  </a:lnTo>
                  <a:lnTo>
                    <a:pt x="0" y="84836"/>
                  </a:lnTo>
                  <a:lnTo>
                    <a:pt x="1622" y="98047"/>
                  </a:lnTo>
                  <a:lnTo>
                    <a:pt x="6852" y="102135"/>
                  </a:lnTo>
                  <a:lnTo>
                    <a:pt x="23953" y="106677"/>
                  </a:lnTo>
                  <a:lnTo>
                    <a:pt x="45664" y="104932"/>
                  </a:lnTo>
                  <a:lnTo>
                    <a:pt x="69425" y="98748"/>
                  </a:lnTo>
                  <a:lnTo>
                    <a:pt x="94096" y="88943"/>
                  </a:lnTo>
                  <a:lnTo>
                    <a:pt x="125044" y="68152"/>
                  </a:lnTo>
                  <a:lnTo>
                    <a:pt x="154972" y="45082"/>
                  </a:lnTo>
                  <a:lnTo>
                    <a:pt x="155653" y="43541"/>
                  </a:lnTo>
                  <a:lnTo>
                    <a:pt x="146497" y="51486"/>
                  </a:lnTo>
                  <a:lnTo>
                    <a:pt x="133749" y="70616"/>
                  </a:lnTo>
                  <a:lnTo>
                    <a:pt x="127778" y="90788"/>
                  </a:lnTo>
                  <a:lnTo>
                    <a:pt x="128350" y="95884"/>
                  </a:lnTo>
                  <a:lnTo>
                    <a:pt x="130143" y="99987"/>
                  </a:lnTo>
                  <a:lnTo>
                    <a:pt x="132750" y="103428"/>
                  </a:lnTo>
                  <a:lnTo>
                    <a:pt x="136604" y="105017"/>
                  </a:lnTo>
                  <a:lnTo>
                    <a:pt x="146531" y="104900"/>
                  </a:lnTo>
                  <a:lnTo>
                    <a:pt x="167391" y="94125"/>
                  </a:lnTo>
                  <a:lnTo>
                    <a:pt x="188075" y="74156"/>
                  </a:lnTo>
                  <a:lnTo>
                    <a:pt x="191833" y="67158"/>
                  </a:lnTo>
                  <a:lnTo>
                    <a:pt x="194125" y="53737"/>
                  </a:lnTo>
                  <a:lnTo>
                    <a:pt x="193043" y="48606"/>
                  </a:lnTo>
                  <a:lnTo>
                    <a:pt x="188078" y="41023"/>
                  </a:lnTo>
                  <a:lnTo>
                    <a:pt x="181168" y="37182"/>
                  </a:lnTo>
                  <a:lnTo>
                    <a:pt x="171976" y="34717"/>
                  </a:lnTo>
                  <a:lnTo>
                    <a:pt x="172632" y="34515"/>
                  </a:lnTo>
                  <a:lnTo>
                    <a:pt x="202352" y="28370"/>
                  </a:lnTo>
                  <a:lnTo>
                    <a:pt x="229792" y="18925"/>
                  </a:lnTo>
                  <a:lnTo>
                    <a:pt x="259773" y="10194"/>
                  </a:lnTo>
                  <a:lnTo>
                    <a:pt x="260798" y="11816"/>
                  </a:lnTo>
                  <a:lnTo>
                    <a:pt x="260054" y="19262"/>
                  </a:lnTo>
                  <a:lnTo>
                    <a:pt x="255239" y="35515"/>
                  </a:lnTo>
                  <a:lnTo>
                    <a:pt x="256643" y="41320"/>
                  </a:lnTo>
                  <a:lnTo>
                    <a:pt x="258711" y="43150"/>
                  </a:lnTo>
                  <a:lnTo>
                    <a:pt x="289593" y="52264"/>
                  </a:lnTo>
                  <a:lnTo>
                    <a:pt x="302721" y="58876"/>
                  </a:lnTo>
                  <a:lnTo>
                    <a:pt x="306363" y="63321"/>
                  </a:lnTo>
                  <a:lnTo>
                    <a:pt x="308085" y="68401"/>
                  </a:lnTo>
                  <a:lnTo>
                    <a:pt x="308528" y="73904"/>
                  </a:lnTo>
                  <a:lnTo>
                    <a:pt x="303375" y="87544"/>
                  </a:lnTo>
                  <a:lnTo>
                    <a:pt x="294735" y="100897"/>
                  </a:lnTo>
                  <a:lnTo>
                    <a:pt x="286191" y="109184"/>
                  </a:lnTo>
                  <a:lnTo>
                    <a:pt x="277691" y="113337"/>
                  </a:lnTo>
                  <a:lnTo>
                    <a:pt x="273449" y="114445"/>
                  </a:lnTo>
                  <a:lnTo>
                    <a:pt x="270619" y="114478"/>
                  </a:lnTo>
                  <a:lnTo>
                    <a:pt x="268734" y="113794"/>
                  </a:lnTo>
                  <a:lnTo>
                    <a:pt x="264963" y="110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6" name="SMARTInkShape-3164"/>
            <p:cNvSpPr/>
            <p:nvPr>
              <p:custDataLst>
                <p:tags r:id="rId187"/>
              </p:custDataLst>
            </p:nvPr>
          </p:nvSpPr>
          <p:spPr>
            <a:xfrm>
              <a:off x="4724400" y="4756150"/>
              <a:ext cx="26976" cy="64900"/>
            </a:xfrm>
            <a:custGeom>
              <a:avLst/>
              <a:gdLst/>
              <a:ahLst/>
              <a:cxnLst/>
              <a:rect l="0" t="0" r="0" b="0"/>
              <a:pathLst>
                <a:path w="26976" h="64900">
                  <a:moveTo>
                    <a:pt x="0" y="0"/>
                  </a:moveTo>
                  <a:lnTo>
                    <a:pt x="0" y="0"/>
                  </a:lnTo>
                  <a:lnTo>
                    <a:pt x="13484" y="0"/>
                  </a:lnTo>
                  <a:lnTo>
                    <a:pt x="18162" y="2117"/>
                  </a:lnTo>
                  <a:lnTo>
                    <a:pt x="25240" y="10113"/>
                  </a:lnTo>
                  <a:lnTo>
                    <a:pt x="26975" y="22604"/>
                  </a:lnTo>
                  <a:lnTo>
                    <a:pt x="25711" y="50248"/>
                  </a:lnTo>
                  <a:lnTo>
                    <a:pt x="25441" y="64899"/>
                  </a:lnTo>
                  <a:lnTo>
                    <a:pt x="254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7" name="SMARTInkShape-3165"/>
            <p:cNvSpPr/>
            <p:nvPr>
              <p:custDataLst>
                <p:tags r:id="rId188"/>
              </p:custDataLst>
            </p:nvPr>
          </p:nvSpPr>
          <p:spPr>
            <a:xfrm>
              <a:off x="5554462" y="4656315"/>
              <a:ext cx="109739" cy="112536"/>
            </a:xfrm>
            <a:custGeom>
              <a:avLst/>
              <a:gdLst/>
              <a:ahLst/>
              <a:cxnLst/>
              <a:rect l="0" t="0" r="0" b="0"/>
              <a:pathLst>
                <a:path w="109739" h="112536">
                  <a:moveTo>
                    <a:pt x="84338" y="10935"/>
                  </a:moveTo>
                  <a:lnTo>
                    <a:pt x="84338" y="10935"/>
                  </a:lnTo>
                  <a:lnTo>
                    <a:pt x="95273" y="0"/>
                  </a:lnTo>
                  <a:lnTo>
                    <a:pt x="95155" y="823"/>
                  </a:lnTo>
                  <a:lnTo>
                    <a:pt x="81303" y="26179"/>
                  </a:lnTo>
                  <a:lnTo>
                    <a:pt x="64389" y="54649"/>
                  </a:lnTo>
                  <a:lnTo>
                    <a:pt x="49342" y="82056"/>
                  </a:lnTo>
                  <a:lnTo>
                    <a:pt x="32577" y="101309"/>
                  </a:lnTo>
                  <a:lnTo>
                    <a:pt x="25842" y="103640"/>
                  </a:lnTo>
                  <a:lnTo>
                    <a:pt x="10832" y="102467"/>
                  </a:lnTo>
                  <a:lnTo>
                    <a:pt x="5701" y="98061"/>
                  </a:lnTo>
                  <a:lnTo>
                    <a:pt x="0" y="83760"/>
                  </a:lnTo>
                  <a:lnTo>
                    <a:pt x="161" y="59245"/>
                  </a:lnTo>
                  <a:lnTo>
                    <a:pt x="4828" y="48164"/>
                  </a:lnTo>
                  <a:lnTo>
                    <a:pt x="8048" y="44221"/>
                  </a:lnTo>
                  <a:lnTo>
                    <a:pt x="11606" y="42297"/>
                  </a:lnTo>
                  <a:lnTo>
                    <a:pt x="15389" y="41721"/>
                  </a:lnTo>
                  <a:lnTo>
                    <a:pt x="19322" y="42042"/>
                  </a:lnTo>
                  <a:lnTo>
                    <a:pt x="38342" y="55978"/>
                  </a:lnTo>
                  <a:lnTo>
                    <a:pt x="58480" y="81353"/>
                  </a:lnTo>
                  <a:lnTo>
                    <a:pt x="81223" y="101101"/>
                  </a:lnTo>
                  <a:lnTo>
                    <a:pt x="109738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2" name="SMARTInkShape-Group622"/>
          <p:cNvGrpSpPr/>
          <p:nvPr/>
        </p:nvGrpSpPr>
        <p:grpSpPr>
          <a:xfrm>
            <a:off x="4276242" y="4633532"/>
            <a:ext cx="168759" cy="192469"/>
            <a:chOff x="4276242" y="4633532"/>
            <a:chExt cx="168759" cy="192469"/>
          </a:xfrm>
        </p:grpSpPr>
        <p:sp>
          <p:nvSpPr>
            <p:cNvPr id="939" name="SMARTInkShape-3166"/>
            <p:cNvSpPr/>
            <p:nvPr>
              <p:custDataLst>
                <p:tags r:id="rId180"/>
              </p:custDataLst>
            </p:nvPr>
          </p:nvSpPr>
          <p:spPr>
            <a:xfrm>
              <a:off x="4330700" y="4633532"/>
              <a:ext cx="12701" cy="103569"/>
            </a:xfrm>
            <a:custGeom>
              <a:avLst/>
              <a:gdLst/>
              <a:ahLst/>
              <a:cxnLst/>
              <a:rect l="0" t="0" r="0" b="0"/>
              <a:pathLst>
                <a:path w="12701" h="103569">
                  <a:moveTo>
                    <a:pt x="12700" y="21018"/>
                  </a:moveTo>
                  <a:lnTo>
                    <a:pt x="12700" y="21018"/>
                  </a:lnTo>
                  <a:lnTo>
                    <a:pt x="6938" y="75"/>
                  </a:lnTo>
                  <a:lnTo>
                    <a:pt x="6742" y="0"/>
                  </a:lnTo>
                  <a:lnTo>
                    <a:pt x="6611" y="656"/>
                  </a:lnTo>
                  <a:lnTo>
                    <a:pt x="10766" y="13965"/>
                  </a:lnTo>
                  <a:lnTo>
                    <a:pt x="10437" y="44606"/>
                  </a:lnTo>
                  <a:lnTo>
                    <a:pt x="7157" y="71460"/>
                  </a:lnTo>
                  <a:lnTo>
                    <a:pt x="5804" y="91372"/>
                  </a:lnTo>
                  <a:lnTo>
                    <a:pt x="0" y="103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0" name="SMARTInkShape-3167"/>
            <p:cNvSpPr/>
            <p:nvPr>
              <p:custDataLst>
                <p:tags r:id="rId181"/>
              </p:custDataLst>
            </p:nvPr>
          </p:nvSpPr>
          <p:spPr>
            <a:xfrm>
              <a:off x="4289229" y="4682831"/>
              <a:ext cx="136722" cy="16170"/>
            </a:xfrm>
            <a:custGeom>
              <a:avLst/>
              <a:gdLst/>
              <a:ahLst/>
              <a:cxnLst/>
              <a:rect l="0" t="0" r="0" b="0"/>
              <a:pathLst>
                <a:path w="136722" h="16170">
                  <a:moveTo>
                    <a:pt x="3371" y="16169"/>
                  </a:moveTo>
                  <a:lnTo>
                    <a:pt x="3371" y="16169"/>
                  </a:lnTo>
                  <a:lnTo>
                    <a:pt x="0" y="16169"/>
                  </a:lnTo>
                  <a:lnTo>
                    <a:pt x="418" y="15463"/>
                  </a:lnTo>
                  <a:lnTo>
                    <a:pt x="4646" y="12798"/>
                  </a:lnTo>
                  <a:lnTo>
                    <a:pt x="34066" y="9702"/>
                  </a:lnTo>
                  <a:lnTo>
                    <a:pt x="62874" y="5629"/>
                  </a:lnTo>
                  <a:lnTo>
                    <a:pt x="90303" y="3403"/>
                  </a:lnTo>
                  <a:lnTo>
                    <a:pt x="117637" y="0"/>
                  </a:lnTo>
                  <a:lnTo>
                    <a:pt x="136721" y="3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1" name="SMARTInkShape-3168"/>
            <p:cNvSpPr/>
            <p:nvPr>
              <p:custDataLst>
                <p:tags r:id="rId182"/>
              </p:custDataLst>
            </p:nvPr>
          </p:nvSpPr>
          <p:spPr>
            <a:xfrm>
              <a:off x="4276242" y="4794250"/>
              <a:ext cx="168759" cy="31751"/>
            </a:xfrm>
            <a:custGeom>
              <a:avLst/>
              <a:gdLst/>
              <a:ahLst/>
              <a:cxnLst/>
              <a:rect l="0" t="0" r="0" b="0"/>
              <a:pathLst>
                <a:path w="168759" h="31751">
                  <a:moveTo>
                    <a:pt x="3658" y="31750"/>
                  </a:moveTo>
                  <a:lnTo>
                    <a:pt x="3658" y="31750"/>
                  </a:lnTo>
                  <a:lnTo>
                    <a:pt x="287" y="28379"/>
                  </a:lnTo>
                  <a:lnTo>
                    <a:pt x="0" y="26681"/>
                  </a:lnTo>
                  <a:lnTo>
                    <a:pt x="513" y="24843"/>
                  </a:lnTo>
                  <a:lnTo>
                    <a:pt x="1561" y="22911"/>
                  </a:lnTo>
                  <a:lnTo>
                    <a:pt x="16521" y="16823"/>
                  </a:lnTo>
                  <a:lnTo>
                    <a:pt x="36656" y="12651"/>
                  </a:lnTo>
                  <a:lnTo>
                    <a:pt x="62068" y="8444"/>
                  </a:lnTo>
                  <a:lnTo>
                    <a:pt x="89826" y="4224"/>
                  </a:lnTo>
                  <a:lnTo>
                    <a:pt x="114862" y="1877"/>
                  </a:lnTo>
                  <a:lnTo>
                    <a:pt x="145027" y="556"/>
                  </a:lnTo>
                  <a:lnTo>
                    <a:pt x="1687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5" name="SMARTInkShape-Group623"/>
          <p:cNvGrpSpPr/>
          <p:nvPr/>
        </p:nvGrpSpPr>
        <p:grpSpPr>
          <a:xfrm>
            <a:off x="1949450" y="4813300"/>
            <a:ext cx="95251" cy="107873"/>
            <a:chOff x="1949450" y="4813300"/>
            <a:chExt cx="95251" cy="107873"/>
          </a:xfrm>
        </p:grpSpPr>
        <p:sp>
          <p:nvSpPr>
            <p:cNvPr id="943" name="SMARTInkShape-3169"/>
            <p:cNvSpPr/>
            <p:nvPr>
              <p:custDataLst>
                <p:tags r:id="rId178"/>
              </p:custDataLst>
            </p:nvPr>
          </p:nvSpPr>
          <p:spPr>
            <a:xfrm>
              <a:off x="1962489" y="4813300"/>
              <a:ext cx="75862" cy="15452"/>
            </a:xfrm>
            <a:custGeom>
              <a:avLst/>
              <a:gdLst/>
              <a:ahLst/>
              <a:cxnLst/>
              <a:rect l="0" t="0" r="0" b="0"/>
              <a:pathLst>
                <a:path w="75862" h="15452">
                  <a:moveTo>
                    <a:pt x="12361" y="0"/>
                  </a:moveTo>
                  <a:lnTo>
                    <a:pt x="12361" y="0"/>
                  </a:lnTo>
                  <a:lnTo>
                    <a:pt x="12361" y="3371"/>
                  </a:lnTo>
                  <a:lnTo>
                    <a:pt x="11655" y="4364"/>
                  </a:lnTo>
                  <a:lnTo>
                    <a:pt x="10480" y="5026"/>
                  </a:lnTo>
                  <a:lnTo>
                    <a:pt x="0" y="6327"/>
                  </a:lnTo>
                  <a:lnTo>
                    <a:pt x="3132" y="9714"/>
                  </a:lnTo>
                  <a:lnTo>
                    <a:pt x="15271" y="15186"/>
                  </a:lnTo>
                  <a:lnTo>
                    <a:pt x="26354" y="15451"/>
                  </a:lnTo>
                  <a:lnTo>
                    <a:pt x="56276" y="8698"/>
                  </a:lnTo>
                  <a:lnTo>
                    <a:pt x="7586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4" name="SMARTInkShape-3170"/>
            <p:cNvSpPr/>
            <p:nvPr>
              <p:custDataLst>
                <p:tags r:id="rId179"/>
              </p:custDataLst>
            </p:nvPr>
          </p:nvSpPr>
          <p:spPr>
            <a:xfrm>
              <a:off x="1949450" y="4914900"/>
              <a:ext cx="95251" cy="6273"/>
            </a:xfrm>
            <a:custGeom>
              <a:avLst/>
              <a:gdLst/>
              <a:ahLst/>
              <a:cxnLst/>
              <a:rect l="0" t="0" r="0" b="0"/>
              <a:pathLst>
                <a:path w="95251" h="627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6481" y="5761"/>
                  </a:lnTo>
                  <a:lnTo>
                    <a:pt x="32604" y="6272"/>
                  </a:lnTo>
                  <a:lnTo>
                    <a:pt x="63612" y="445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9" name="SMARTInkShape-Group624"/>
          <p:cNvGrpSpPr/>
          <p:nvPr/>
        </p:nvGrpSpPr>
        <p:grpSpPr>
          <a:xfrm>
            <a:off x="3537533" y="4698648"/>
            <a:ext cx="513614" cy="266170"/>
            <a:chOff x="3537533" y="4698648"/>
            <a:chExt cx="513614" cy="266170"/>
          </a:xfrm>
        </p:grpSpPr>
        <p:sp>
          <p:nvSpPr>
            <p:cNvPr id="946" name="SMARTInkShape-3171"/>
            <p:cNvSpPr/>
            <p:nvPr>
              <p:custDataLst>
                <p:tags r:id="rId175"/>
              </p:custDataLst>
            </p:nvPr>
          </p:nvSpPr>
          <p:spPr>
            <a:xfrm>
              <a:off x="3537533" y="4698648"/>
              <a:ext cx="113718" cy="122501"/>
            </a:xfrm>
            <a:custGeom>
              <a:avLst/>
              <a:gdLst/>
              <a:ahLst/>
              <a:cxnLst/>
              <a:rect l="0" t="0" r="0" b="0"/>
              <a:pathLst>
                <a:path w="113718" h="122501">
                  <a:moveTo>
                    <a:pt x="113717" y="32102"/>
                  </a:moveTo>
                  <a:lnTo>
                    <a:pt x="113717" y="32102"/>
                  </a:lnTo>
                  <a:lnTo>
                    <a:pt x="110346" y="28731"/>
                  </a:lnTo>
                  <a:lnTo>
                    <a:pt x="98790" y="2869"/>
                  </a:lnTo>
                  <a:lnTo>
                    <a:pt x="94593" y="619"/>
                  </a:lnTo>
                  <a:lnTo>
                    <a:pt x="82405" y="0"/>
                  </a:lnTo>
                  <a:lnTo>
                    <a:pt x="56305" y="13732"/>
                  </a:lnTo>
                  <a:lnTo>
                    <a:pt x="36460" y="33580"/>
                  </a:lnTo>
                  <a:lnTo>
                    <a:pt x="17997" y="58159"/>
                  </a:lnTo>
                  <a:lnTo>
                    <a:pt x="5088" y="83194"/>
                  </a:lnTo>
                  <a:lnTo>
                    <a:pt x="291" y="102788"/>
                  </a:lnTo>
                  <a:lnTo>
                    <a:pt x="0" y="110975"/>
                  </a:lnTo>
                  <a:lnTo>
                    <a:pt x="3333" y="116434"/>
                  </a:lnTo>
                  <a:lnTo>
                    <a:pt x="9083" y="120073"/>
                  </a:lnTo>
                  <a:lnTo>
                    <a:pt x="16445" y="122500"/>
                  </a:lnTo>
                  <a:lnTo>
                    <a:pt x="39675" y="121432"/>
                  </a:lnTo>
                  <a:lnTo>
                    <a:pt x="81967" y="1146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7" name="SMARTInkShape-3172"/>
            <p:cNvSpPr/>
            <p:nvPr>
              <p:custDataLst>
                <p:tags r:id="rId176"/>
              </p:custDataLst>
            </p:nvPr>
          </p:nvSpPr>
          <p:spPr>
            <a:xfrm>
              <a:off x="3682162" y="4720150"/>
              <a:ext cx="183427" cy="110164"/>
            </a:xfrm>
            <a:custGeom>
              <a:avLst/>
              <a:gdLst/>
              <a:ahLst/>
              <a:cxnLst/>
              <a:rect l="0" t="0" r="0" b="0"/>
              <a:pathLst>
                <a:path w="183427" h="110164">
                  <a:moveTo>
                    <a:pt x="26238" y="36000"/>
                  </a:moveTo>
                  <a:lnTo>
                    <a:pt x="26238" y="36000"/>
                  </a:lnTo>
                  <a:lnTo>
                    <a:pt x="29609" y="32629"/>
                  </a:lnTo>
                  <a:lnTo>
                    <a:pt x="29191" y="30931"/>
                  </a:lnTo>
                  <a:lnTo>
                    <a:pt x="24964" y="27162"/>
                  </a:lnTo>
                  <a:lnTo>
                    <a:pt x="21860" y="28697"/>
                  </a:lnTo>
                  <a:lnTo>
                    <a:pt x="6742" y="51439"/>
                  </a:lnTo>
                  <a:lnTo>
                    <a:pt x="2657" y="58992"/>
                  </a:lnTo>
                  <a:lnTo>
                    <a:pt x="0" y="74911"/>
                  </a:lnTo>
                  <a:lnTo>
                    <a:pt x="280" y="83107"/>
                  </a:lnTo>
                  <a:lnTo>
                    <a:pt x="2582" y="89277"/>
                  </a:lnTo>
                  <a:lnTo>
                    <a:pt x="10785" y="98014"/>
                  </a:lnTo>
                  <a:lnTo>
                    <a:pt x="15936" y="99215"/>
                  </a:lnTo>
                  <a:lnTo>
                    <a:pt x="27304" y="96786"/>
                  </a:lnTo>
                  <a:lnTo>
                    <a:pt x="45604" y="80743"/>
                  </a:lnTo>
                  <a:lnTo>
                    <a:pt x="57690" y="54745"/>
                  </a:lnTo>
                  <a:lnTo>
                    <a:pt x="57620" y="38687"/>
                  </a:lnTo>
                  <a:lnTo>
                    <a:pt x="55626" y="31441"/>
                  </a:lnTo>
                  <a:lnTo>
                    <a:pt x="52180" y="26611"/>
                  </a:lnTo>
                  <a:lnTo>
                    <a:pt x="47766" y="23390"/>
                  </a:lnTo>
                  <a:lnTo>
                    <a:pt x="42707" y="21244"/>
                  </a:lnTo>
                  <a:lnTo>
                    <a:pt x="33322" y="20740"/>
                  </a:lnTo>
                  <a:lnTo>
                    <a:pt x="26564" y="22162"/>
                  </a:lnTo>
                  <a:lnTo>
                    <a:pt x="25750" y="22541"/>
                  </a:lnTo>
                  <a:lnTo>
                    <a:pt x="25912" y="22794"/>
                  </a:lnTo>
                  <a:lnTo>
                    <a:pt x="57370" y="14417"/>
                  </a:lnTo>
                  <a:lnTo>
                    <a:pt x="84695" y="4989"/>
                  </a:lnTo>
                  <a:lnTo>
                    <a:pt x="107294" y="0"/>
                  </a:lnTo>
                  <a:lnTo>
                    <a:pt x="112730" y="711"/>
                  </a:lnTo>
                  <a:lnTo>
                    <a:pt x="117061" y="2596"/>
                  </a:lnTo>
                  <a:lnTo>
                    <a:pt x="120653" y="5264"/>
                  </a:lnTo>
                  <a:lnTo>
                    <a:pt x="122343" y="9159"/>
                  </a:lnTo>
                  <a:lnTo>
                    <a:pt x="123747" y="26856"/>
                  </a:lnTo>
                  <a:lnTo>
                    <a:pt x="125111" y="29904"/>
                  </a:lnTo>
                  <a:lnTo>
                    <a:pt x="126726" y="31936"/>
                  </a:lnTo>
                  <a:lnTo>
                    <a:pt x="130401" y="34194"/>
                  </a:lnTo>
                  <a:lnTo>
                    <a:pt x="159438" y="39525"/>
                  </a:lnTo>
                  <a:lnTo>
                    <a:pt x="176712" y="49744"/>
                  </a:lnTo>
                  <a:lnTo>
                    <a:pt x="181587" y="53630"/>
                  </a:lnTo>
                  <a:lnTo>
                    <a:pt x="183426" y="59042"/>
                  </a:lnTo>
                  <a:lnTo>
                    <a:pt x="181707" y="72581"/>
                  </a:lnTo>
                  <a:lnTo>
                    <a:pt x="169434" y="92700"/>
                  </a:lnTo>
                  <a:lnTo>
                    <a:pt x="152675" y="101887"/>
                  </a:lnTo>
                  <a:lnTo>
                    <a:pt x="126966" y="109144"/>
                  </a:lnTo>
                  <a:lnTo>
                    <a:pt x="120907" y="110163"/>
                  </a:lnTo>
                  <a:lnTo>
                    <a:pt x="116867" y="109430"/>
                  </a:lnTo>
                  <a:lnTo>
                    <a:pt x="114174" y="107531"/>
                  </a:lnTo>
                  <a:lnTo>
                    <a:pt x="108788" y="99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8" name="SMARTInkShape-3173"/>
            <p:cNvSpPr/>
            <p:nvPr>
              <p:custDataLst>
                <p:tags r:id="rId177"/>
              </p:custDataLst>
            </p:nvPr>
          </p:nvSpPr>
          <p:spPr>
            <a:xfrm>
              <a:off x="3935461" y="4736491"/>
              <a:ext cx="115686" cy="228327"/>
            </a:xfrm>
            <a:custGeom>
              <a:avLst/>
              <a:gdLst/>
              <a:ahLst/>
              <a:cxnLst/>
              <a:rect l="0" t="0" r="0" b="0"/>
              <a:pathLst>
                <a:path w="115686" h="228327">
                  <a:moveTo>
                    <a:pt x="65039" y="222859"/>
                  </a:moveTo>
                  <a:lnTo>
                    <a:pt x="65039" y="222859"/>
                  </a:lnTo>
                  <a:lnTo>
                    <a:pt x="59572" y="228326"/>
                  </a:lnTo>
                  <a:lnTo>
                    <a:pt x="58572" y="227915"/>
                  </a:lnTo>
                  <a:lnTo>
                    <a:pt x="31576" y="207517"/>
                  </a:lnTo>
                  <a:lnTo>
                    <a:pt x="13731" y="183584"/>
                  </a:lnTo>
                  <a:lnTo>
                    <a:pt x="5076" y="156720"/>
                  </a:lnTo>
                  <a:lnTo>
                    <a:pt x="1781" y="140666"/>
                  </a:lnTo>
                  <a:lnTo>
                    <a:pt x="289" y="124319"/>
                  </a:lnTo>
                  <a:lnTo>
                    <a:pt x="0" y="107777"/>
                  </a:lnTo>
                  <a:lnTo>
                    <a:pt x="1561" y="76461"/>
                  </a:lnTo>
                  <a:lnTo>
                    <a:pt x="4606" y="50784"/>
                  </a:lnTo>
                  <a:lnTo>
                    <a:pt x="13658" y="19866"/>
                  </a:lnTo>
                  <a:lnTo>
                    <a:pt x="19496" y="12741"/>
                  </a:lnTo>
                  <a:lnTo>
                    <a:pt x="35390" y="2944"/>
                  </a:lnTo>
                  <a:lnTo>
                    <a:pt x="50451" y="0"/>
                  </a:lnTo>
                  <a:lnTo>
                    <a:pt x="57430" y="203"/>
                  </a:lnTo>
                  <a:lnTo>
                    <a:pt x="63494" y="2455"/>
                  </a:lnTo>
                  <a:lnTo>
                    <a:pt x="73995" y="10601"/>
                  </a:lnTo>
                  <a:lnTo>
                    <a:pt x="75948" y="16443"/>
                  </a:lnTo>
                  <a:lnTo>
                    <a:pt x="74356" y="30459"/>
                  </a:lnTo>
                  <a:lnTo>
                    <a:pt x="65526" y="50846"/>
                  </a:lnTo>
                  <a:lnTo>
                    <a:pt x="59846" y="58214"/>
                  </a:lnTo>
                  <a:lnTo>
                    <a:pt x="56381" y="60784"/>
                  </a:lnTo>
                  <a:lnTo>
                    <a:pt x="56445" y="60481"/>
                  </a:lnTo>
                  <a:lnTo>
                    <a:pt x="57193" y="59574"/>
                  </a:lnTo>
                  <a:lnTo>
                    <a:pt x="71730" y="51555"/>
                  </a:lnTo>
                  <a:lnTo>
                    <a:pt x="93911" y="46984"/>
                  </a:lnTo>
                  <a:lnTo>
                    <a:pt x="100515" y="48458"/>
                  </a:lnTo>
                  <a:lnTo>
                    <a:pt x="111615" y="55742"/>
                  </a:lnTo>
                  <a:lnTo>
                    <a:pt x="114434" y="60648"/>
                  </a:lnTo>
                  <a:lnTo>
                    <a:pt x="115685" y="71743"/>
                  </a:lnTo>
                  <a:lnTo>
                    <a:pt x="112209" y="77665"/>
                  </a:lnTo>
                  <a:lnTo>
                    <a:pt x="98938" y="89889"/>
                  </a:lnTo>
                  <a:lnTo>
                    <a:pt x="75005" y="101930"/>
                  </a:lnTo>
                  <a:lnTo>
                    <a:pt x="62178" y="103731"/>
                  </a:lnTo>
                  <a:lnTo>
                    <a:pt x="56781" y="103224"/>
                  </a:lnTo>
                  <a:lnTo>
                    <a:pt x="53889" y="101474"/>
                  </a:lnTo>
                  <a:lnTo>
                    <a:pt x="52667" y="98897"/>
                  </a:lnTo>
                  <a:lnTo>
                    <a:pt x="52339" y="89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3" name="SMARTInkShape-Group625"/>
          <p:cNvGrpSpPr/>
          <p:nvPr/>
        </p:nvGrpSpPr>
        <p:grpSpPr>
          <a:xfrm>
            <a:off x="3001434" y="4671927"/>
            <a:ext cx="433917" cy="182494"/>
            <a:chOff x="3001434" y="4671927"/>
            <a:chExt cx="433917" cy="182494"/>
          </a:xfrm>
        </p:grpSpPr>
        <p:sp>
          <p:nvSpPr>
            <p:cNvPr id="950" name="SMARTInkShape-3174"/>
            <p:cNvSpPr/>
            <p:nvPr>
              <p:custDataLst>
                <p:tags r:id="rId172"/>
              </p:custDataLst>
            </p:nvPr>
          </p:nvSpPr>
          <p:spPr>
            <a:xfrm>
              <a:off x="3001434" y="4671927"/>
              <a:ext cx="141325" cy="182494"/>
            </a:xfrm>
            <a:custGeom>
              <a:avLst/>
              <a:gdLst/>
              <a:ahLst/>
              <a:cxnLst/>
              <a:rect l="0" t="0" r="0" b="0"/>
              <a:pathLst>
                <a:path w="141325" h="182494">
                  <a:moveTo>
                    <a:pt x="78316" y="8023"/>
                  </a:moveTo>
                  <a:lnTo>
                    <a:pt x="78316" y="8023"/>
                  </a:lnTo>
                  <a:lnTo>
                    <a:pt x="71574" y="1281"/>
                  </a:lnTo>
                  <a:lnTo>
                    <a:pt x="67471" y="0"/>
                  </a:lnTo>
                  <a:lnTo>
                    <a:pt x="57268" y="459"/>
                  </a:lnTo>
                  <a:lnTo>
                    <a:pt x="32882" y="11426"/>
                  </a:lnTo>
                  <a:lnTo>
                    <a:pt x="10056" y="34823"/>
                  </a:lnTo>
                  <a:lnTo>
                    <a:pt x="0" y="53985"/>
                  </a:lnTo>
                  <a:lnTo>
                    <a:pt x="1411" y="57715"/>
                  </a:lnTo>
                  <a:lnTo>
                    <a:pt x="5174" y="60200"/>
                  </a:lnTo>
                  <a:lnTo>
                    <a:pt x="27717" y="63699"/>
                  </a:lnTo>
                  <a:lnTo>
                    <a:pt x="59325" y="66618"/>
                  </a:lnTo>
                  <a:lnTo>
                    <a:pt x="78342" y="70754"/>
                  </a:lnTo>
                  <a:lnTo>
                    <a:pt x="91498" y="77296"/>
                  </a:lnTo>
                  <a:lnTo>
                    <a:pt x="94160" y="83133"/>
                  </a:lnTo>
                  <a:lnTo>
                    <a:pt x="93354" y="99025"/>
                  </a:lnTo>
                  <a:lnTo>
                    <a:pt x="81596" y="127806"/>
                  </a:lnTo>
                  <a:lnTo>
                    <a:pt x="57964" y="155305"/>
                  </a:lnTo>
                  <a:lnTo>
                    <a:pt x="31991" y="174586"/>
                  </a:lnTo>
                  <a:lnTo>
                    <a:pt x="13163" y="182493"/>
                  </a:lnTo>
                  <a:lnTo>
                    <a:pt x="10892" y="181486"/>
                  </a:lnTo>
                  <a:lnTo>
                    <a:pt x="10789" y="178699"/>
                  </a:lnTo>
                  <a:lnTo>
                    <a:pt x="12131" y="174723"/>
                  </a:lnTo>
                  <a:lnTo>
                    <a:pt x="30875" y="155645"/>
                  </a:lnTo>
                  <a:lnTo>
                    <a:pt x="58772" y="135488"/>
                  </a:lnTo>
                  <a:lnTo>
                    <a:pt x="80919" y="128175"/>
                  </a:lnTo>
                  <a:lnTo>
                    <a:pt x="103462" y="126335"/>
                  </a:lnTo>
                  <a:lnTo>
                    <a:pt x="122888" y="130221"/>
                  </a:lnTo>
                  <a:lnTo>
                    <a:pt x="129198" y="133938"/>
                  </a:lnTo>
                  <a:lnTo>
                    <a:pt x="133404" y="138533"/>
                  </a:lnTo>
                  <a:lnTo>
                    <a:pt x="138077" y="148577"/>
                  </a:lnTo>
                  <a:lnTo>
                    <a:pt x="141324" y="167469"/>
                  </a:lnTo>
                  <a:lnTo>
                    <a:pt x="140782" y="168648"/>
                  </a:lnTo>
                  <a:lnTo>
                    <a:pt x="139716" y="168729"/>
                  </a:lnTo>
                  <a:lnTo>
                    <a:pt x="135466" y="1667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1" name="SMARTInkShape-3175"/>
            <p:cNvSpPr/>
            <p:nvPr>
              <p:custDataLst>
                <p:tags r:id="rId173"/>
              </p:custDataLst>
            </p:nvPr>
          </p:nvSpPr>
          <p:spPr>
            <a:xfrm>
              <a:off x="3155950" y="4730750"/>
              <a:ext cx="82551" cy="89313"/>
            </a:xfrm>
            <a:custGeom>
              <a:avLst/>
              <a:gdLst/>
              <a:ahLst/>
              <a:cxnLst/>
              <a:rect l="0" t="0" r="0" b="0"/>
              <a:pathLst>
                <a:path w="82551" h="89313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17891" y="33587"/>
                  </a:lnTo>
                  <a:lnTo>
                    <a:pt x="21357" y="48794"/>
                  </a:lnTo>
                  <a:lnTo>
                    <a:pt x="19342" y="68550"/>
                  </a:lnTo>
                  <a:lnTo>
                    <a:pt x="13714" y="89312"/>
                  </a:lnTo>
                  <a:lnTo>
                    <a:pt x="14787" y="89175"/>
                  </a:lnTo>
                  <a:lnTo>
                    <a:pt x="35127" y="62409"/>
                  </a:lnTo>
                  <a:lnTo>
                    <a:pt x="55936" y="41647"/>
                  </a:lnTo>
                  <a:lnTo>
                    <a:pt x="60574" y="38348"/>
                  </a:lnTo>
                  <a:lnTo>
                    <a:pt x="65077" y="37560"/>
                  </a:lnTo>
                  <a:lnTo>
                    <a:pt x="69490" y="38446"/>
                  </a:lnTo>
                  <a:lnTo>
                    <a:pt x="73844" y="40447"/>
                  </a:lnTo>
                  <a:lnTo>
                    <a:pt x="76040" y="43898"/>
                  </a:lnTo>
                  <a:lnTo>
                    <a:pt x="76984" y="75298"/>
                  </a:lnTo>
                  <a:lnTo>
                    <a:pt x="825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2" name="SMARTInkShape-3176"/>
            <p:cNvSpPr/>
            <p:nvPr>
              <p:custDataLst>
                <p:tags r:id="rId174"/>
              </p:custDataLst>
            </p:nvPr>
          </p:nvSpPr>
          <p:spPr>
            <a:xfrm>
              <a:off x="3323084" y="4752088"/>
              <a:ext cx="112267" cy="94047"/>
            </a:xfrm>
            <a:custGeom>
              <a:avLst/>
              <a:gdLst/>
              <a:ahLst/>
              <a:cxnLst/>
              <a:rect l="0" t="0" r="0" b="0"/>
              <a:pathLst>
                <a:path w="112267" h="94047">
                  <a:moveTo>
                    <a:pt x="86866" y="23112"/>
                  </a:moveTo>
                  <a:lnTo>
                    <a:pt x="86866" y="23112"/>
                  </a:lnTo>
                  <a:lnTo>
                    <a:pt x="87571" y="12973"/>
                  </a:lnTo>
                  <a:lnTo>
                    <a:pt x="92333" y="0"/>
                  </a:lnTo>
                  <a:lnTo>
                    <a:pt x="82841" y="5132"/>
                  </a:lnTo>
                  <a:lnTo>
                    <a:pt x="51943" y="34717"/>
                  </a:lnTo>
                  <a:lnTo>
                    <a:pt x="30657" y="63553"/>
                  </a:lnTo>
                  <a:lnTo>
                    <a:pt x="8265" y="91412"/>
                  </a:lnTo>
                  <a:lnTo>
                    <a:pt x="4832" y="94046"/>
                  </a:lnTo>
                  <a:lnTo>
                    <a:pt x="2544" y="93684"/>
                  </a:lnTo>
                  <a:lnTo>
                    <a:pt x="1018" y="91327"/>
                  </a:lnTo>
                  <a:lnTo>
                    <a:pt x="0" y="87638"/>
                  </a:lnTo>
                  <a:lnTo>
                    <a:pt x="1940" y="68963"/>
                  </a:lnTo>
                  <a:lnTo>
                    <a:pt x="10354" y="42185"/>
                  </a:lnTo>
                  <a:lnTo>
                    <a:pt x="17818" y="29708"/>
                  </a:lnTo>
                  <a:lnTo>
                    <a:pt x="21784" y="25392"/>
                  </a:lnTo>
                  <a:lnTo>
                    <a:pt x="25839" y="23927"/>
                  </a:lnTo>
                  <a:lnTo>
                    <a:pt x="29954" y="24361"/>
                  </a:lnTo>
                  <a:lnTo>
                    <a:pt x="34108" y="26061"/>
                  </a:lnTo>
                  <a:lnTo>
                    <a:pt x="42487" y="35476"/>
                  </a:lnTo>
                  <a:lnTo>
                    <a:pt x="62734" y="64516"/>
                  </a:lnTo>
                  <a:lnTo>
                    <a:pt x="80892" y="82339"/>
                  </a:lnTo>
                  <a:lnTo>
                    <a:pt x="87116" y="85174"/>
                  </a:lnTo>
                  <a:lnTo>
                    <a:pt x="112266" y="86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6" name="SMARTInkShape-Group626"/>
          <p:cNvGrpSpPr/>
          <p:nvPr/>
        </p:nvGrpSpPr>
        <p:grpSpPr>
          <a:xfrm>
            <a:off x="2590800" y="4762500"/>
            <a:ext cx="76201" cy="54172"/>
            <a:chOff x="2590800" y="4762500"/>
            <a:chExt cx="76201" cy="54172"/>
          </a:xfrm>
        </p:grpSpPr>
        <p:sp>
          <p:nvSpPr>
            <p:cNvPr id="954" name="SMARTInkShape-3177"/>
            <p:cNvSpPr/>
            <p:nvPr>
              <p:custDataLst>
                <p:tags r:id="rId170"/>
              </p:custDataLst>
            </p:nvPr>
          </p:nvSpPr>
          <p:spPr>
            <a:xfrm>
              <a:off x="2590800" y="47625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0723" y="10819"/>
                  </a:lnTo>
                  <a:lnTo>
                    <a:pt x="48151" y="723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5" name="SMARTInkShape-3178"/>
            <p:cNvSpPr/>
            <p:nvPr>
              <p:custDataLst>
                <p:tags r:id="rId171"/>
              </p:custDataLst>
            </p:nvPr>
          </p:nvSpPr>
          <p:spPr>
            <a:xfrm>
              <a:off x="2590800" y="4813300"/>
              <a:ext cx="44451" cy="3372"/>
            </a:xfrm>
            <a:custGeom>
              <a:avLst/>
              <a:gdLst/>
              <a:ahLst/>
              <a:cxnLst/>
              <a:rect l="0" t="0" r="0" b="0"/>
              <a:pathLst>
                <a:path w="44451" h="3372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3" name="SMARTInkShape-Group627"/>
          <p:cNvGrpSpPr/>
          <p:nvPr/>
        </p:nvGrpSpPr>
        <p:grpSpPr>
          <a:xfrm>
            <a:off x="1712645" y="4679453"/>
            <a:ext cx="624039" cy="279898"/>
            <a:chOff x="1712645" y="4679453"/>
            <a:chExt cx="624039" cy="279898"/>
          </a:xfrm>
        </p:grpSpPr>
        <p:sp>
          <p:nvSpPr>
            <p:cNvPr id="957" name="SMARTInkShape-3179"/>
            <p:cNvSpPr/>
            <p:nvPr>
              <p:custDataLst>
                <p:tags r:id="rId164"/>
              </p:custDataLst>
            </p:nvPr>
          </p:nvSpPr>
          <p:spPr>
            <a:xfrm>
              <a:off x="1712645" y="4679453"/>
              <a:ext cx="46306" cy="241798"/>
            </a:xfrm>
            <a:custGeom>
              <a:avLst/>
              <a:gdLst/>
              <a:ahLst/>
              <a:cxnLst/>
              <a:rect l="0" t="0" r="0" b="0"/>
              <a:pathLst>
                <a:path w="46306" h="241798">
                  <a:moveTo>
                    <a:pt x="46305" y="13197"/>
                  </a:moveTo>
                  <a:lnTo>
                    <a:pt x="46305" y="13197"/>
                  </a:lnTo>
                  <a:lnTo>
                    <a:pt x="46305" y="3084"/>
                  </a:lnTo>
                  <a:lnTo>
                    <a:pt x="44894" y="811"/>
                  </a:lnTo>
                  <a:lnTo>
                    <a:pt x="42542" y="0"/>
                  </a:lnTo>
                  <a:lnTo>
                    <a:pt x="39563" y="166"/>
                  </a:lnTo>
                  <a:lnTo>
                    <a:pt x="25257" y="23996"/>
                  </a:lnTo>
                  <a:lnTo>
                    <a:pt x="15549" y="54450"/>
                  </a:lnTo>
                  <a:lnTo>
                    <a:pt x="10984" y="72449"/>
                  </a:lnTo>
                  <a:lnTo>
                    <a:pt x="7236" y="91504"/>
                  </a:lnTo>
                  <a:lnTo>
                    <a:pt x="4031" y="111262"/>
                  </a:lnTo>
                  <a:lnTo>
                    <a:pt x="1189" y="131491"/>
                  </a:lnTo>
                  <a:lnTo>
                    <a:pt x="0" y="149209"/>
                  </a:lnTo>
                  <a:lnTo>
                    <a:pt x="560" y="180186"/>
                  </a:lnTo>
                  <a:lnTo>
                    <a:pt x="5042" y="204301"/>
                  </a:lnTo>
                  <a:lnTo>
                    <a:pt x="11739" y="222310"/>
                  </a:lnTo>
                  <a:lnTo>
                    <a:pt x="27255" y="2417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8" name="SMARTInkShape-3180"/>
            <p:cNvSpPr/>
            <p:nvPr>
              <p:custDataLst>
                <p:tags r:id="rId165"/>
              </p:custDataLst>
            </p:nvPr>
          </p:nvSpPr>
          <p:spPr>
            <a:xfrm>
              <a:off x="1786918" y="4750683"/>
              <a:ext cx="118083" cy="108324"/>
            </a:xfrm>
            <a:custGeom>
              <a:avLst/>
              <a:gdLst/>
              <a:ahLst/>
              <a:cxnLst/>
              <a:rect l="0" t="0" r="0" b="0"/>
              <a:pathLst>
                <a:path w="118083" h="108324">
                  <a:moveTo>
                    <a:pt x="111732" y="5467"/>
                  </a:moveTo>
                  <a:lnTo>
                    <a:pt x="111732" y="5467"/>
                  </a:lnTo>
                  <a:lnTo>
                    <a:pt x="111732" y="2096"/>
                  </a:lnTo>
                  <a:lnTo>
                    <a:pt x="111026" y="1103"/>
                  </a:lnTo>
                  <a:lnTo>
                    <a:pt x="109851" y="441"/>
                  </a:lnTo>
                  <a:lnTo>
                    <a:pt x="108361" y="0"/>
                  </a:lnTo>
                  <a:lnTo>
                    <a:pt x="102943" y="7035"/>
                  </a:lnTo>
                  <a:lnTo>
                    <a:pt x="90078" y="30626"/>
                  </a:lnTo>
                  <a:lnTo>
                    <a:pt x="72860" y="60664"/>
                  </a:lnTo>
                  <a:lnTo>
                    <a:pt x="54353" y="85557"/>
                  </a:lnTo>
                  <a:lnTo>
                    <a:pt x="41780" y="98213"/>
                  </a:lnTo>
                  <a:lnTo>
                    <a:pt x="29137" y="106189"/>
                  </a:lnTo>
                  <a:lnTo>
                    <a:pt x="18344" y="108323"/>
                  </a:lnTo>
                  <a:lnTo>
                    <a:pt x="13490" y="107904"/>
                  </a:lnTo>
                  <a:lnTo>
                    <a:pt x="9548" y="106214"/>
                  </a:lnTo>
                  <a:lnTo>
                    <a:pt x="3287" y="100573"/>
                  </a:lnTo>
                  <a:lnTo>
                    <a:pt x="35" y="87718"/>
                  </a:lnTo>
                  <a:lnTo>
                    <a:pt x="0" y="71656"/>
                  </a:lnTo>
                  <a:lnTo>
                    <a:pt x="4688" y="57462"/>
                  </a:lnTo>
                  <a:lnTo>
                    <a:pt x="8619" y="52830"/>
                  </a:lnTo>
                  <a:lnTo>
                    <a:pt x="18632" y="47684"/>
                  </a:lnTo>
                  <a:lnTo>
                    <a:pt x="33901" y="49160"/>
                  </a:lnTo>
                  <a:lnTo>
                    <a:pt x="51035" y="55225"/>
                  </a:lnTo>
                  <a:lnTo>
                    <a:pt x="71875" y="70540"/>
                  </a:lnTo>
                  <a:lnTo>
                    <a:pt x="100626" y="102152"/>
                  </a:lnTo>
                  <a:lnTo>
                    <a:pt x="103622" y="103084"/>
                  </a:lnTo>
                  <a:lnTo>
                    <a:pt x="118082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9" name="SMARTInkShape-3181"/>
            <p:cNvSpPr/>
            <p:nvPr>
              <p:custDataLst>
                <p:tags r:id="rId166"/>
              </p:custDataLst>
            </p:nvPr>
          </p:nvSpPr>
          <p:spPr>
            <a:xfrm>
              <a:off x="2000250" y="4778179"/>
              <a:ext cx="3372" cy="85922"/>
            </a:xfrm>
            <a:custGeom>
              <a:avLst/>
              <a:gdLst/>
              <a:ahLst/>
              <a:cxnLst/>
              <a:rect l="0" t="0" r="0" b="0"/>
              <a:pathLst>
                <a:path w="3372" h="8592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706" y="418"/>
                  </a:lnTo>
                  <a:lnTo>
                    <a:pt x="3371" y="4646"/>
                  </a:lnTo>
                  <a:lnTo>
                    <a:pt x="1398" y="28997"/>
                  </a:lnTo>
                  <a:lnTo>
                    <a:pt x="276" y="57220"/>
                  </a:lnTo>
                  <a:lnTo>
                    <a:pt x="0" y="85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0" name="SMARTInkShape-3182"/>
            <p:cNvSpPr/>
            <p:nvPr>
              <p:custDataLst>
                <p:tags r:id="rId167"/>
              </p:custDataLst>
            </p:nvPr>
          </p:nvSpPr>
          <p:spPr>
            <a:xfrm>
              <a:off x="1968500" y="481330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28979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1" name="SMARTInkShape-3183"/>
            <p:cNvSpPr/>
            <p:nvPr>
              <p:custDataLst>
                <p:tags r:id="rId168"/>
              </p:custDataLst>
            </p:nvPr>
          </p:nvSpPr>
          <p:spPr>
            <a:xfrm>
              <a:off x="2125202" y="4767052"/>
              <a:ext cx="129365" cy="192299"/>
            </a:xfrm>
            <a:custGeom>
              <a:avLst/>
              <a:gdLst/>
              <a:ahLst/>
              <a:cxnLst/>
              <a:rect l="0" t="0" r="0" b="0"/>
              <a:pathLst>
                <a:path w="129365" h="192299">
                  <a:moveTo>
                    <a:pt x="46498" y="192298"/>
                  </a:moveTo>
                  <a:lnTo>
                    <a:pt x="46498" y="192298"/>
                  </a:lnTo>
                  <a:lnTo>
                    <a:pt x="30597" y="163449"/>
                  </a:lnTo>
                  <a:lnTo>
                    <a:pt x="22733" y="143493"/>
                  </a:lnTo>
                  <a:lnTo>
                    <a:pt x="14534" y="118631"/>
                  </a:lnTo>
                  <a:lnTo>
                    <a:pt x="6892" y="92529"/>
                  </a:lnTo>
                  <a:lnTo>
                    <a:pt x="1143" y="69169"/>
                  </a:lnTo>
                  <a:lnTo>
                    <a:pt x="0" y="47028"/>
                  </a:lnTo>
                  <a:lnTo>
                    <a:pt x="3254" y="26839"/>
                  </a:lnTo>
                  <a:lnTo>
                    <a:pt x="11756" y="10811"/>
                  </a:lnTo>
                  <a:lnTo>
                    <a:pt x="17692" y="5690"/>
                  </a:lnTo>
                  <a:lnTo>
                    <a:pt x="31814" y="0"/>
                  </a:lnTo>
                  <a:lnTo>
                    <a:pt x="49379" y="1234"/>
                  </a:lnTo>
                  <a:lnTo>
                    <a:pt x="59002" y="3539"/>
                  </a:lnTo>
                  <a:lnTo>
                    <a:pt x="66123" y="7897"/>
                  </a:lnTo>
                  <a:lnTo>
                    <a:pt x="75917" y="20266"/>
                  </a:lnTo>
                  <a:lnTo>
                    <a:pt x="77399" y="27515"/>
                  </a:lnTo>
                  <a:lnTo>
                    <a:pt x="75284" y="43097"/>
                  </a:lnTo>
                  <a:lnTo>
                    <a:pt x="62788" y="67735"/>
                  </a:lnTo>
                  <a:lnTo>
                    <a:pt x="53503" y="76964"/>
                  </a:lnTo>
                  <a:lnTo>
                    <a:pt x="49051" y="79425"/>
                  </a:lnTo>
                  <a:lnTo>
                    <a:pt x="46789" y="79655"/>
                  </a:lnTo>
                  <a:lnTo>
                    <a:pt x="45986" y="78397"/>
                  </a:lnTo>
                  <a:lnTo>
                    <a:pt x="46157" y="76147"/>
                  </a:lnTo>
                  <a:lnTo>
                    <a:pt x="53872" y="69885"/>
                  </a:lnTo>
                  <a:lnTo>
                    <a:pt x="85193" y="54366"/>
                  </a:lnTo>
                  <a:lnTo>
                    <a:pt x="104853" y="51738"/>
                  </a:lnTo>
                  <a:lnTo>
                    <a:pt x="115035" y="52024"/>
                  </a:lnTo>
                  <a:lnTo>
                    <a:pt x="121822" y="54332"/>
                  </a:lnTo>
                  <a:lnTo>
                    <a:pt x="126347" y="57988"/>
                  </a:lnTo>
                  <a:lnTo>
                    <a:pt x="129364" y="62541"/>
                  </a:lnTo>
                  <a:lnTo>
                    <a:pt x="127142" y="68399"/>
                  </a:lnTo>
                  <a:lnTo>
                    <a:pt x="113384" y="82433"/>
                  </a:lnTo>
                  <a:lnTo>
                    <a:pt x="81838" y="99459"/>
                  </a:lnTo>
                  <a:lnTo>
                    <a:pt x="63616" y="103294"/>
                  </a:lnTo>
                  <a:lnTo>
                    <a:pt x="55793" y="103329"/>
                  </a:lnTo>
                  <a:lnTo>
                    <a:pt x="49873" y="101941"/>
                  </a:lnTo>
                  <a:lnTo>
                    <a:pt x="41413" y="96636"/>
                  </a:lnTo>
                  <a:lnTo>
                    <a:pt x="39580" y="92539"/>
                  </a:lnTo>
                  <a:lnTo>
                    <a:pt x="40148" y="71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2" name="SMARTInkShape-3184"/>
            <p:cNvSpPr/>
            <p:nvPr>
              <p:custDataLst>
                <p:tags r:id="rId169"/>
              </p:custDataLst>
            </p:nvPr>
          </p:nvSpPr>
          <p:spPr>
            <a:xfrm>
              <a:off x="2266950" y="4713465"/>
              <a:ext cx="69734" cy="185186"/>
            </a:xfrm>
            <a:custGeom>
              <a:avLst/>
              <a:gdLst/>
              <a:ahLst/>
              <a:cxnLst/>
              <a:rect l="0" t="0" r="0" b="0"/>
              <a:pathLst>
                <a:path w="69734" h="185186">
                  <a:moveTo>
                    <a:pt x="0" y="10935"/>
                  </a:moveTo>
                  <a:lnTo>
                    <a:pt x="0" y="10935"/>
                  </a:lnTo>
                  <a:lnTo>
                    <a:pt x="0" y="4193"/>
                  </a:lnTo>
                  <a:lnTo>
                    <a:pt x="706" y="2207"/>
                  </a:lnTo>
                  <a:lnTo>
                    <a:pt x="1881" y="883"/>
                  </a:lnTo>
                  <a:lnTo>
                    <a:pt x="3371" y="0"/>
                  </a:lnTo>
                  <a:lnTo>
                    <a:pt x="5775" y="1528"/>
                  </a:lnTo>
                  <a:lnTo>
                    <a:pt x="27136" y="31647"/>
                  </a:lnTo>
                  <a:lnTo>
                    <a:pt x="40753" y="52596"/>
                  </a:lnTo>
                  <a:lnTo>
                    <a:pt x="54801" y="75312"/>
                  </a:lnTo>
                  <a:lnTo>
                    <a:pt x="65749" y="97167"/>
                  </a:lnTo>
                  <a:lnTo>
                    <a:pt x="69674" y="116758"/>
                  </a:lnTo>
                  <a:lnTo>
                    <a:pt x="69733" y="125934"/>
                  </a:lnTo>
                  <a:lnTo>
                    <a:pt x="60390" y="145536"/>
                  </a:lnTo>
                  <a:lnTo>
                    <a:pt x="32390" y="176752"/>
                  </a:lnTo>
                  <a:lnTo>
                    <a:pt x="23003" y="185185"/>
                  </a:lnTo>
                  <a:lnTo>
                    <a:pt x="23096" y="184957"/>
                  </a:lnTo>
                  <a:lnTo>
                    <a:pt x="31750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8" name="SMARTInkShape-Group628"/>
          <p:cNvGrpSpPr/>
          <p:nvPr/>
        </p:nvGrpSpPr>
        <p:grpSpPr>
          <a:xfrm>
            <a:off x="1280038" y="4704162"/>
            <a:ext cx="256663" cy="197734"/>
            <a:chOff x="1280038" y="4704162"/>
            <a:chExt cx="256663" cy="197734"/>
          </a:xfrm>
        </p:grpSpPr>
        <p:sp>
          <p:nvSpPr>
            <p:cNvPr id="964" name="SMARTInkShape-3185"/>
            <p:cNvSpPr/>
            <p:nvPr>
              <p:custDataLst>
                <p:tags r:id="rId160"/>
              </p:custDataLst>
            </p:nvPr>
          </p:nvSpPr>
          <p:spPr>
            <a:xfrm>
              <a:off x="1422400" y="4768850"/>
              <a:ext cx="38101" cy="31751"/>
            </a:xfrm>
            <a:custGeom>
              <a:avLst/>
              <a:gdLst/>
              <a:ahLst/>
              <a:cxnLst/>
              <a:rect l="0" t="0" r="0" b="0"/>
              <a:pathLst>
                <a:path w="38101" h="317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3763"/>
                  </a:lnTo>
                  <a:lnTo>
                    <a:pt x="12242" y="10139"/>
                  </a:lnTo>
                  <a:lnTo>
                    <a:pt x="381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5" name="SMARTInkShape-3186"/>
            <p:cNvSpPr/>
            <p:nvPr>
              <p:custDataLst>
                <p:tags r:id="rId161"/>
              </p:custDataLst>
            </p:nvPr>
          </p:nvSpPr>
          <p:spPr>
            <a:xfrm>
              <a:off x="1280038" y="4704162"/>
              <a:ext cx="99598" cy="197734"/>
            </a:xfrm>
            <a:custGeom>
              <a:avLst/>
              <a:gdLst/>
              <a:ahLst/>
              <a:cxnLst/>
              <a:rect l="0" t="0" r="0" b="0"/>
              <a:pathLst>
                <a:path w="99598" h="197734">
                  <a:moveTo>
                    <a:pt x="59812" y="20238"/>
                  </a:moveTo>
                  <a:lnTo>
                    <a:pt x="59812" y="20238"/>
                  </a:lnTo>
                  <a:lnTo>
                    <a:pt x="56441" y="10125"/>
                  </a:lnTo>
                  <a:lnTo>
                    <a:pt x="49142" y="3278"/>
                  </a:lnTo>
                  <a:lnTo>
                    <a:pt x="44232" y="465"/>
                  </a:lnTo>
                  <a:lnTo>
                    <a:pt x="38842" y="0"/>
                  </a:lnTo>
                  <a:lnTo>
                    <a:pt x="27209" y="3247"/>
                  </a:lnTo>
                  <a:lnTo>
                    <a:pt x="14983" y="16920"/>
                  </a:lnTo>
                  <a:lnTo>
                    <a:pt x="4610" y="36402"/>
                  </a:lnTo>
                  <a:lnTo>
                    <a:pt x="0" y="56820"/>
                  </a:lnTo>
                  <a:lnTo>
                    <a:pt x="887" y="65793"/>
                  </a:lnTo>
                  <a:lnTo>
                    <a:pt x="7518" y="81407"/>
                  </a:lnTo>
                  <a:lnTo>
                    <a:pt x="13660" y="86417"/>
                  </a:lnTo>
                  <a:lnTo>
                    <a:pt x="39866" y="94175"/>
                  </a:lnTo>
                  <a:lnTo>
                    <a:pt x="62236" y="98489"/>
                  </a:lnTo>
                  <a:lnTo>
                    <a:pt x="88517" y="108256"/>
                  </a:lnTo>
                  <a:lnTo>
                    <a:pt x="93766" y="112784"/>
                  </a:lnTo>
                  <a:lnTo>
                    <a:pt x="99597" y="123458"/>
                  </a:lnTo>
                  <a:lnTo>
                    <a:pt x="96544" y="139021"/>
                  </a:lnTo>
                  <a:lnTo>
                    <a:pt x="86721" y="156992"/>
                  </a:lnTo>
                  <a:lnTo>
                    <a:pt x="61357" y="181564"/>
                  </a:lnTo>
                  <a:lnTo>
                    <a:pt x="33615" y="196292"/>
                  </a:lnTo>
                  <a:lnTo>
                    <a:pt x="20888" y="197733"/>
                  </a:lnTo>
                  <a:lnTo>
                    <a:pt x="16224" y="196423"/>
                  </a:lnTo>
                  <a:lnTo>
                    <a:pt x="2662" y="185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6" name="SMARTInkShape-3187"/>
            <p:cNvSpPr/>
            <p:nvPr>
              <p:custDataLst>
                <p:tags r:id="rId162"/>
              </p:custDataLst>
            </p:nvPr>
          </p:nvSpPr>
          <p:spPr>
            <a:xfrm>
              <a:off x="1422516" y="4826000"/>
              <a:ext cx="6235" cy="59048"/>
            </a:xfrm>
            <a:custGeom>
              <a:avLst/>
              <a:gdLst/>
              <a:ahLst/>
              <a:cxnLst/>
              <a:rect l="0" t="0" r="0" b="0"/>
              <a:pathLst>
                <a:path w="6235" h="59048">
                  <a:moveTo>
                    <a:pt x="6234" y="0"/>
                  </a:moveTo>
                  <a:lnTo>
                    <a:pt x="6234" y="0"/>
                  </a:lnTo>
                  <a:lnTo>
                    <a:pt x="2863" y="3371"/>
                  </a:lnTo>
                  <a:lnTo>
                    <a:pt x="767" y="15580"/>
                  </a:lnTo>
                  <a:lnTo>
                    <a:pt x="0" y="42948"/>
                  </a:lnTo>
                  <a:lnTo>
                    <a:pt x="641" y="51543"/>
                  </a:lnTo>
                  <a:lnTo>
                    <a:pt x="3278" y="57715"/>
                  </a:lnTo>
                  <a:lnTo>
                    <a:pt x="4263" y="58938"/>
                  </a:lnTo>
                  <a:lnTo>
                    <a:pt x="4920" y="59047"/>
                  </a:lnTo>
                  <a:lnTo>
                    <a:pt x="623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7" name="SMARTInkShape-3188"/>
            <p:cNvSpPr/>
            <p:nvPr>
              <p:custDataLst>
                <p:tags r:id="rId163"/>
              </p:custDataLst>
            </p:nvPr>
          </p:nvSpPr>
          <p:spPr>
            <a:xfrm>
              <a:off x="1469127" y="4804523"/>
              <a:ext cx="67574" cy="72278"/>
            </a:xfrm>
            <a:custGeom>
              <a:avLst/>
              <a:gdLst/>
              <a:ahLst/>
              <a:cxnLst/>
              <a:rect l="0" t="0" r="0" b="0"/>
              <a:pathLst>
                <a:path w="67574" h="72278">
                  <a:moveTo>
                    <a:pt x="4073" y="21477"/>
                  </a:moveTo>
                  <a:lnTo>
                    <a:pt x="4073" y="21477"/>
                  </a:lnTo>
                  <a:lnTo>
                    <a:pt x="702" y="31590"/>
                  </a:lnTo>
                  <a:lnTo>
                    <a:pt x="929" y="40318"/>
                  </a:lnTo>
                  <a:lnTo>
                    <a:pt x="1977" y="44621"/>
                  </a:lnTo>
                  <a:lnTo>
                    <a:pt x="1970" y="48195"/>
                  </a:lnTo>
                  <a:lnTo>
                    <a:pt x="0" y="55891"/>
                  </a:lnTo>
                  <a:lnTo>
                    <a:pt x="652" y="57119"/>
                  </a:lnTo>
                  <a:lnTo>
                    <a:pt x="3397" y="59091"/>
                  </a:lnTo>
                  <a:lnTo>
                    <a:pt x="16223" y="29649"/>
                  </a:lnTo>
                  <a:lnTo>
                    <a:pt x="31194" y="4903"/>
                  </a:lnTo>
                  <a:lnTo>
                    <a:pt x="36823" y="0"/>
                  </a:lnTo>
                  <a:lnTo>
                    <a:pt x="40017" y="808"/>
                  </a:lnTo>
                  <a:lnTo>
                    <a:pt x="47330" y="7352"/>
                  </a:lnTo>
                  <a:lnTo>
                    <a:pt x="56009" y="22936"/>
                  </a:lnTo>
                  <a:lnTo>
                    <a:pt x="60193" y="47165"/>
                  </a:lnTo>
                  <a:lnTo>
                    <a:pt x="61623" y="63895"/>
                  </a:lnTo>
                  <a:lnTo>
                    <a:pt x="62901" y="66689"/>
                  </a:lnTo>
                  <a:lnTo>
                    <a:pt x="67573" y="72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5" name="SMARTInkShape-Group629"/>
          <p:cNvGrpSpPr/>
          <p:nvPr/>
        </p:nvGrpSpPr>
        <p:grpSpPr>
          <a:xfrm>
            <a:off x="1720850" y="4206391"/>
            <a:ext cx="539751" cy="189879"/>
            <a:chOff x="1720850" y="4206391"/>
            <a:chExt cx="539751" cy="189879"/>
          </a:xfrm>
        </p:grpSpPr>
        <p:sp>
          <p:nvSpPr>
            <p:cNvPr id="969" name="SMARTInkShape-3189"/>
            <p:cNvSpPr/>
            <p:nvPr>
              <p:custDataLst>
                <p:tags r:id="rId154"/>
              </p:custDataLst>
            </p:nvPr>
          </p:nvSpPr>
          <p:spPr>
            <a:xfrm>
              <a:off x="2256942" y="43497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36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0" name="SMARTInkShape-3190"/>
            <p:cNvSpPr/>
            <p:nvPr>
              <p:custDataLst>
                <p:tags r:id="rId155"/>
              </p:custDataLst>
            </p:nvPr>
          </p:nvSpPr>
          <p:spPr>
            <a:xfrm>
              <a:off x="2067974" y="4206391"/>
              <a:ext cx="141387" cy="152352"/>
            </a:xfrm>
            <a:custGeom>
              <a:avLst/>
              <a:gdLst/>
              <a:ahLst/>
              <a:cxnLst/>
              <a:rect l="0" t="0" r="0" b="0"/>
              <a:pathLst>
                <a:path w="141387" h="152352">
                  <a:moveTo>
                    <a:pt x="27526" y="3659"/>
                  </a:moveTo>
                  <a:lnTo>
                    <a:pt x="27526" y="3659"/>
                  </a:lnTo>
                  <a:lnTo>
                    <a:pt x="24155" y="288"/>
                  </a:lnTo>
                  <a:lnTo>
                    <a:pt x="22457" y="0"/>
                  </a:lnTo>
                  <a:lnTo>
                    <a:pt x="20619" y="514"/>
                  </a:lnTo>
                  <a:lnTo>
                    <a:pt x="18688" y="1563"/>
                  </a:lnTo>
                  <a:lnTo>
                    <a:pt x="12599" y="16522"/>
                  </a:lnTo>
                  <a:lnTo>
                    <a:pt x="8427" y="36657"/>
                  </a:lnTo>
                  <a:lnTo>
                    <a:pt x="4221" y="60658"/>
                  </a:lnTo>
                  <a:lnTo>
                    <a:pt x="0" y="83084"/>
                  </a:lnTo>
                  <a:lnTo>
                    <a:pt x="398" y="108802"/>
                  </a:lnTo>
                  <a:lnTo>
                    <a:pt x="4985" y="126456"/>
                  </a:lnTo>
                  <a:lnTo>
                    <a:pt x="7560" y="129268"/>
                  </a:lnTo>
                  <a:lnTo>
                    <a:pt x="10687" y="130437"/>
                  </a:lnTo>
                  <a:lnTo>
                    <a:pt x="14184" y="130511"/>
                  </a:lnTo>
                  <a:lnTo>
                    <a:pt x="17926" y="128444"/>
                  </a:lnTo>
                  <a:lnTo>
                    <a:pt x="41724" y="99568"/>
                  </a:lnTo>
                  <a:lnTo>
                    <a:pt x="48588" y="91186"/>
                  </a:lnTo>
                  <a:lnTo>
                    <a:pt x="48623" y="90938"/>
                  </a:lnTo>
                  <a:lnTo>
                    <a:pt x="47941" y="91478"/>
                  </a:lnTo>
                  <a:lnTo>
                    <a:pt x="38118" y="106849"/>
                  </a:lnTo>
                  <a:lnTo>
                    <a:pt x="35761" y="115608"/>
                  </a:lnTo>
                  <a:lnTo>
                    <a:pt x="36595" y="122323"/>
                  </a:lnTo>
                  <a:lnTo>
                    <a:pt x="37806" y="125102"/>
                  </a:lnTo>
                  <a:lnTo>
                    <a:pt x="40729" y="126248"/>
                  </a:lnTo>
                  <a:lnTo>
                    <a:pt x="49622" y="125641"/>
                  </a:lnTo>
                  <a:lnTo>
                    <a:pt x="66528" y="114591"/>
                  </a:lnTo>
                  <a:lnTo>
                    <a:pt x="95614" y="89528"/>
                  </a:lnTo>
                  <a:lnTo>
                    <a:pt x="103648" y="83451"/>
                  </a:lnTo>
                  <a:lnTo>
                    <a:pt x="108877" y="76768"/>
                  </a:lnTo>
                  <a:lnTo>
                    <a:pt x="115293" y="73938"/>
                  </a:lnTo>
                  <a:lnTo>
                    <a:pt x="115670" y="74500"/>
                  </a:lnTo>
                  <a:lnTo>
                    <a:pt x="119768" y="97285"/>
                  </a:lnTo>
                  <a:lnTo>
                    <a:pt x="140342" y="126067"/>
                  </a:lnTo>
                  <a:lnTo>
                    <a:pt x="141386" y="136040"/>
                  </a:lnTo>
                  <a:lnTo>
                    <a:pt x="140122" y="139185"/>
                  </a:lnTo>
                  <a:lnTo>
                    <a:pt x="127482" y="151555"/>
                  </a:lnTo>
                  <a:lnTo>
                    <a:pt x="125208" y="152351"/>
                  </a:lnTo>
                  <a:lnTo>
                    <a:pt x="122986" y="152176"/>
                  </a:lnTo>
                  <a:lnTo>
                    <a:pt x="118636" y="150100"/>
                  </a:lnTo>
                  <a:lnTo>
                    <a:pt x="110076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1" name="SMARTInkShape-3191"/>
            <p:cNvSpPr/>
            <p:nvPr>
              <p:custDataLst>
                <p:tags r:id="rId156"/>
              </p:custDataLst>
            </p:nvPr>
          </p:nvSpPr>
          <p:spPr>
            <a:xfrm>
              <a:off x="1930400" y="4272785"/>
              <a:ext cx="120651" cy="87611"/>
            </a:xfrm>
            <a:custGeom>
              <a:avLst/>
              <a:gdLst/>
              <a:ahLst/>
              <a:cxnLst/>
              <a:rect l="0" t="0" r="0" b="0"/>
              <a:pathLst>
                <a:path w="120651" h="87611">
                  <a:moveTo>
                    <a:pt x="0" y="64265"/>
                  </a:moveTo>
                  <a:lnTo>
                    <a:pt x="0" y="64265"/>
                  </a:lnTo>
                  <a:lnTo>
                    <a:pt x="10139" y="63559"/>
                  </a:lnTo>
                  <a:lnTo>
                    <a:pt x="36595" y="52056"/>
                  </a:lnTo>
                  <a:lnTo>
                    <a:pt x="56704" y="37129"/>
                  </a:lnTo>
                  <a:lnTo>
                    <a:pt x="64008" y="23512"/>
                  </a:lnTo>
                  <a:lnTo>
                    <a:pt x="65955" y="15929"/>
                  </a:lnTo>
                  <a:lnTo>
                    <a:pt x="65842" y="10169"/>
                  </a:lnTo>
                  <a:lnTo>
                    <a:pt x="64356" y="5623"/>
                  </a:lnTo>
                  <a:lnTo>
                    <a:pt x="61954" y="1887"/>
                  </a:lnTo>
                  <a:lnTo>
                    <a:pt x="58236" y="102"/>
                  </a:lnTo>
                  <a:lnTo>
                    <a:pt x="48460" y="0"/>
                  </a:lnTo>
                  <a:lnTo>
                    <a:pt x="37060" y="7951"/>
                  </a:lnTo>
                  <a:lnTo>
                    <a:pt x="25644" y="22303"/>
                  </a:lnTo>
                  <a:lnTo>
                    <a:pt x="15866" y="42793"/>
                  </a:lnTo>
                  <a:lnTo>
                    <a:pt x="14342" y="60366"/>
                  </a:lnTo>
                  <a:lnTo>
                    <a:pt x="15912" y="68016"/>
                  </a:lnTo>
                  <a:lnTo>
                    <a:pt x="20486" y="74527"/>
                  </a:lnTo>
                  <a:lnTo>
                    <a:pt x="34975" y="85524"/>
                  </a:lnTo>
                  <a:lnTo>
                    <a:pt x="43778" y="87610"/>
                  </a:lnTo>
                  <a:lnTo>
                    <a:pt x="62966" y="86164"/>
                  </a:lnTo>
                  <a:lnTo>
                    <a:pt x="85135" y="77056"/>
                  </a:lnTo>
                  <a:lnTo>
                    <a:pt x="120650" y="579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2" name="SMARTInkShape-3192"/>
            <p:cNvSpPr/>
            <p:nvPr>
              <p:custDataLst>
                <p:tags r:id="rId157"/>
              </p:custDataLst>
            </p:nvPr>
          </p:nvSpPr>
          <p:spPr>
            <a:xfrm>
              <a:off x="1854200" y="4337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3" name="SMARTInkShape-3193"/>
            <p:cNvSpPr/>
            <p:nvPr>
              <p:custDataLst>
                <p:tags r:id="rId158"/>
              </p:custDataLst>
            </p:nvPr>
          </p:nvSpPr>
          <p:spPr>
            <a:xfrm>
              <a:off x="1720850" y="43370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4" name="SMARTInkShape-3194"/>
            <p:cNvSpPr/>
            <p:nvPr>
              <p:custDataLst>
                <p:tags r:id="rId159"/>
              </p:custDataLst>
            </p:nvPr>
          </p:nvSpPr>
          <p:spPr>
            <a:xfrm>
              <a:off x="1758950" y="4206511"/>
              <a:ext cx="44451" cy="189759"/>
            </a:xfrm>
            <a:custGeom>
              <a:avLst/>
              <a:gdLst/>
              <a:ahLst/>
              <a:cxnLst/>
              <a:rect l="0" t="0" r="0" b="0"/>
              <a:pathLst>
                <a:path w="44451" h="189759">
                  <a:moveTo>
                    <a:pt x="44450" y="35289"/>
                  </a:moveTo>
                  <a:lnTo>
                    <a:pt x="44450" y="35289"/>
                  </a:lnTo>
                  <a:lnTo>
                    <a:pt x="30144" y="6678"/>
                  </a:lnTo>
                  <a:lnTo>
                    <a:pt x="25627" y="1406"/>
                  </a:lnTo>
                  <a:lnTo>
                    <a:pt x="23435" y="0"/>
                  </a:lnTo>
                  <a:lnTo>
                    <a:pt x="21973" y="1885"/>
                  </a:lnTo>
                  <a:lnTo>
                    <a:pt x="17746" y="32715"/>
                  </a:lnTo>
                  <a:lnTo>
                    <a:pt x="14943" y="60250"/>
                  </a:lnTo>
                  <a:lnTo>
                    <a:pt x="13697" y="88952"/>
                  </a:lnTo>
                  <a:lnTo>
                    <a:pt x="15024" y="114407"/>
                  </a:lnTo>
                  <a:lnTo>
                    <a:pt x="16555" y="136775"/>
                  </a:lnTo>
                  <a:lnTo>
                    <a:pt x="14156" y="164528"/>
                  </a:lnTo>
                  <a:lnTo>
                    <a:pt x="12426" y="184354"/>
                  </a:lnTo>
                  <a:lnTo>
                    <a:pt x="11106" y="187582"/>
                  </a:lnTo>
                  <a:lnTo>
                    <a:pt x="9521" y="189735"/>
                  </a:lnTo>
                  <a:lnTo>
                    <a:pt x="7758" y="189758"/>
                  </a:lnTo>
                  <a:lnTo>
                    <a:pt x="5878" y="188363"/>
                  </a:lnTo>
                  <a:lnTo>
                    <a:pt x="0" y="18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2" name="SMARTInkShape-Group630"/>
          <p:cNvGrpSpPr/>
          <p:nvPr/>
        </p:nvGrpSpPr>
        <p:grpSpPr>
          <a:xfrm>
            <a:off x="825856" y="4204583"/>
            <a:ext cx="710845" cy="208668"/>
            <a:chOff x="825856" y="4204583"/>
            <a:chExt cx="710845" cy="208668"/>
          </a:xfrm>
        </p:grpSpPr>
        <p:sp>
          <p:nvSpPr>
            <p:cNvPr id="976" name="SMARTInkShape-3195"/>
            <p:cNvSpPr/>
            <p:nvPr>
              <p:custDataLst>
                <p:tags r:id="rId148"/>
              </p:custDataLst>
            </p:nvPr>
          </p:nvSpPr>
          <p:spPr>
            <a:xfrm>
              <a:off x="1447800" y="4297591"/>
              <a:ext cx="88901" cy="89196"/>
            </a:xfrm>
            <a:custGeom>
              <a:avLst/>
              <a:gdLst/>
              <a:ahLst/>
              <a:cxnLst/>
              <a:rect l="0" t="0" r="0" b="0"/>
              <a:pathLst>
                <a:path w="88901" h="89196">
                  <a:moveTo>
                    <a:pt x="0" y="64859"/>
                  </a:moveTo>
                  <a:lnTo>
                    <a:pt x="0" y="64859"/>
                  </a:lnTo>
                  <a:lnTo>
                    <a:pt x="27630" y="49162"/>
                  </a:lnTo>
                  <a:lnTo>
                    <a:pt x="56336" y="29538"/>
                  </a:lnTo>
                  <a:lnTo>
                    <a:pt x="65726" y="18822"/>
                  </a:lnTo>
                  <a:lnTo>
                    <a:pt x="70839" y="8414"/>
                  </a:lnTo>
                  <a:lnTo>
                    <a:pt x="71215" y="4652"/>
                  </a:lnTo>
                  <a:lnTo>
                    <a:pt x="70760" y="1437"/>
                  </a:lnTo>
                  <a:lnTo>
                    <a:pt x="68340" y="0"/>
                  </a:lnTo>
                  <a:lnTo>
                    <a:pt x="60007" y="285"/>
                  </a:lnTo>
                  <a:lnTo>
                    <a:pt x="40044" y="17896"/>
                  </a:lnTo>
                  <a:lnTo>
                    <a:pt x="26368" y="45456"/>
                  </a:lnTo>
                  <a:lnTo>
                    <a:pt x="24184" y="63761"/>
                  </a:lnTo>
                  <a:lnTo>
                    <a:pt x="24589" y="72594"/>
                  </a:lnTo>
                  <a:lnTo>
                    <a:pt x="28387" y="79188"/>
                  </a:lnTo>
                  <a:lnTo>
                    <a:pt x="42015" y="88396"/>
                  </a:lnTo>
                  <a:lnTo>
                    <a:pt x="59831" y="89195"/>
                  </a:lnTo>
                  <a:lnTo>
                    <a:pt x="88900" y="83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7" name="SMARTInkShape-3196"/>
            <p:cNvSpPr/>
            <p:nvPr>
              <p:custDataLst>
                <p:tags r:id="rId149"/>
              </p:custDataLst>
            </p:nvPr>
          </p:nvSpPr>
          <p:spPr>
            <a:xfrm>
              <a:off x="1390743" y="4293483"/>
              <a:ext cx="44358" cy="98891"/>
            </a:xfrm>
            <a:custGeom>
              <a:avLst/>
              <a:gdLst/>
              <a:ahLst/>
              <a:cxnLst/>
              <a:rect l="0" t="0" r="0" b="0"/>
              <a:pathLst>
                <a:path w="44358" h="98891">
                  <a:moveTo>
                    <a:pt x="44357" y="5467"/>
                  </a:moveTo>
                  <a:lnTo>
                    <a:pt x="44357" y="5467"/>
                  </a:lnTo>
                  <a:lnTo>
                    <a:pt x="44357" y="2096"/>
                  </a:lnTo>
                  <a:lnTo>
                    <a:pt x="43652" y="1103"/>
                  </a:lnTo>
                  <a:lnTo>
                    <a:pt x="42476" y="441"/>
                  </a:lnTo>
                  <a:lnTo>
                    <a:pt x="40986" y="0"/>
                  </a:lnTo>
                  <a:lnTo>
                    <a:pt x="28777" y="2749"/>
                  </a:lnTo>
                  <a:lnTo>
                    <a:pt x="17677" y="13666"/>
                  </a:lnTo>
                  <a:lnTo>
                    <a:pt x="46" y="42678"/>
                  </a:lnTo>
                  <a:lnTo>
                    <a:pt x="0" y="47913"/>
                  </a:lnTo>
                  <a:lnTo>
                    <a:pt x="2086" y="52109"/>
                  </a:lnTo>
                  <a:lnTo>
                    <a:pt x="5593" y="55611"/>
                  </a:lnTo>
                  <a:lnTo>
                    <a:pt x="17015" y="59503"/>
                  </a:lnTo>
                  <a:lnTo>
                    <a:pt x="37231" y="62002"/>
                  </a:lnTo>
                  <a:lnTo>
                    <a:pt x="38901" y="63618"/>
                  </a:lnTo>
                  <a:lnTo>
                    <a:pt x="39309" y="66106"/>
                  </a:lnTo>
                  <a:lnTo>
                    <a:pt x="38875" y="69177"/>
                  </a:lnTo>
                  <a:lnTo>
                    <a:pt x="31522" y="83611"/>
                  </a:lnTo>
                  <a:lnTo>
                    <a:pt x="20407" y="94551"/>
                  </a:lnTo>
                  <a:lnTo>
                    <a:pt x="11547" y="98890"/>
                  </a:lnTo>
                  <a:lnTo>
                    <a:pt x="10489" y="98793"/>
                  </a:lnTo>
                  <a:lnTo>
                    <a:pt x="10490" y="98023"/>
                  </a:lnTo>
                  <a:lnTo>
                    <a:pt x="12607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8" name="SMARTInkShape-3197"/>
            <p:cNvSpPr/>
            <p:nvPr>
              <p:custDataLst>
                <p:tags r:id="rId150"/>
              </p:custDataLst>
            </p:nvPr>
          </p:nvSpPr>
          <p:spPr>
            <a:xfrm>
              <a:off x="1318980" y="4276830"/>
              <a:ext cx="14521" cy="9421"/>
            </a:xfrm>
            <a:custGeom>
              <a:avLst/>
              <a:gdLst/>
              <a:ahLst/>
              <a:cxnLst/>
              <a:rect l="0" t="0" r="0" b="0"/>
              <a:pathLst>
                <a:path w="14521" h="9421">
                  <a:moveTo>
                    <a:pt x="8170" y="9420"/>
                  </a:moveTo>
                  <a:lnTo>
                    <a:pt x="8170" y="9420"/>
                  </a:lnTo>
                  <a:lnTo>
                    <a:pt x="1428" y="6049"/>
                  </a:lnTo>
                  <a:lnTo>
                    <a:pt x="148" y="4350"/>
                  </a:lnTo>
                  <a:lnTo>
                    <a:pt x="0" y="2513"/>
                  </a:lnTo>
                  <a:lnTo>
                    <a:pt x="607" y="582"/>
                  </a:lnTo>
                  <a:lnTo>
                    <a:pt x="2422" y="0"/>
                  </a:lnTo>
                  <a:lnTo>
                    <a:pt x="1452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9" name="SMARTInkShape-3198"/>
            <p:cNvSpPr/>
            <p:nvPr>
              <p:custDataLst>
                <p:tags r:id="rId151"/>
              </p:custDataLst>
            </p:nvPr>
          </p:nvSpPr>
          <p:spPr>
            <a:xfrm>
              <a:off x="1234592" y="4333827"/>
              <a:ext cx="124309" cy="61534"/>
            </a:xfrm>
            <a:custGeom>
              <a:avLst/>
              <a:gdLst/>
              <a:ahLst/>
              <a:cxnLst/>
              <a:rect l="0" t="0" r="0" b="0"/>
              <a:pathLst>
                <a:path w="124309" h="61534">
                  <a:moveTo>
                    <a:pt x="3658" y="9573"/>
                  </a:moveTo>
                  <a:lnTo>
                    <a:pt x="3658" y="9573"/>
                  </a:lnTo>
                  <a:lnTo>
                    <a:pt x="287" y="6202"/>
                  </a:lnTo>
                  <a:lnTo>
                    <a:pt x="0" y="5209"/>
                  </a:lnTo>
                  <a:lnTo>
                    <a:pt x="514" y="4547"/>
                  </a:lnTo>
                  <a:lnTo>
                    <a:pt x="1562" y="4106"/>
                  </a:lnTo>
                  <a:lnTo>
                    <a:pt x="2261" y="5222"/>
                  </a:lnTo>
                  <a:lnTo>
                    <a:pt x="9311" y="30712"/>
                  </a:lnTo>
                  <a:lnTo>
                    <a:pt x="24036" y="59280"/>
                  </a:lnTo>
                  <a:lnTo>
                    <a:pt x="26416" y="61056"/>
                  </a:lnTo>
                  <a:lnTo>
                    <a:pt x="28707" y="61533"/>
                  </a:lnTo>
                  <a:lnTo>
                    <a:pt x="30941" y="61147"/>
                  </a:lnTo>
                  <a:lnTo>
                    <a:pt x="40826" y="47118"/>
                  </a:lnTo>
                  <a:lnTo>
                    <a:pt x="56809" y="18505"/>
                  </a:lnTo>
                  <a:lnTo>
                    <a:pt x="65146" y="7428"/>
                  </a:lnTo>
                  <a:lnTo>
                    <a:pt x="73554" y="1564"/>
                  </a:lnTo>
                  <a:lnTo>
                    <a:pt x="77772" y="0"/>
                  </a:lnTo>
                  <a:lnTo>
                    <a:pt x="81995" y="369"/>
                  </a:lnTo>
                  <a:lnTo>
                    <a:pt x="90451" y="4542"/>
                  </a:lnTo>
                  <a:lnTo>
                    <a:pt x="93270" y="8335"/>
                  </a:lnTo>
                  <a:lnTo>
                    <a:pt x="104188" y="36702"/>
                  </a:lnTo>
                  <a:lnTo>
                    <a:pt x="113957" y="48264"/>
                  </a:lnTo>
                  <a:lnTo>
                    <a:pt x="124308" y="54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0" name="SMARTInkShape-3199"/>
            <p:cNvSpPr/>
            <p:nvPr>
              <p:custDataLst>
                <p:tags r:id="rId152"/>
              </p:custDataLst>
            </p:nvPr>
          </p:nvSpPr>
          <p:spPr>
            <a:xfrm>
              <a:off x="825856" y="4204583"/>
              <a:ext cx="129495" cy="208183"/>
            </a:xfrm>
            <a:custGeom>
              <a:avLst/>
              <a:gdLst/>
              <a:ahLst/>
              <a:cxnLst/>
              <a:rect l="0" t="0" r="0" b="0"/>
              <a:pathLst>
                <a:path w="129495" h="208183">
                  <a:moveTo>
                    <a:pt x="25044" y="5467"/>
                  </a:moveTo>
                  <a:lnTo>
                    <a:pt x="25044" y="5467"/>
                  </a:lnTo>
                  <a:lnTo>
                    <a:pt x="14109" y="0"/>
                  </a:lnTo>
                  <a:lnTo>
                    <a:pt x="13521" y="411"/>
                  </a:lnTo>
                  <a:lnTo>
                    <a:pt x="12867" y="2749"/>
                  </a:lnTo>
                  <a:lnTo>
                    <a:pt x="16106" y="33100"/>
                  </a:lnTo>
                  <a:lnTo>
                    <a:pt x="14486" y="62904"/>
                  </a:lnTo>
                  <a:lnTo>
                    <a:pt x="13067" y="79742"/>
                  </a:lnTo>
                  <a:lnTo>
                    <a:pt x="11415" y="97316"/>
                  </a:lnTo>
                  <a:lnTo>
                    <a:pt x="9608" y="115383"/>
                  </a:lnTo>
                  <a:lnTo>
                    <a:pt x="5719" y="146746"/>
                  </a:lnTo>
                  <a:lnTo>
                    <a:pt x="2344" y="172680"/>
                  </a:lnTo>
                  <a:lnTo>
                    <a:pt x="177" y="202812"/>
                  </a:lnTo>
                  <a:lnTo>
                    <a:pt x="0" y="206881"/>
                  </a:lnTo>
                  <a:lnTo>
                    <a:pt x="587" y="208182"/>
                  </a:lnTo>
                  <a:lnTo>
                    <a:pt x="1684" y="207638"/>
                  </a:lnTo>
                  <a:lnTo>
                    <a:pt x="3120" y="205864"/>
                  </a:lnTo>
                  <a:lnTo>
                    <a:pt x="11885" y="183142"/>
                  </a:lnTo>
                  <a:lnTo>
                    <a:pt x="19431" y="161339"/>
                  </a:lnTo>
                  <a:lnTo>
                    <a:pt x="28899" y="138243"/>
                  </a:lnTo>
                  <a:lnTo>
                    <a:pt x="42515" y="116219"/>
                  </a:lnTo>
                  <a:lnTo>
                    <a:pt x="59855" y="94672"/>
                  </a:lnTo>
                  <a:lnTo>
                    <a:pt x="87570" y="66470"/>
                  </a:lnTo>
                  <a:lnTo>
                    <a:pt x="118847" y="41349"/>
                  </a:lnTo>
                  <a:lnTo>
                    <a:pt x="129494" y="33643"/>
                  </a:lnTo>
                  <a:lnTo>
                    <a:pt x="129250" y="34129"/>
                  </a:lnTo>
                  <a:lnTo>
                    <a:pt x="120417" y="43349"/>
                  </a:lnTo>
                  <a:lnTo>
                    <a:pt x="90930" y="62867"/>
                  </a:lnTo>
                  <a:lnTo>
                    <a:pt x="64033" y="84522"/>
                  </a:lnTo>
                  <a:lnTo>
                    <a:pt x="54078" y="102268"/>
                  </a:lnTo>
                  <a:lnTo>
                    <a:pt x="49002" y="117164"/>
                  </a:lnTo>
                  <a:lnTo>
                    <a:pt x="48919" y="141416"/>
                  </a:lnTo>
                  <a:lnTo>
                    <a:pt x="53363" y="166477"/>
                  </a:lnTo>
                  <a:lnTo>
                    <a:pt x="56624" y="172779"/>
                  </a:lnTo>
                  <a:lnTo>
                    <a:pt x="65891" y="181663"/>
                  </a:lnTo>
                  <a:lnTo>
                    <a:pt x="79637" y="190631"/>
                  </a:lnTo>
                  <a:lnTo>
                    <a:pt x="93993" y="191714"/>
                  </a:lnTo>
                  <a:lnTo>
                    <a:pt x="120294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1" name="SMARTInkShape-3200"/>
            <p:cNvSpPr/>
            <p:nvPr>
              <p:custDataLst>
                <p:tags r:id="rId153"/>
              </p:custDataLst>
            </p:nvPr>
          </p:nvSpPr>
          <p:spPr>
            <a:xfrm>
              <a:off x="956821" y="4311650"/>
              <a:ext cx="179830" cy="101601"/>
            </a:xfrm>
            <a:custGeom>
              <a:avLst/>
              <a:gdLst/>
              <a:ahLst/>
              <a:cxnLst/>
              <a:rect l="0" t="0" r="0" b="0"/>
              <a:pathLst>
                <a:path w="179830" h="101601">
                  <a:moveTo>
                    <a:pt x="40129" y="0"/>
                  </a:moveTo>
                  <a:lnTo>
                    <a:pt x="40129" y="0"/>
                  </a:lnTo>
                  <a:lnTo>
                    <a:pt x="33387" y="3371"/>
                  </a:lnTo>
                  <a:lnTo>
                    <a:pt x="22452" y="15580"/>
                  </a:lnTo>
                  <a:lnTo>
                    <a:pt x="6821" y="43738"/>
                  </a:lnTo>
                  <a:lnTo>
                    <a:pt x="0" y="66033"/>
                  </a:lnTo>
                  <a:lnTo>
                    <a:pt x="657" y="74739"/>
                  </a:lnTo>
                  <a:lnTo>
                    <a:pt x="2525" y="77342"/>
                  </a:lnTo>
                  <a:lnTo>
                    <a:pt x="5182" y="79078"/>
                  </a:lnTo>
                  <a:lnTo>
                    <a:pt x="8364" y="80235"/>
                  </a:lnTo>
                  <a:lnTo>
                    <a:pt x="11192" y="80301"/>
                  </a:lnTo>
                  <a:lnTo>
                    <a:pt x="16214" y="78493"/>
                  </a:lnTo>
                  <a:lnTo>
                    <a:pt x="26380" y="66766"/>
                  </a:lnTo>
                  <a:lnTo>
                    <a:pt x="34958" y="49886"/>
                  </a:lnTo>
                  <a:lnTo>
                    <a:pt x="39675" y="28200"/>
                  </a:lnTo>
                  <a:lnTo>
                    <a:pt x="43460" y="57628"/>
                  </a:lnTo>
                  <a:lnTo>
                    <a:pt x="50952" y="80528"/>
                  </a:lnTo>
                  <a:lnTo>
                    <a:pt x="55053" y="85179"/>
                  </a:lnTo>
                  <a:lnTo>
                    <a:pt x="62990" y="87246"/>
                  </a:lnTo>
                  <a:lnTo>
                    <a:pt x="68069" y="87797"/>
                  </a:lnTo>
                  <a:lnTo>
                    <a:pt x="79358" y="82765"/>
                  </a:lnTo>
                  <a:lnTo>
                    <a:pt x="90725" y="72768"/>
                  </a:lnTo>
                  <a:lnTo>
                    <a:pt x="109521" y="45235"/>
                  </a:lnTo>
                  <a:lnTo>
                    <a:pt x="118780" y="29395"/>
                  </a:lnTo>
                  <a:lnTo>
                    <a:pt x="121909" y="21093"/>
                  </a:lnTo>
                  <a:lnTo>
                    <a:pt x="122166" y="21118"/>
                  </a:lnTo>
                  <a:lnTo>
                    <a:pt x="122451" y="23027"/>
                  </a:lnTo>
                  <a:lnTo>
                    <a:pt x="117623" y="50836"/>
                  </a:lnTo>
                  <a:lnTo>
                    <a:pt x="117205" y="76779"/>
                  </a:lnTo>
                  <a:lnTo>
                    <a:pt x="121819" y="87164"/>
                  </a:lnTo>
                  <a:lnTo>
                    <a:pt x="137824" y="57010"/>
                  </a:lnTo>
                  <a:lnTo>
                    <a:pt x="143051" y="47445"/>
                  </a:lnTo>
                  <a:lnTo>
                    <a:pt x="145432" y="45036"/>
                  </a:lnTo>
                  <a:lnTo>
                    <a:pt x="147726" y="44135"/>
                  </a:lnTo>
                  <a:lnTo>
                    <a:pt x="149960" y="44240"/>
                  </a:lnTo>
                  <a:lnTo>
                    <a:pt x="151450" y="47838"/>
                  </a:lnTo>
                  <a:lnTo>
                    <a:pt x="154957" y="67639"/>
                  </a:lnTo>
                  <a:lnTo>
                    <a:pt x="164307" y="83385"/>
                  </a:lnTo>
                  <a:lnTo>
                    <a:pt x="17982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9" name="SMARTInkShape-Group631"/>
          <p:cNvGrpSpPr/>
          <p:nvPr/>
        </p:nvGrpSpPr>
        <p:grpSpPr>
          <a:xfrm>
            <a:off x="2286000" y="3514242"/>
            <a:ext cx="1431233" cy="382806"/>
            <a:chOff x="2286000" y="3514242"/>
            <a:chExt cx="1431233" cy="382806"/>
          </a:xfrm>
        </p:grpSpPr>
        <p:sp>
          <p:nvSpPr>
            <p:cNvPr id="983" name="SMARTInkShape-3201"/>
            <p:cNvSpPr/>
            <p:nvPr>
              <p:custDataLst>
                <p:tags r:id="rId132"/>
              </p:custDataLst>
            </p:nvPr>
          </p:nvSpPr>
          <p:spPr>
            <a:xfrm>
              <a:off x="3633393" y="3526941"/>
              <a:ext cx="83840" cy="265816"/>
            </a:xfrm>
            <a:custGeom>
              <a:avLst/>
              <a:gdLst/>
              <a:ahLst/>
              <a:cxnLst/>
              <a:rect l="0" t="0" r="0" b="0"/>
              <a:pathLst>
                <a:path w="83840" h="265816">
                  <a:moveTo>
                    <a:pt x="68657" y="3659"/>
                  </a:moveTo>
                  <a:lnTo>
                    <a:pt x="68657" y="3659"/>
                  </a:lnTo>
                  <a:lnTo>
                    <a:pt x="68657" y="0"/>
                  </a:lnTo>
                  <a:lnTo>
                    <a:pt x="70068" y="25639"/>
                  </a:lnTo>
                  <a:lnTo>
                    <a:pt x="75399" y="48941"/>
                  </a:lnTo>
                  <a:lnTo>
                    <a:pt x="80590" y="77642"/>
                  </a:lnTo>
                  <a:lnTo>
                    <a:pt x="82963" y="93197"/>
                  </a:lnTo>
                  <a:lnTo>
                    <a:pt x="83839" y="109918"/>
                  </a:lnTo>
                  <a:lnTo>
                    <a:pt x="83717" y="127415"/>
                  </a:lnTo>
                  <a:lnTo>
                    <a:pt x="82930" y="145429"/>
                  </a:lnTo>
                  <a:lnTo>
                    <a:pt x="74530" y="176734"/>
                  </a:lnTo>
                  <a:lnTo>
                    <a:pt x="60684" y="204054"/>
                  </a:lnTo>
                  <a:lnTo>
                    <a:pt x="42771" y="227955"/>
                  </a:lnTo>
                  <a:lnTo>
                    <a:pt x="16223" y="254502"/>
                  </a:lnTo>
                  <a:lnTo>
                    <a:pt x="596" y="265660"/>
                  </a:lnTo>
                  <a:lnTo>
                    <a:pt x="0" y="265815"/>
                  </a:lnTo>
                  <a:lnTo>
                    <a:pt x="11507" y="257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4" name="SMARTInkShape-3202"/>
            <p:cNvSpPr/>
            <p:nvPr>
              <p:custDataLst>
                <p:tags r:id="rId133"/>
              </p:custDataLst>
            </p:nvPr>
          </p:nvSpPr>
          <p:spPr>
            <a:xfrm>
              <a:off x="3460750" y="358140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8789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5" name="SMARTInkShape-3203"/>
            <p:cNvSpPr/>
            <p:nvPr>
              <p:custDataLst>
                <p:tags r:id="rId134"/>
              </p:custDataLst>
            </p:nvPr>
          </p:nvSpPr>
          <p:spPr>
            <a:xfrm>
              <a:off x="3471630" y="3517900"/>
              <a:ext cx="8171" cy="6351"/>
            </a:xfrm>
            <a:custGeom>
              <a:avLst/>
              <a:gdLst/>
              <a:ahLst/>
              <a:cxnLst/>
              <a:rect l="0" t="0" r="0" b="0"/>
              <a:pathLst>
                <a:path w="8171" h="6351">
                  <a:moveTo>
                    <a:pt x="8170" y="6350"/>
                  </a:moveTo>
                  <a:lnTo>
                    <a:pt x="8170" y="6350"/>
                  </a:lnTo>
                  <a:lnTo>
                    <a:pt x="148" y="1986"/>
                  </a:lnTo>
                  <a:lnTo>
                    <a:pt x="0" y="1324"/>
                  </a:lnTo>
                  <a:lnTo>
                    <a:pt x="18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6" name="SMARTInkShape-3204"/>
            <p:cNvSpPr/>
            <p:nvPr>
              <p:custDataLst>
                <p:tags r:id="rId135"/>
              </p:custDataLst>
            </p:nvPr>
          </p:nvSpPr>
          <p:spPr>
            <a:xfrm>
              <a:off x="3534732" y="3514242"/>
              <a:ext cx="72069" cy="105242"/>
            </a:xfrm>
            <a:custGeom>
              <a:avLst/>
              <a:gdLst/>
              <a:ahLst/>
              <a:cxnLst/>
              <a:rect l="0" t="0" r="0" b="0"/>
              <a:pathLst>
                <a:path w="72069" h="105242">
                  <a:moveTo>
                    <a:pt x="72068" y="3658"/>
                  </a:moveTo>
                  <a:lnTo>
                    <a:pt x="72068" y="3658"/>
                  </a:lnTo>
                  <a:lnTo>
                    <a:pt x="72068" y="0"/>
                  </a:lnTo>
                  <a:lnTo>
                    <a:pt x="72068" y="1562"/>
                  </a:lnTo>
                  <a:lnTo>
                    <a:pt x="65587" y="19864"/>
                  </a:lnTo>
                  <a:lnTo>
                    <a:pt x="51803" y="45462"/>
                  </a:lnTo>
                  <a:lnTo>
                    <a:pt x="37058" y="70529"/>
                  </a:lnTo>
                  <a:lnTo>
                    <a:pt x="9506" y="101495"/>
                  </a:lnTo>
                  <a:lnTo>
                    <a:pt x="6371" y="104160"/>
                  </a:lnTo>
                  <a:lnTo>
                    <a:pt x="3576" y="105232"/>
                  </a:lnTo>
                  <a:lnTo>
                    <a:pt x="1006" y="105241"/>
                  </a:lnTo>
                  <a:lnTo>
                    <a:pt x="0" y="103129"/>
                  </a:lnTo>
                  <a:lnTo>
                    <a:pt x="1953" y="90046"/>
                  </a:lnTo>
                  <a:lnTo>
                    <a:pt x="10928" y="63848"/>
                  </a:lnTo>
                  <a:lnTo>
                    <a:pt x="15027" y="58631"/>
                  </a:lnTo>
                  <a:lnTo>
                    <a:pt x="17107" y="57240"/>
                  </a:lnTo>
                  <a:lnTo>
                    <a:pt x="19905" y="57724"/>
                  </a:lnTo>
                  <a:lnTo>
                    <a:pt x="47051" y="76283"/>
                  </a:lnTo>
                  <a:lnTo>
                    <a:pt x="72068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7" name="SMARTInkShape-3205"/>
            <p:cNvSpPr/>
            <p:nvPr>
              <p:custDataLst>
                <p:tags r:id="rId136"/>
              </p:custDataLst>
            </p:nvPr>
          </p:nvSpPr>
          <p:spPr>
            <a:xfrm>
              <a:off x="3282950" y="3679747"/>
              <a:ext cx="120651" cy="90912"/>
            </a:xfrm>
            <a:custGeom>
              <a:avLst/>
              <a:gdLst/>
              <a:ahLst/>
              <a:cxnLst/>
              <a:rect l="0" t="0" r="0" b="0"/>
              <a:pathLst>
                <a:path w="120651" h="90912">
                  <a:moveTo>
                    <a:pt x="0" y="73103"/>
                  </a:moveTo>
                  <a:lnTo>
                    <a:pt x="0" y="73103"/>
                  </a:lnTo>
                  <a:lnTo>
                    <a:pt x="31161" y="60894"/>
                  </a:lnTo>
                  <a:lnTo>
                    <a:pt x="61836" y="45967"/>
                  </a:lnTo>
                  <a:lnTo>
                    <a:pt x="77107" y="32350"/>
                  </a:lnTo>
                  <a:lnTo>
                    <a:pt x="83155" y="24768"/>
                  </a:lnTo>
                  <a:lnTo>
                    <a:pt x="85775" y="18301"/>
                  </a:lnTo>
                  <a:lnTo>
                    <a:pt x="86111" y="12580"/>
                  </a:lnTo>
                  <a:lnTo>
                    <a:pt x="84924" y="7354"/>
                  </a:lnTo>
                  <a:lnTo>
                    <a:pt x="81311" y="3870"/>
                  </a:lnTo>
                  <a:lnTo>
                    <a:pt x="69769" y="0"/>
                  </a:lnTo>
                  <a:lnTo>
                    <a:pt x="53351" y="3924"/>
                  </a:lnTo>
                  <a:lnTo>
                    <a:pt x="44034" y="7933"/>
                  </a:lnTo>
                  <a:lnTo>
                    <a:pt x="28037" y="23677"/>
                  </a:lnTo>
                  <a:lnTo>
                    <a:pt x="16694" y="43375"/>
                  </a:lnTo>
                  <a:lnTo>
                    <a:pt x="14005" y="61537"/>
                  </a:lnTo>
                  <a:lnTo>
                    <a:pt x="16392" y="69626"/>
                  </a:lnTo>
                  <a:lnTo>
                    <a:pt x="26570" y="84257"/>
                  </a:lnTo>
                  <a:lnTo>
                    <a:pt x="35353" y="88301"/>
                  </a:lnTo>
                  <a:lnTo>
                    <a:pt x="58281" y="90911"/>
                  </a:lnTo>
                  <a:lnTo>
                    <a:pt x="83053" y="85956"/>
                  </a:lnTo>
                  <a:lnTo>
                    <a:pt x="120650" y="731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8" name="SMARTInkShape-3206"/>
            <p:cNvSpPr/>
            <p:nvPr>
              <p:custDataLst>
                <p:tags r:id="rId137"/>
              </p:custDataLst>
            </p:nvPr>
          </p:nvSpPr>
          <p:spPr>
            <a:xfrm>
              <a:off x="3333750" y="3587750"/>
              <a:ext cx="63501" cy="25401"/>
            </a:xfrm>
            <a:custGeom>
              <a:avLst/>
              <a:gdLst/>
              <a:ahLst/>
              <a:cxnLst/>
              <a:rect l="0" t="0" r="0" b="0"/>
              <a:pathLst>
                <a:path w="63501" h="25401">
                  <a:moveTo>
                    <a:pt x="0" y="25400"/>
                  </a:moveTo>
                  <a:lnTo>
                    <a:pt x="0" y="25400"/>
                  </a:lnTo>
                  <a:lnTo>
                    <a:pt x="24419" y="13191"/>
                  </a:lnTo>
                  <a:lnTo>
                    <a:pt x="52853" y="333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9" name="SMARTInkShape-3207"/>
            <p:cNvSpPr/>
            <p:nvPr>
              <p:custDataLst>
                <p:tags r:id="rId138"/>
              </p:custDataLst>
            </p:nvPr>
          </p:nvSpPr>
          <p:spPr>
            <a:xfrm>
              <a:off x="2336800" y="3798444"/>
              <a:ext cx="69847" cy="98604"/>
            </a:xfrm>
            <a:custGeom>
              <a:avLst/>
              <a:gdLst/>
              <a:ahLst/>
              <a:cxnLst/>
              <a:rect l="0" t="0" r="0" b="0"/>
              <a:pathLst>
                <a:path w="69847" h="98604">
                  <a:moveTo>
                    <a:pt x="0" y="11556"/>
                  </a:moveTo>
                  <a:lnTo>
                    <a:pt x="0" y="11556"/>
                  </a:lnTo>
                  <a:lnTo>
                    <a:pt x="19459" y="4649"/>
                  </a:lnTo>
                  <a:lnTo>
                    <a:pt x="49627" y="0"/>
                  </a:lnTo>
                  <a:lnTo>
                    <a:pt x="66131" y="2566"/>
                  </a:lnTo>
                  <a:lnTo>
                    <a:pt x="68782" y="5563"/>
                  </a:lnTo>
                  <a:lnTo>
                    <a:pt x="69843" y="9677"/>
                  </a:lnTo>
                  <a:lnTo>
                    <a:pt x="69846" y="14536"/>
                  </a:lnTo>
                  <a:lnTo>
                    <a:pt x="56365" y="38231"/>
                  </a:lnTo>
                  <a:lnTo>
                    <a:pt x="34497" y="64223"/>
                  </a:lnTo>
                  <a:lnTo>
                    <a:pt x="20256" y="83057"/>
                  </a:lnTo>
                  <a:lnTo>
                    <a:pt x="18443" y="87445"/>
                  </a:lnTo>
                  <a:lnTo>
                    <a:pt x="17940" y="91077"/>
                  </a:lnTo>
                  <a:lnTo>
                    <a:pt x="18310" y="94203"/>
                  </a:lnTo>
                  <a:lnTo>
                    <a:pt x="20673" y="96287"/>
                  </a:lnTo>
                  <a:lnTo>
                    <a:pt x="28944" y="98603"/>
                  </a:lnTo>
                  <a:lnTo>
                    <a:pt x="63500" y="9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0" name="SMARTInkShape-3208"/>
            <p:cNvSpPr/>
            <p:nvPr>
              <p:custDataLst>
                <p:tags r:id="rId139"/>
              </p:custDataLst>
            </p:nvPr>
          </p:nvSpPr>
          <p:spPr>
            <a:xfrm>
              <a:off x="2595484" y="3613150"/>
              <a:ext cx="46117" cy="196851"/>
            </a:xfrm>
            <a:custGeom>
              <a:avLst/>
              <a:gdLst/>
              <a:ahLst/>
              <a:cxnLst/>
              <a:rect l="0" t="0" r="0" b="0"/>
              <a:pathLst>
                <a:path w="46117" h="196851">
                  <a:moveTo>
                    <a:pt x="46116" y="0"/>
                  </a:moveTo>
                  <a:lnTo>
                    <a:pt x="46116" y="0"/>
                  </a:lnTo>
                  <a:lnTo>
                    <a:pt x="39374" y="0"/>
                  </a:lnTo>
                  <a:lnTo>
                    <a:pt x="32301" y="5644"/>
                  </a:lnTo>
                  <a:lnTo>
                    <a:pt x="23748" y="18736"/>
                  </a:lnTo>
                  <a:lnTo>
                    <a:pt x="12892" y="43370"/>
                  </a:lnTo>
                  <a:lnTo>
                    <a:pt x="4774" y="75014"/>
                  </a:lnTo>
                  <a:lnTo>
                    <a:pt x="1621" y="92343"/>
                  </a:lnTo>
                  <a:lnTo>
                    <a:pt x="0" y="122886"/>
                  </a:lnTo>
                  <a:lnTo>
                    <a:pt x="3042" y="148455"/>
                  </a:lnTo>
                  <a:lnTo>
                    <a:pt x="15950" y="174044"/>
                  </a:lnTo>
                  <a:lnTo>
                    <a:pt x="3341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1" name="SMARTInkShape-3209"/>
            <p:cNvSpPr/>
            <p:nvPr>
              <p:custDataLst>
                <p:tags r:id="rId140"/>
              </p:custDataLst>
            </p:nvPr>
          </p:nvSpPr>
          <p:spPr>
            <a:xfrm>
              <a:off x="2692400" y="3682887"/>
              <a:ext cx="120651" cy="85424"/>
            </a:xfrm>
            <a:custGeom>
              <a:avLst/>
              <a:gdLst/>
              <a:ahLst/>
              <a:cxnLst/>
              <a:rect l="0" t="0" r="0" b="0"/>
              <a:pathLst>
                <a:path w="120651" h="85424">
                  <a:moveTo>
                    <a:pt x="0" y="76313"/>
                  </a:moveTo>
                  <a:lnTo>
                    <a:pt x="0" y="76313"/>
                  </a:lnTo>
                  <a:lnTo>
                    <a:pt x="3371" y="79684"/>
                  </a:lnTo>
                  <a:lnTo>
                    <a:pt x="5775" y="79971"/>
                  </a:lnTo>
                  <a:lnTo>
                    <a:pt x="37249" y="70192"/>
                  </a:lnTo>
                  <a:lnTo>
                    <a:pt x="64738" y="55449"/>
                  </a:lnTo>
                  <a:lnTo>
                    <a:pt x="87385" y="37675"/>
                  </a:lnTo>
                  <a:lnTo>
                    <a:pt x="95283" y="25274"/>
                  </a:lnTo>
                  <a:lnTo>
                    <a:pt x="97388" y="19004"/>
                  </a:lnTo>
                  <a:lnTo>
                    <a:pt x="97381" y="13412"/>
                  </a:lnTo>
                  <a:lnTo>
                    <a:pt x="93610" y="3437"/>
                  </a:lnTo>
                  <a:lnTo>
                    <a:pt x="89924" y="918"/>
                  </a:lnTo>
                  <a:lnTo>
                    <a:pt x="80183" y="0"/>
                  </a:lnTo>
                  <a:lnTo>
                    <a:pt x="59427" y="10193"/>
                  </a:lnTo>
                  <a:lnTo>
                    <a:pt x="38775" y="33360"/>
                  </a:lnTo>
                  <a:lnTo>
                    <a:pt x="33226" y="50638"/>
                  </a:lnTo>
                  <a:lnTo>
                    <a:pt x="32734" y="59196"/>
                  </a:lnTo>
                  <a:lnTo>
                    <a:pt x="34523" y="66313"/>
                  </a:lnTo>
                  <a:lnTo>
                    <a:pt x="42155" y="77983"/>
                  </a:lnTo>
                  <a:lnTo>
                    <a:pt x="58247" y="84111"/>
                  </a:lnTo>
                  <a:lnTo>
                    <a:pt x="78804" y="85423"/>
                  </a:lnTo>
                  <a:lnTo>
                    <a:pt x="106683" y="79640"/>
                  </a:lnTo>
                  <a:lnTo>
                    <a:pt x="120650" y="763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2" name="SMARTInkShape-3210"/>
            <p:cNvSpPr/>
            <p:nvPr>
              <p:custDataLst>
                <p:tags r:id="rId141"/>
              </p:custDataLst>
            </p:nvPr>
          </p:nvSpPr>
          <p:spPr>
            <a:xfrm>
              <a:off x="2813312" y="3619500"/>
              <a:ext cx="18789" cy="21358"/>
            </a:xfrm>
            <a:custGeom>
              <a:avLst/>
              <a:gdLst/>
              <a:ahLst/>
              <a:cxnLst/>
              <a:rect l="0" t="0" r="0" b="0"/>
              <a:pathLst>
                <a:path w="18789" h="21358">
                  <a:moveTo>
                    <a:pt x="6088" y="0"/>
                  </a:moveTo>
                  <a:lnTo>
                    <a:pt x="6088" y="0"/>
                  </a:lnTo>
                  <a:lnTo>
                    <a:pt x="2717" y="0"/>
                  </a:lnTo>
                  <a:lnTo>
                    <a:pt x="1724" y="705"/>
                  </a:lnTo>
                  <a:lnTo>
                    <a:pt x="1062" y="1881"/>
                  </a:lnTo>
                  <a:lnTo>
                    <a:pt x="131" y="8789"/>
                  </a:lnTo>
                  <a:lnTo>
                    <a:pt x="0" y="12209"/>
                  </a:lnTo>
                  <a:lnTo>
                    <a:pt x="1736" y="17891"/>
                  </a:lnTo>
                  <a:lnTo>
                    <a:pt x="3187" y="20394"/>
                  </a:lnTo>
                  <a:lnTo>
                    <a:pt x="5565" y="21357"/>
                  </a:lnTo>
                  <a:lnTo>
                    <a:pt x="1878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3" name="SMARTInkShape-3211"/>
            <p:cNvSpPr/>
            <p:nvPr>
              <p:custDataLst>
                <p:tags r:id="rId142"/>
              </p:custDataLst>
            </p:nvPr>
          </p:nvSpPr>
          <p:spPr>
            <a:xfrm>
              <a:off x="2837806" y="3543300"/>
              <a:ext cx="26045" cy="6351"/>
            </a:xfrm>
            <a:custGeom>
              <a:avLst/>
              <a:gdLst/>
              <a:ahLst/>
              <a:cxnLst/>
              <a:rect l="0" t="0" r="0" b="0"/>
              <a:pathLst>
                <a:path w="26045" h="6351">
                  <a:moveTo>
                    <a:pt x="26044" y="0"/>
                  </a:moveTo>
                  <a:lnTo>
                    <a:pt x="26044" y="0"/>
                  </a:lnTo>
                  <a:lnTo>
                    <a:pt x="2900" y="0"/>
                  </a:lnTo>
                  <a:lnTo>
                    <a:pt x="737" y="705"/>
                  </a:lnTo>
                  <a:lnTo>
                    <a:pt x="0" y="1881"/>
                  </a:lnTo>
                  <a:lnTo>
                    <a:pt x="644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4" name="SMARTInkShape-3212"/>
            <p:cNvSpPr/>
            <p:nvPr>
              <p:custDataLst>
                <p:tags r:id="rId143"/>
              </p:custDataLst>
            </p:nvPr>
          </p:nvSpPr>
          <p:spPr>
            <a:xfrm>
              <a:off x="2889455" y="3556000"/>
              <a:ext cx="75996" cy="82551"/>
            </a:xfrm>
            <a:custGeom>
              <a:avLst/>
              <a:gdLst/>
              <a:ahLst/>
              <a:cxnLst/>
              <a:rect l="0" t="0" r="0" b="0"/>
              <a:pathLst>
                <a:path w="75996" h="82551">
                  <a:moveTo>
                    <a:pt x="69645" y="0"/>
                  </a:moveTo>
                  <a:lnTo>
                    <a:pt x="69645" y="0"/>
                  </a:lnTo>
                  <a:lnTo>
                    <a:pt x="66274" y="0"/>
                  </a:lnTo>
                  <a:lnTo>
                    <a:pt x="62738" y="5644"/>
                  </a:lnTo>
                  <a:lnTo>
                    <a:pt x="47977" y="29886"/>
                  </a:lnTo>
                  <a:lnTo>
                    <a:pt x="22263" y="61373"/>
                  </a:lnTo>
                  <a:lnTo>
                    <a:pt x="19007" y="66315"/>
                  </a:lnTo>
                  <a:lnTo>
                    <a:pt x="15425" y="68905"/>
                  </a:lnTo>
                  <a:lnTo>
                    <a:pt x="11627" y="69926"/>
                  </a:lnTo>
                  <a:lnTo>
                    <a:pt x="7683" y="69900"/>
                  </a:lnTo>
                  <a:lnTo>
                    <a:pt x="5054" y="69178"/>
                  </a:lnTo>
                  <a:lnTo>
                    <a:pt x="3301" y="67991"/>
                  </a:lnTo>
                  <a:lnTo>
                    <a:pt x="2132" y="66494"/>
                  </a:lnTo>
                  <a:lnTo>
                    <a:pt x="0" y="43990"/>
                  </a:lnTo>
                  <a:lnTo>
                    <a:pt x="637" y="42027"/>
                  </a:lnTo>
                  <a:lnTo>
                    <a:pt x="1768" y="40718"/>
                  </a:lnTo>
                  <a:lnTo>
                    <a:pt x="3227" y="39845"/>
                  </a:lnTo>
                  <a:lnTo>
                    <a:pt x="5611" y="40675"/>
                  </a:lnTo>
                  <a:lnTo>
                    <a:pt x="33412" y="59159"/>
                  </a:lnTo>
                  <a:lnTo>
                    <a:pt x="62173" y="71674"/>
                  </a:lnTo>
                  <a:lnTo>
                    <a:pt x="7599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5" name="SMARTInkShape-3213"/>
            <p:cNvSpPr/>
            <p:nvPr>
              <p:custDataLst>
                <p:tags r:id="rId144"/>
              </p:custDataLst>
            </p:nvPr>
          </p:nvSpPr>
          <p:spPr>
            <a:xfrm>
              <a:off x="3087394" y="3676650"/>
              <a:ext cx="5057" cy="69851"/>
            </a:xfrm>
            <a:custGeom>
              <a:avLst/>
              <a:gdLst/>
              <a:ahLst/>
              <a:cxnLst/>
              <a:rect l="0" t="0" r="0" b="0"/>
              <a:pathLst>
                <a:path w="5057" h="69851">
                  <a:moveTo>
                    <a:pt x="5056" y="0"/>
                  </a:moveTo>
                  <a:lnTo>
                    <a:pt x="5056" y="0"/>
                  </a:lnTo>
                  <a:lnTo>
                    <a:pt x="30" y="20723"/>
                  </a:lnTo>
                  <a:lnTo>
                    <a:pt x="0" y="31788"/>
                  </a:lnTo>
                  <a:lnTo>
                    <a:pt x="4698" y="61497"/>
                  </a:lnTo>
                  <a:lnTo>
                    <a:pt x="505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6" name="SMARTInkShape-3214"/>
            <p:cNvSpPr/>
            <p:nvPr>
              <p:custDataLst>
                <p:tags r:id="rId145"/>
              </p:custDataLst>
            </p:nvPr>
          </p:nvSpPr>
          <p:spPr>
            <a:xfrm>
              <a:off x="3060700" y="37147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35011" y="1243"/>
                  </a:lnTo>
                  <a:lnTo>
                    <a:pt x="64562" y="5132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7" name="SMARTInkShape-3215"/>
            <p:cNvSpPr/>
            <p:nvPr>
              <p:custDataLst>
                <p:tags r:id="rId146"/>
              </p:custDataLst>
            </p:nvPr>
          </p:nvSpPr>
          <p:spPr>
            <a:xfrm>
              <a:off x="2286000" y="3727450"/>
              <a:ext cx="165101" cy="19051"/>
            </a:xfrm>
            <a:custGeom>
              <a:avLst/>
              <a:gdLst/>
              <a:ahLst/>
              <a:cxnLst/>
              <a:rect l="0" t="0" r="0" b="0"/>
              <a:pathLst>
                <a:path w="165101" h="19051">
                  <a:moveTo>
                    <a:pt x="0" y="19050"/>
                  </a:moveTo>
                  <a:lnTo>
                    <a:pt x="0" y="19050"/>
                  </a:lnTo>
                  <a:lnTo>
                    <a:pt x="27790" y="19050"/>
                  </a:lnTo>
                  <a:lnTo>
                    <a:pt x="52097" y="15287"/>
                  </a:lnTo>
                  <a:lnTo>
                    <a:pt x="80304" y="9616"/>
                  </a:lnTo>
                  <a:lnTo>
                    <a:pt x="106952" y="4744"/>
                  </a:lnTo>
                  <a:lnTo>
                    <a:pt x="131025" y="2109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8" name="SMARTInkShape-3216"/>
            <p:cNvSpPr/>
            <p:nvPr>
              <p:custDataLst>
                <p:tags r:id="rId147"/>
              </p:custDataLst>
            </p:nvPr>
          </p:nvSpPr>
          <p:spPr>
            <a:xfrm>
              <a:off x="2350383" y="3632200"/>
              <a:ext cx="24518" cy="63501"/>
            </a:xfrm>
            <a:custGeom>
              <a:avLst/>
              <a:gdLst/>
              <a:ahLst/>
              <a:cxnLst/>
              <a:rect l="0" t="0" r="0" b="0"/>
              <a:pathLst>
                <a:path w="24518" h="63501">
                  <a:moveTo>
                    <a:pt x="5467" y="0"/>
                  </a:moveTo>
                  <a:lnTo>
                    <a:pt x="5467" y="0"/>
                  </a:lnTo>
                  <a:lnTo>
                    <a:pt x="441" y="11933"/>
                  </a:lnTo>
                  <a:lnTo>
                    <a:pt x="0" y="14306"/>
                  </a:lnTo>
                  <a:lnTo>
                    <a:pt x="13500" y="41777"/>
                  </a:lnTo>
                  <a:lnTo>
                    <a:pt x="2451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5" name="SMARTInkShape-Group632"/>
          <p:cNvGrpSpPr/>
          <p:nvPr/>
        </p:nvGrpSpPr>
        <p:grpSpPr>
          <a:xfrm>
            <a:off x="1561642" y="3714750"/>
            <a:ext cx="546559" cy="127085"/>
            <a:chOff x="1561642" y="3714750"/>
            <a:chExt cx="546559" cy="127085"/>
          </a:xfrm>
        </p:grpSpPr>
        <p:sp>
          <p:nvSpPr>
            <p:cNvPr id="1000" name="SMARTInkShape-3217"/>
            <p:cNvSpPr/>
            <p:nvPr>
              <p:custDataLst>
                <p:tags r:id="rId127"/>
              </p:custDataLst>
            </p:nvPr>
          </p:nvSpPr>
          <p:spPr>
            <a:xfrm>
              <a:off x="2057400" y="37782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1" name="SMARTInkShape-3218"/>
            <p:cNvSpPr/>
            <p:nvPr>
              <p:custDataLst>
                <p:tags r:id="rId128"/>
              </p:custDataLst>
            </p:nvPr>
          </p:nvSpPr>
          <p:spPr>
            <a:xfrm>
              <a:off x="2057400" y="37274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32202" y="11937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2" name="SMARTInkShape-3219"/>
            <p:cNvSpPr/>
            <p:nvPr>
              <p:custDataLst>
                <p:tags r:id="rId129"/>
              </p:custDataLst>
            </p:nvPr>
          </p:nvSpPr>
          <p:spPr>
            <a:xfrm>
              <a:off x="1686856" y="3737871"/>
              <a:ext cx="145782" cy="101672"/>
            </a:xfrm>
            <a:custGeom>
              <a:avLst/>
              <a:gdLst/>
              <a:ahLst/>
              <a:cxnLst/>
              <a:rect l="0" t="0" r="0" b="0"/>
              <a:pathLst>
                <a:path w="145782" h="101672">
                  <a:moveTo>
                    <a:pt x="21294" y="21329"/>
                  </a:moveTo>
                  <a:lnTo>
                    <a:pt x="21294" y="21329"/>
                  </a:lnTo>
                  <a:lnTo>
                    <a:pt x="17923" y="21329"/>
                  </a:lnTo>
                  <a:lnTo>
                    <a:pt x="9085" y="28071"/>
                  </a:lnTo>
                  <a:lnTo>
                    <a:pt x="900" y="45748"/>
                  </a:lnTo>
                  <a:lnTo>
                    <a:pt x="0" y="58993"/>
                  </a:lnTo>
                  <a:lnTo>
                    <a:pt x="748" y="65488"/>
                  </a:lnTo>
                  <a:lnTo>
                    <a:pt x="7224" y="76468"/>
                  </a:lnTo>
                  <a:lnTo>
                    <a:pt x="11914" y="81372"/>
                  </a:lnTo>
                  <a:lnTo>
                    <a:pt x="17157" y="83935"/>
                  </a:lnTo>
                  <a:lnTo>
                    <a:pt x="28628" y="84902"/>
                  </a:lnTo>
                  <a:lnTo>
                    <a:pt x="40781" y="77335"/>
                  </a:lnTo>
                  <a:lnTo>
                    <a:pt x="51827" y="65271"/>
                  </a:lnTo>
                  <a:lnTo>
                    <a:pt x="59088" y="52853"/>
                  </a:lnTo>
                  <a:lnTo>
                    <a:pt x="63772" y="33962"/>
                  </a:lnTo>
                  <a:lnTo>
                    <a:pt x="61105" y="23180"/>
                  </a:lnTo>
                  <a:lnTo>
                    <a:pt x="58418" y="18330"/>
                  </a:lnTo>
                  <a:lnTo>
                    <a:pt x="55215" y="15802"/>
                  </a:lnTo>
                  <a:lnTo>
                    <a:pt x="51669" y="14822"/>
                  </a:lnTo>
                  <a:lnTo>
                    <a:pt x="39210" y="14948"/>
                  </a:lnTo>
                  <a:lnTo>
                    <a:pt x="38177" y="15664"/>
                  </a:lnTo>
                  <a:lnTo>
                    <a:pt x="38194" y="16847"/>
                  </a:lnTo>
                  <a:lnTo>
                    <a:pt x="38911" y="18341"/>
                  </a:lnTo>
                  <a:lnTo>
                    <a:pt x="47233" y="18120"/>
                  </a:lnTo>
                  <a:lnTo>
                    <a:pt x="67785" y="12146"/>
                  </a:lnTo>
                  <a:lnTo>
                    <a:pt x="96643" y="857"/>
                  </a:lnTo>
                  <a:lnTo>
                    <a:pt x="106053" y="0"/>
                  </a:lnTo>
                  <a:lnTo>
                    <a:pt x="109550" y="760"/>
                  </a:lnTo>
                  <a:lnTo>
                    <a:pt x="111176" y="3383"/>
                  </a:lnTo>
                  <a:lnTo>
                    <a:pt x="111101" y="11942"/>
                  </a:lnTo>
                  <a:lnTo>
                    <a:pt x="104806" y="34810"/>
                  </a:lnTo>
                  <a:lnTo>
                    <a:pt x="106602" y="36667"/>
                  </a:lnTo>
                  <a:lnTo>
                    <a:pt x="114242" y="38729"/>
                  </a:lnTo>
                  <a:lnTo>
                    <a:pt x="127072" y="39890"/>
                  </a:lnTo>
                  <a:lnTo>
                    <a:pt x="135570" y="43925"/>
                  </a:lnTo>
                  <a:lnTo>
                    <a:pt x="139811" y="46976"/>
                  </a:lnTo>
                  <a:lnTo>
                    <a:pt x="142639" y="51127"/>
                  </a:lnTo>
                  <a:lnTo>
                    <a:pt x="145781" y="61384"/>
                  </a:lnTo>
                  <a:lnTo>
                    <a:pt x="143414" y="74879"/>
                  </a:lnTo>
                  <a:lnTo>
                    <a:pt x="137659" y="88168"/>
                  </a:lnTo>
                  <a:lnTo>
                    <a:pt x="125117" y="101671"/>
                  </a:lnTo>
                  <a:lnTo>
                    <a:pt x="124376" y="100995"/>
                  </a:lnTo>
                  <a:lnTo>
                    <a:pt x="122894" y="91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3" name="SMARTInkShape-3220"/>
            <p:cNvSpPr/>
            <p:nvPr>
              <p:custDataLst>
                <p:tags r:id="rId130"/>
              </p:custDataLst>
            </p:nvPr>
          </p:nvSpPr>
          <p:spPr>
            <a:xfrm>
              <a:off x="1887678" y="3714750"/>
              <a:ext cx="106223" cy="102621"/>
            </a:xfrm>
            <a:custGeom>
              <a:avLst/>
              <a:gdLst/>
              <a:ahLst/>
              <a:cxnLst/>
              <a:rect l="0" t="0" r="0" b="0"/>
              <a:pathLst>
                <a:path w="106223" h="102621">
                  <a:moveTo>
                    <a:pt x="106222" y="0"/>
                  </a:moveTo>
                  <a:lnTo>
                    <a:pt x="106222" y="0"/>
                  </a:lnTo>
                  <a:lnTo>
                    <a:pt x="100755" y="0"/>
                  </a:lnTo>
                  <a:lnTo>
                    <a:pt x="78902" y="29886"/>
                  </a:lnTo>
                  <a:lnTo>
                    <a:pt x="64574" y="53618"/>
                  </a:lnTo>
                  <a:lnTo>
                    <a:pt x="42021" y="84805"/>
                  </a:lnTo>
                  <a:lnTo>
                    <a:pt x="14251" y="102620"/>
                  </a:lnTo>
                  <a:lnTo>
                    <a:pt x="10336" y="102280"/>
                  </a:lnTo>
                  <a:lnTo>
                    <a:pt x="7020" y="99937"/>
                  </a:lnTo>
                  <a:lnTo>
                    <a:pt x="4104" y="96258"/>
                  </a:lnTo>
                  <a:lnTo>
                    <a:pt x="864" y="84644"/>
                  </a:lnTo>
                  <a:lnTo>
                    <a:pt x="0" y="77596"/>
                  </a:lnTo>
                  <a:lnTo>
                    <a:pt x="5526" y="54193"/>
                  </a:lnTo>
                  <a:lnTo>
                    <a:pt x="14196" y="43371"/>
                  </a:lnTo>
                  <a:lnTo>
                    <a:pt x="19471" y="39497"/>
                  </a:lnTo>
                  <a:lnTo>
                    <a:pt x="24399" y="37620"/>
                  </a:lnTo>
                  <a:lnTo>
                    <a:pt x="33638" y="37416"/>
                  </a:lnTo>
                  <a:lnTo>
                    <a:pt x="44329" y="45322"/>
                  </a:lnTo>
                  <a:lnTo>
                    <a:pt x="73978" y="75609"/>
                  </a:lnTo>
                  <a:lnTo>
                    <a:pt x="9987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4" name="SMARTInkShape-3221"/>
            <p:cNvSpPr/>
            <p:nvPr>
              <p:custDataLst>
                <p:tags r:id="rId131"/>
              </p:custDataLst>
            </p:nvPr>
          </p:nvSpPr>
          <p:spPr>
            <a:xfrm>
              <a:off x="1561642" y="3735206"/>
              <a:ext cx="95709" cy="106629"/>
            </a:xfrm>
            <a:custGeom>
              <a:avLst/>
              <a:gdLst/>
              <a:ahLst/>
              <a:cxnLst/>
              <a:rect l="0" t="0" r="0" b="0"/>
              <a:pathLst>
                <a:path w="95709" h="106629">
                  <a:moveTo>
                    <a:pt x="44908" y="17644"/>
                  </a:moveTo>
                  <a:lnTo>
                    <a:pt x="44908" y="17644"/>
                  </a:lnTo>
                  <a:lnTo>
                    <a:pt x="44908" y="10902"/>
                  </a:lnTo>
                  <a:lnTo>
                    <a:pt x="43497" y="8210"/>
                  </a:lnTo>
                  <a:lnTo>
                    <a:pt x="38166" y="3338"/>
                  </a:lnTo>
                  <a:lnTo>
                    <a:pt x="32975" y="702"/>
                  </a:lnTo>
                  <a:lnTo>
                    <a:pt x="30602" y="0"/>
                  </a:lnTo>
                  <a:lnTo>
                    <a:pt x="22322" y="4863"/>
                  </a:lnTo>
                  <a:lnTo>
                    <a:pt x="17151" y="9124"/>
                  </a:lnTo>
                  <a:lnTo>
                    <a:pt x="3131" y="38716"/>
                  </a:lnTo>
                  <a:lnTo>
                    <a:pt x="0" y="59229"/>
                  </a:lnTo>
                  <a:lnTo>
                    <a:pt x="2204" y="84764"/>
                  </a:lnTo>
                  <a:lnTo>
                    <a:pt x="3738" y="92024"/>
                  </a:lnTo>
                  <a:lnTo>
                    <a:pt x="7584" y="97569"/>
                  </a:lnTo>
                  <a:lnTo>
                    <a:pt x="19382" y="105612"/>
                  </a:lnTo>
                  <a:lnTo>
                    <a:pt x="26480" y="106628"/>
                  </a:lnTo>
                  <a:lnTo>
                    <a:pt x="41892" y="103995"/>
                  </a:lnTo>
                  <a:lnTo>
                    <a:pt x="73177" y="91207"/>
                  </a:lnTo>
                  <a:lnTo>
                    <a:pt x="95708" y="81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2" name="SMARTInkShape-Group633"/>
          <p:cNvGrpSpPr/>
          <p:nvPr/>
        </p:nvGrpSpPr>
        <p:grpSpPr>
          <a:xfrm>
            <a:off x="3353059" y="3054350"/>
            <a:ext cx="428036" cy="364494"/>
            <a:chOff x="3353059" y="3054350"/>
            <a:chExt cx="428036" cy="364494"/>
          </a:xfrm>
        </p:grpSpPr>
        <p:sp>
          <p:nvSpPr>
            <p:cNvPr id="1006" name="SMARTInkShape-3222"/>
            <p:cNvSpPr/>
            <p:nvPr>
              <p:custDataLst>
                <p:tags r:id="rId121"/>
              </p:custDataLst>
            </p:nvPr>
          </p:nvSpPr>
          <p:spPr>
            <a:xfrm>
              <a:off x="3353059" y="3185727"/>
              <a:ext cx="133092" cy="124905"/>
            </a:xfrm>
            <a:custGeom>
              <a:avLst/>
              <a:gdLst/>
              <a:ahLst/>
              <a:cxnLst/>
              <a:rect l="0" t="0" r="0" b="0"/>
              <a:pathLst>
                <a:path w="133092" h="124905">
                  <a:moveTo>
                    <a:pt x="6091" y="90873"/>
                  </a:moveTo>
                  <a:lnTo>
                    <a:pt x="6091" y="90873"/>
                  </a:lnTo>
                  <a:lnTo>
                    <a:pt x="33528" y="74267"/>
                  </a:lnTo>
                  <a:lnTo>
                    <a:pt x="54594" y="57260"/>
                  </a:lnTo>
                  <a:lnTo>
                    <a:pt x="68989" y="35366"/>
                  </a:lnTo>
                  <a:lnTo>
                    <a:pt x="72851" y="21753"/>
                  </a:lnTo>
                  <a:lnTo>
                    <a:pt x="70805" y="8647"/>
                  </a:lnTo>
                  <a:lnTo>
                    <a:pt x="68284" y="2189"/>
                  </a:lnTo>
                  <a:lnTo>
                    <a:pt x="63075" y="0"/>
                  </a:lnTo>
                  <a:lnTo>
                    <a:pt x="47880" y="3213"/>
                  </a:lnTo>
                  <a:lnTo>
                    <a:pt x="22863" y="23664"/>
                  </a:lnTo>
                  <a:lnTo>
                    <a:pt x="9783" y="45950"/>
                  </a:lnTo>
                  <a:lnTo>
                    <a:pt x="1382" y="71613"/>
                  </a:lnTo>
                  <a:lnTo>
                    <a:pt x="0" y="97129"/>
                  </a:lnTo>
                  <a:lnTo>
                    <a:pt x="3442" y="107038"/>
                  </a:lnTo>
                  <a:lnTo>
                    <a:pt x="16673" y="121811"/>
                  </a:lnTo>
                  <a:lnTo>
                    <a:pt x="26551" y="124904"/>
                  </a:lnTo>
                  <a:lnTo>
                    <a:pt x="50698" y="124577"/>
                  </a:lnTo>
                  <a:lnTo>
                    <a:pt x="76011" y="115966"/>
                  </a:lnTo>
                  <a:lnTo>
                    <a:pt x="99255" y="103436"/>
                  </a:lnTo>
                  <a:lnTo>
                    <a:pt x="133091" y="78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7" name="SMARTInkShape-3223"/>
            <p:cNvSpPr/>
            <p:nvPr>
              <p:custDataLst>
                <p:tags r:id="rId122"/>
              </p:custDataLst>
            </p:nvPr>
          </p:nvSpPr>
          <p:spPr>
            <a:xfrm>
              <a:off x="3403600" y="31242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25417" y="7116"/>
                  </a:lnTo>
                  <a:lnTo>
                    <a:pt x="50805" y="210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8" name="SMARTInkShape-3224"/>
            <p:cNvSpPr/>
            <p:nvPr>
              <p:custDataLst>
                <p:tags r:id="rId123"/>
              </p:custDataLst>
            </p:nvPr>
          </p:nvSpPr>
          <p:spPr>
            <a:xfrm>
              <a:off x="3536950" y="3124200"/>
              <a:ext cx="19051" cy="25401"/>
            </a:xfrm>
            <a:custGeom>
              <a:avLst/>
              <a:gdLst/>
              <a:ahLst/>
              <a:cxnLst/>
              <a:rect l="0" t="0" r="0" b="0"/>
              <a:pathLst>
                <a:path w="19051" h="2540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1881" y="17891"/>
                  </a:lnTo>
                  <a:lnTo>
                    <a:pt x="3371" y="20394"/>
                  </a:lnTo>
                  <a:lnTo>
                    <a:pt x="5775" y="22063"/>
                  </a:lnTo>
                  <a:lnTo>
                    <a:pt x="190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9" name="SMARTInkShape-3225"/>
            <p:cNvSpPr/>
            <p:nvPr>
              <p:custDataLst>
                <p:tags r:id="rId124"/>
              </p:custDataLst>
            </p:nvPr>
          </p:nvSpPr>
          <p:spPr>
            <a:xfrm>
              <a:off x="3549650" y="3054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0" name="SMARTInkShape-3226"/>
            <p:cNvSpPr/>
            <p:nvPr>
              <p:custDataLst>
                <p:tags r:id="rId125"/>
              </p:custDataLst>
            </p:nvPr>
          </p:nvSpPr>
          <p:spPr>
            <a:xfrm>
              <a:off x="3607227" y="3074622"/>
              <a:ext cx="85782" cy="87679"/>
            </a:xfrm>
            <a:custGeom>
              <a:avLst/>
              <a:gdLst/>
              <a:ahLst/>
              <a:cxnLst/>
              <a:rect l="0" t="0" r="0" b="0"/>
              <a:pathLst>
                <a:path w="85782" h="87679">
                  <a:moveTo>
                    <a:pt x="82123" y="17828"/>
                  </a:moveTo>
                  <a:lnTo>
                    <a:pt x="82123" y="17828"/>
                  </a:lnTo>
                  <a:lnTo>
                    <a:pt x="85494" y="14457"/>
                  </a:lnTo>
                  <a:lnTo>
                    <a:pt x="85781" y="12759"/>
                  </a:lnTo>
                  <a:lnTo>
                    <a:pt x="85267" y="10920"/>
                  </a:lnTo>
                  <a:lnTo>
                    <a:pt x="76840" y="0"/>
                  </a:lnTo>
                  <a:lnTo>
                    <a:pt x="74366" y="3084"/>
                  </a:lnTo>
                  <a:lnTo>
                    <a:pt x="56042" y="31464"/>
                  </a:lnTo>
                  <a:lnTo>
                    <a:pt x="34761" y="58037"/>
                  </a:lnTo>
                  <a:lnTo>
                    <a:pt x="15461" y="76100"/>
                  </a:lnTo>
                  <a:lnTo>
                    <a:pt x="6868" y="79779"/>
                  </a:lnTo>
                  <a:lnTo>
                    <a:pt x="4436" y="80295"/>
                  </a:lnTo>
                  <a:lnTo>
                    <a:pt x="2815" y="78523"/>
                  </a:lnTo>
                  <a:lnTo>
                    <a:pt x="533" y="65915"/>
                  </a:lnTo>
                  <a:lnTo>
                    <a:pt x="0" y="54722"/>
                  </a:lnTo>
                  <a:lnTo>
                    <a:pt x="1269" y="50185"/>
                  </a:lnTo>
                  <a:lnTo>
                    <a:pt x="10545" y="35399"/>
                  </a:lnTo>
                  <a:lnTo>
                    <a:pt x="12532" y="34481"/>
                  </a:lnTo>
                  <a:lnTo>
                    <a:pt x="18503" y="35342"/>
                  </a:lnTo>
                  <a:lnTo>
                    <a:pt x="38198" y="42350"/>
                  </a:lnTo>
                  <a:lnTo>
                    <a:pt x="47549" y="48952"/>
                  </a:lnTo>
                  <a:lnTo>
                    <a:pt x="52646" y="58472"/>
                  </a:lnTo>
                  <a:lnTo>
                    <a:pt x="59289" y="78459"/>
                  </a:lnTo>
                  <a:lnTo>
                    <a:pt x="61961" y="81532"/>
                  </a:lnTo>
                  <a:lnTo>
                    <a:pt x="68694" y="84947"/>
                  </a:lnTo>
                  <a:lnTo>
                    <a:pt x="82123" y="87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1" name="SMARTInkShape-3227"/>
            <p:cNvSpPr/>
            <p:nvPr>
              <p:custDataLst>
                <p:tags r:id="rId126"/>
              </p:custDataLst>
            </p:nvPr>
          </p:nvSpPr>
          <p:spPr>
            <a:xfrm>
              <a:off x="3721100" y="3060700"/>
              <a:ext cx="59995" cy="358144"/>
            </a:xfrm>
            <a:custGeom>
              <a:avLst/>
              <a:gdLst/>
              <a:ahLst/>
              <a:cxnLst/>
              <a:rect l="0" t="0" r="0" b="0"/>
              <a:pathLst>
                <a:path w="59995" h="358144">
                  <a:moveTo>
                    <a:pt x="38100" y="0"/>
                  </a:moveTo>
                  <a:lnTo>
                    <a:pt x="38100" y="0"/>
                  </a:lnTo>
                  <a:lnTo>
                    <a:pt x="38100" y="3371"/>
                  </a:lnTo>
                  <a:lnTo>
                    <a:pt x="45007" y="29180"/>
                  </a:lnTo>
                  <a:lnTo>
                    <a:pt x="48931" y="53891"/>
                  </a:lnTo>
                  <a:lnTo>
                    <a:pt x="53027" y="83689"/>
                  </a:lnTo>
                  <a:lnTo>
                    <a:pt x="55107" y="100243"/>
                  </a:lnTo>
                  <a:lnTo>
                    <a:pt x="57199" y="117628"/>
                  </a:lnTo>
                  <a:lnTo>
                    <a:pt x="59299" y="135569"/>
                  </a:lnTo>
                  <a:lnTo>
                    <a:pt x="59994" y="153879"/>
                  </a:lnTo>
                  <a:lnTo>
                    <a:pt x="59751" y="172436"/>
                  </a:lnTo>
                  <a:lnTo>
                    <a:pt x="58884" y="191157"/>
                  </a:lnTo>
                  <a:lnTo>
                    <a:pt x="56895" y="209283"/>
                  </a:lnTo>
                  <a:lnTo>
                    <a:pt x="54158" y="227011"/>
                  </a:lnTo>
                  <a:lnTo>
                    <a:pt x="50922" y="244474"/>
                  </a:lnTo>
                  <a:lnTo>
                    <a:pt x="43564" y="275166"/>
                  </a:lnTo>
                  <a:lnTo>
                    <a:pt x="34884" y="302213"/>
                  </a:lnTo>
                  <a:lnTo>
                    <a:pt x="23971" y="325993"/>
                  </a:lnTo>
                  <a:lnTo>
                    <a:pt x="4132" y="356239"/>
                  </a:lnTo>
                  <a:lnTo>
                    <a:pt x="2755" y="358143"/>
                  </a:lnTo>
                  <a:lnTo>
                    <a:pt x="1836" y="358001"/>
                  </a:lnTo>
                  <a:lnTo>
                    <a:pt x="0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4" name="SMARTInkShape-Group634"/>
          <p:cNvGrpSpPr/>
          <p:nvPr/>
        </p:nvGrpSpPr>
        <p:grpSpPr>
          <a:xfrm>
            <a:off x="2362200" y="3072147"/>
            <a:ext cx="844551" cy="356854"/>
            <a:chOff x="2362200" y="3072147"/>
            <a:chExt cx="844551" cy="356854"/>
          </a:xfrm>
        </p:grpSpPr>
        <p:sp>
          <p:nvSpPr>
            <p:cNvPr id="1013" name="SMARTInkShape-3228"/>
            <p:cNvSpPr/>
            <p:nvPr>
              <p:custDataLst>
                <p:tags r:id="rId110"/>
              </p:custDataLst>
            </p:nvPr>
          </p:nvSpPr>
          <p:spPr>
            <a:xfrm>
              <a:off x="2668791" y="3120542"/>
              <a:ext cx="49010" cy="238609"/>
            </a:xfrm>
            <a:custGeom>
              <a:avLst/>
              <a:gdLst/>
              <a:ahLst/>
              <a:cxnLst/>
              <a:rect l="0" t="0" r="0" b="0"/>
              <a:pathLst>
                <a:path w="49010" h="238609">
                  <a:moveTo>
                    <a:pt x="42659" y="3658"/>
                  </a:moveTo>
                  <a:lnTo>
                    <a:pt x="42659" y="3658"/>
                  </a:lnTo>
                  <a:lnTo>
                    <a:pt x="35917" y="287"/>
                  </a:lnTo>
                  <a:lnTo>
                    <a:pt x="33225" y="0"/>
                  </a:lnTo>
                  <a:lnTo>
                    <a:pt x="28353" y="1562"/>
                  </a:lnTo>
                  <a:lnTo>
                    <a:pt x="14902" y="23263"/>
                  </a:lnTo>
                  <a:lnTo>
                    <a:pt x="7274" y="52353"/>
                  </a:lnTo>
                  <a:lnTo>
                    <a:pt x="4253" y="69988"/>
                  </a:lnTo>
                  <a:lnTo>
                    <a:pt x="2238" y="88094"/>
                  </a:lnTo>
                  <a:lnTo>
                    <a:pt x="895" y="106516"/>
                  </a:lnTo>
                  <a:lnTo>
                    <a:pt x="0" y="125147"/>
                  </a:lnTo>
                  <a:lnTo>
                    <a:pt x="814" y="141800"/>
                  </a:lnTo>
                  <a:lnTo>
                    <a:pt x="5481" y="171593"/>
                  </a:lnTo>
                  <a:lnTo>
                    <a:pt x="14141" y="195183"/>
                  </a:lnTo>
                  <a:lnTo>
                    <a:pt x="25045" y="213663"/>
                  </a:lnTo>
                  <a:lnTo>
                    <a:pt x="49009" y="238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4" name="SMARTInkShape-3229"/>
            <p:cNvSpPr/>
            <p:nvPr>
              <p:custDataLst>
                <p:tags r:id="rId111"/>
              </p:custDataLst>
            </p:nvPr>
          </p:nvSpPr>
          <p:spPr>
            <a:xfrm>
              <a:off x="2508250" y="3314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5" name="SMARTInkShape-3230"/>
            <p:cNvSpPr/>
            <p:nvPr>
              <p:custDataLst>
                <p:tags r:id="rId112"/>
              </p:custDataLst>
            </p:nvPr>
          </p:nvSpPr>
          <p:spPr>
            <a:xfrm>
              <a:off x="2509394" y="3365500"/>
              <a:ext cx="11557" cy="31751"/>
            </a:xfrm>
            <a:custGeom>
              <a:avLst/>
              <a:gdLst/>
              <a:ahLst/>
              <a:cxnLst/>
              <a:rect l="0" t="0" r="0" b="0"/>
              <a:pathLst>
                <a:path w="11557" h="31751">
                  <a:moveTo>
                    <a:pt x="11556" y="0"/>
                  </a:moveTo>
                  <a:lnTo>
                    <a:pt x="11556" y="0"/>
                  </a:lnTo>
                  <a:lnTo>
                    <a:pt x="572" y="23849"/>
                  </a:lnTo>
                  <a:lnTo>
                    <a:pt x="0" y="26482"/>
                  </a:lnTo>
                  <a:lnTo>
                    <a:pt x="1030" y="28238"/>
                  </a:lnTo>
                  <a:lnTo>
                    <a:pt x="3128" y="29408"/>
                  </a:lnTo>
                  <a:lnTo>
                    <a:pt x="11556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6" name="SMARTInkShape-3231"/>
            <p:cNvSpPr/>
            <p:nvPr>
              <p:custDataLst>
                <p:tags r:id="rId113"/>
              </p:custDataLst>
            </p:nvPr>
          </p:nvSpPr>
          <p:spPr>
            <a:xfrm>
              <a:off x="2362200" y="3302267"/>
              <a:ext cx="76201" cy="126734"/>
            </a:xfrm>
            <a:custGeom>
              <a:avLst/>
              <a:gdLst/>
              <a:ahLst/>
              <a:cxnLst/>
              <a:rect l="0" t="0" r="0" b="0"/>
              <a:pathLst>
                <a:path w="76201" h="126734">
                  <a:moveTo>
                    <a:pt x="0" y="50533"/>
                  </a:moveTo>
                  <a:lnTo>
                    <a:pt x="0" y="50533"/>
                  </a:lnTo>
                  <a:lnTo>
                    <a:pt x="5775" y="43347"/>
                  </a:lnTo>
                  <a:lnTo>
                    <a:pt x="23765" y="12462"/>
                  </a:lnTo>
                  <a:lnTo>
                    <a:pt x="36126" y="133"/>
                  </a:lnTo>
                  <a:lnTo>
                    <a:pt x="39606" y="0"/>
                  </a:lnTo>
                  <a:lnTo>
                    <a:pt x="42632" y="2028"/>
                  </a:lnTo>
                  <a:lnTo>
                    <a:pt x="45355" y="5496"/>
                  </a:lnTo>
                  <a:lnTo>
                    <a:pt x="44617" y="18757"/>
                  </a:lnTo>
                  <a:lnTo>
                    <a:pt x="36268" y="47939"/>
                  </a:lnTo>
                  <a:lnTo>
                    <a:pt x="24857" y="79633"/>
                  </a:lnTo>
                  <a:lnTo>
                    <a:pt x="12539" y="105016"/>
                  </a:lnTo>
                  <a:lnTo>
                    <a:pt x="2477" y="122443"/>
                  </a:lnTo>
                  <a:lnTo>
                    <a:pt x="2357" y="122462"/>
                  </a:lnTo>
                  <a:lnTo>
                    <a:pt x="12427" y="105309"/>
                  </a:lnTo>
                  <a:lnTo>
                    <a:pt x="17457" y="101867"/>
                  </a:lnTo>
                  <a:lnTo>
                    <a:pt x="30572" y="98043"/>
                  </a:lnTo>
                  <a:lnTo>
                    <a:pt x="42045" y="98224"/>
                  </a:lnTo>
                  <a:lnTo>
                    <a:pt x="47080" y="99260"/>
                  </a:lnTo>
                  <a:lnTo>
                    <a:pt x="51142" y="102068"/>
                  </a:lnTo>
                  <a:lnTo>
                    <a:pt x="76200" y="126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7" name="SMARTInkShape-3232"/>
            <p:cNvSpPr/>
            <p:nvPr>
              <p:custDataLst>
                <p:tags r:id="rId114"/>
              </p:custDataLst>
            </p:nvPr>
          </p:nvSpPr>
          <p:spPr>
            <a:xfrm>
              <a:off x="2374900" y="3208791"/>
              <a:ext cx="158751" cy="16127"/>
            </a:xfrm>
            <a:custGeom>
              <a:avLst/>
              <a:gdLst/>
              <a:ahLst/>
              <a:cxnLst/>
              <a:rect l="0" t="0" r="0" b="0"/>
              <a:pathLst>
                <a:path w="158751" h="16127">
                  <a:moveTo>
                    <a:pt x="0" y="10659"/>
                  </a:moveTo>
                  <a:lnTo>
                    <a:pt x="0" y="10659"/>
                  </a:lnTo>
                  <a:lnTo>
                    <a:pt x="0" y="14030"/>
                  </a:lnTo>
                  <a:lnTo>
                    <a:pt x="1411" y="15023"/>
                  </a:lnTo>
                  <a:lnTo>
                    <a:pt x="6742" y="16126"/>
                  </a:lnTo>
                  <a:lnTo>
                    <a:pt x="31161" y="13376"/>
                  </a:lnTo>
                  <a:lnTo>
                    <a:pt x="55242" y="8104"/>
                  </a:lnTo>
                  <a:lnTo>
                    <a:pt x="80291" y="2468"/>
                  </a:lnTo>
                  <a:lnTo>
                    <a:pt x="110260" y="0"/>
                  </a:lnTo>
                  <a:lnTo>
                    <a:pt x="141907" y="5130"/>
                  </a:lnTo>
                  <a:lnTo>
                    <a:pt x="158750" y="10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8" name="SMARTInkShape-3233"/>
            <p:cNvSpPr/>
            <p:nvPr>
              <p:custDataLst>
                <p:tags r:id="rId115"/>
              </p:custDataLst>
            </p:nvPr>
          </p:nvSpPr>
          <p:spPr>
            <a:xfrm>
              <a:off x="2444750" y="3072147"/>
              <a:ext cx="12701" cy="96504"/>
            </a:xfrm>
            <a:custGeom>
              <a:avLst/>
              <a:gdLst/>
              <a:ahLst/>
              <a:cxnLst/>
              <a:rect l="0" t="0" r="0" b="0"/>
              <a:pathLst>
                <a:path w="12701" h="96504">
                  <a:moveTo>
                    <a:pt x="0" y="33003"/>
                  </a:moveTo>
                  <a:lnTo>
                    <a:pt x="0" y="33003"/>
                  </a:lnTo>
                  <a:lnTo>
                    <a:pt x="706" y="18500"/>
                  </a:lnTo>
                  <a:lnTo>
                    <a:pt x="5467" y="432"/>
                  </a:lnTo>
                  <a:lnTo>
                    <a:pt x="6467" y="0"/>
                  </a:lnTo>
                  <a:lnTo>
                    <a:pt x="7839" y="1123"/>
                  </a:lnTo>
                  <a:lnTo>
                    <a:pt x="9460" y="3283"/>
                  </a:lnTo>
                  <a:lnTo>
                    <a:pt x="11740" y="26549"/>
                  </a:lnTo>
                  <a:lnTo>
                    <a:pt x="12510" y="57128"/>
                  </a:lnTo>
                  <a:lnTo>
                    <a:pt x="12675" y="86614"/>
                  </a:lnTo>
                  <a:lnTo>
                    <a:pt x="12700" y="96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9" name="SMARTInkShape-3234"/>
            <p:cNvSpPr/>
            <p:nvPr>
              <p:custDataLst>
                <p:tags r:id="rId116"/>
              </p:custDataLst>
            </p:nvPr>
          </p:nvSpPr>
          <p:spPr>
            <a:xfrm>
              <a:off x="2743751" y="3210729"/>
              <a:ext cx="126450" cy="105818"/>
            </a:xfrm>
            <a:custGeom>
              <a:avLst/>
              <a:gdLst/>
              <a:ahLst/>
              <a:cxnLst/>
              <a:rect l="0" t="0" r="0" b="0"/>
              <a:pathLst>
                <a:path w="126450" h="105818">
                  <a:moveTo>
                    <a:pt x="5799" y="72221"/>
                  </a:moveTo>
                  <a:lnTo>
                    <a:pt x="5799" y="72221"/>
                  </a:lnTo>
                  <a:lnTo>
                    <a:pt x="5799" y="75592"/>
                  </a:lnTo>
                  <a:lnTo>
                    <a:pt x="7210" y="76585"/>
                  </a:lnTo>
                  <a:lnTo>
                    <a:pt x="12541" y="77688"/>
                  </a:lnTo>
                  <a:lnTo>
                    <a:pt x="26847" y="74939"/>
                  </a:lnTo>
                  <a:lnTo>
                    <a:pt x="44491" y="66284"/>
                  </a:lnTo>
                  <a:lnTo>
                    <a:pt x="59753" y="51412"/>
                  </a:lnTo>
                  <a:lnTo>
                    <a:pt x="69842" y="30229"/>
                  </a:lnTo>
                  <a:lnTo>
                    <a:pt x="71186" y="16163"/>
                  </a:lnTo>
                  <a:lnTo>
                    <a:pt x="70557" y="9449"/>
                  </a:lnTo>
                  <a:lnTo>
                    <a:pt x="68021" y="4973"/>
                  </a:lnTo>
                  <a:lnTo>
                    <a:pt x="64214" y="1989"/>
                  </a:lnTo>
                  <a:lnTo>
                    <a:pt x="59559" y="0"/>
                  </a:lnTo>
                  <a:lnTo>
                    <a:pt x="52928" y="1495"/>
                  </a:lnTo>
                  <a:lnTo>
                    <a:pt x="36153" y="10684"/>
                  </a:lnTo>
                  <a:lnTo>
                    <a:pt x="13617" y="38465"/>
                  </a:lnTo>
                  <a:lnTo>
                    <a:pt x="276" y="70137"/>
                  </a:lnTo>
                  <a:lnTo>
                    <a:pt x="0" y="79298"/>
                  </a:lnTo>
                  <a:lnTo>
                    <a:pt x="5339" y="95122"/>
                  </a:lnTo>
                  <a:lnTo>
                    <a:pt x="11136" y="100188"/>
                  </a:lnTo>
                  <a:lnTo>
                    <a:pt x="26986" y="105817"/>
                  </a:lnTo>
                  <a:lnTo>
                    <a:pt x="55743" y="105616"/>
                  </a:lnTo>
                  <a:lnTo>
                    <a:pt x="86606" y="97716"/>
                  </a:lnTo>
                  <a:lnTo>
                    <a:pt x="116384" y="83816"/>
                  </a:lnTo>
                  <a:lnTo>
                    <a:pt x="126449" y="78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0" name="SMARTInkShape-3235"/>
            <p:cNvSpPr/>
            <p:nvPr>
              <p:custDataLst>
                <p:tags r:id="rId117"/>
              </p:custDataLst>
            </p:nvPr>
          </p:nvSpPr>
          <p:spPr>
            <a:xfrm>
              <a:off x="2878019" y="3162300"/>
              <a:ext cx="11232" cy="31751"/>
            </a:xfrm>
            <a:custGeom>
              <a:avLst/>
              <a:gdLst/>
              <a:ahLst/>
              <a:cxnLst/>
              <a:rect l="0" t="0" r="0" b="0"/>
              <a:pathLst>
                <a:path w="11232" h="31751">
                  <a:moveTo>
                    <a:pt x="11231" y="0"/>
                  </a:moveTo>
                  <a:lnTo>
                    <a:pt x="11231" y="0"/>
                  </a:lnTo>
                  <a:lnTo>
                    <a:pt x="7860" y="0"/>
                  </a:lnTo>
                  <a:lnTo>
                    <a:pt x="4324" y="1881"/>
                  </a:lnTo>
                  <a:lnTo>
                    <a:pt x="2393" y="3371"/>
                  </a:lnTo>
                  <a:lnTo>
                    <a:pt x="248" y="10670"/>
                  </a:lnTo>
                  <a:lnTo>
                    <a:pt x="0" y="19559"/>
                  </a:lnTo>
                  <a:lnTo>
                    <a:pt x="2241" y="25861"/>
                  </a:lnTo>
                  <a:lnTo>
                    <a:pt x="3827" y="27824"/>
                  </a:lnTo>
                  <a:lnTo>
                    <a:pt x="11231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1" name="SMARTInkShape-3236"/>
            <p:cNvSpPr/>
            <p:nvPr>
              <p:custDataLst>
                <p:tags r:id="rId118"/>
              </p:custDataLst>
            </p:nvPr>
          </p:nvSpPr>
          <p:spPr>
            <a:xfrm>
              <a:off x="2889250" y="3086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2" name="SMARTInkShape-3237"/>
            <p:cNvSpPr/>
            <p:nvPr>
              <p:custDataLst>
                <p:tags r:id="rId119"/>
              </p:custDataLst>
            </p:nvPr>
          </p:nvSpPr>
          <p:spPr>
            <a:xfrm>
              <a:off x="2952791" y="3109724"/>
              <a:ext cx="95210" cy="79512"/>
            </a:xfrm>
            <a:custGeom>
              <a:avLst/>
              <a:gdLst/>
              <a:ahLst/>
              <a:cxnLst/>
              <a:rect l="0" t="0" r="0" b="0"/>
              <a:pathLst>
                <a:path w="95210" h="79512">
                  <a:moveTo>
                    <a:pt x="31709" y="14476"/>
                  </a:moveTo>
                  <a:lnTo>
                    <a:pt x="31709" y="14476"/>
                  </a:lnTo>
                  <a:lnTo>
                    <a:pt x="31709" y="7734"/>
                  </a:lnTo>
                  <a:lnTo>
                    <a:pt x="33590" y="2542"/>
                  </a:lnTo>
                  <a:lnTo>
                    <a:pt x="35080" y="170"/>
                  </a:lnTo>
                  <a:lnTo>
                    <a:pt x="36073" y="0"/>
                  </a:lnTo>
                  <a:lnTo>
                    <a:pt x="36735" y="1297"/>
                  </a:lnTo>
                  <a:lnTo>
                    <a:pt x="37176" y="3574"/>
                  </a:lnTo>
                  <a:lnTo>
                    <a:pt x="32110" y="23846"/>
                  </a:lnTo>
                  <a:lnTo>
                    <a:pt x="22107" y="49786"/>
                  </a:lnTo>
                  <a:lnTo>
                    <a:pt x="10911" y="72838"/>
                  </a:lnTo>
                  <a:lnTo>
                    <a:pt x="5297" y="79220"/>
                  </a:lnTo>
                  <a:lnTo>
                    <a:pt x="3518" y="79511"/>
                  </a:lnTo>
                  <a:lnTo>
                    <a:pt x="2332" y="78294"/>
                  </a:lnTo>
                  <a:lnTo>
                    <a:pt x="1541" y="76071"/>
                  </a:lnTo>
                  <a:lnTo>
                    <a:pt x="271" y="47156"/>
                  </a:lnTo>
                  <a:lnTo>
                    <a:pt x="52" y="20553"/>
                  </a:lnTo>
                  <a:lnTo>
                    <a:pt x="0" y="10591"/>
                  </a:lnTo>
                  <a:lnTo>
                    <a:pt x="692" y="7653"/>
                  </a:lnTo>
                  <a:lnTo>
                    <a:pt x="1858" y="5694"/>
                  </a:lnTo>
                  <a:lnTo>
                    <a:pt x="3342" y="4388"/>
                  </a:lnTo>
                  <a:lnTo>
                    <a:pt x="5742" y="5634"/>
                  </a:lnTo>
                  <a:lnTo>
                    <a:pt x="15862" y="18206"/>
                  </a:lnTo>
                  <a:lnTo>
                    <a:pt x="36085" y="48721"/>
                  </a:lnTo>
                  <a:lnTo>
                    <a:pt x="48685" y="59273"/>
                  </a:lnTo>
                  <a:lnTo>
                    <a:pt x="57128" y="62608"/>
                  </a:lnTo>
                  <a:lnTo>
                    <a:pt x="61355" y="63497"/>
                  </a:lnTo>
                  <a:lnTo>
                    <a:pt x="95209" y="589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3" name="SMARTInkShape-3238"/>
            <p:cNvSpPr/>
            <p:nvPr>
              <p:custDataLst>
                <p:tags r:id="rId120"/>
              </p:custDataLst>
            </p:nvPr>
          </p:nvSpPr>
          <p:spPr>
            <a:xfrm>
              <a:off x="3111500" y="32448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5467" y="12700"/>
                  </a:lnTo>
                  <a:lnTo>
                    <a:pt x="11245" y="8336"/>
                  </a:lnTo>
                  <a:lnTo>
                    <a:pt x="17883" y="6611"/>
                  </a:lnTo>
                  <a:lnTo>
                    <a:pt x="22075" y="6428"/>
                  </a:lnTo>
                  <a:lnTo>
                    <a:pt x="36999" y="10024"/>
                  </a:lnTo>
                  <a:lnTo>
                    <a:pt x="61371" y="704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0" name="SMARTInkShape-Group635"/>
          <p:cNvGrpSpPr/>
          <p:nvPr/>
        </p:nvGrpSpPr>
        <p:grpSpPr>
          <a:xfrm>
            <a:off x="1600104" y="3087661"/>
            <a:ext cx="571597" cy="195290"/>
            <a:chOff x="1600104" y="3087661"/>
            <a:chExt cx="571597" cy="195290"/>
          </a:xfrm>
        </p:grpSpPr>
        <p:sp>
          <p:nvSpPr>
            <p:cNvPr id="1025" name="SMARTInkShape-3239"/>
            <p:cNvSpPr/>
            <p:nvPr>
              <p:custDataLst>
                <p:tags r:id="rId105"/>
              </p:custDataLst>
            </p:nvPr>
          </p:nvSpPr>
          <p:spPr>
            <a:xfrm>
              <a:off x="2133600" y="318770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5901" y="10125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6" name="SMARTInkShape-3240"/>
            <p:cNvSpPr/>
            <p:nvPr>
              <p:custDataLst>
                <p:tags r:id="rId106"/>
              </p:custDataLst>
            </p:nvPr>
          </p:nvSpPr>
          <p:spPr>
            <a:xfrm>
              <a:off x="1906570" y="3143773"/>
              <a:ext cx="125431" cy="134692"/>
            </a:xfrm>
            <a:custGeom>
              <a:avLst/>
              <a:gdLst/>
              <a:ahLst/>
              <a:cxnLst/>
              <a:rect l="0" t="0" r="0" b="0"/>
              <a:pathLst>
                <a:path w="125431" h="134692">
                  <a:moveTo>
                    <a:pt x="119080" y="12177"/>
                  </a:moveTo>
                  <a:lnTo>
                    <a:pt x="119080" y="12177"/>
                  </a:lnTo>
                  <a:lnTo>
                    <a:pt x="115709" y="5435"/>
                  </a:lnTo>
                  <a:lnTo>
                    <a:pt x="114011" y="3449"/>
                  </a:lnTo>
                  <a:lnTo>
                    <a:pt x="110242" y="1242"/>
                  </a:lnTo>
                  <a:lnTo>
                    <a:pt x="104153" y="0"/>
                  </a:lnTo>
                  <a:lnTo>
                    <a:pt x="102073" y="1942"/>
                  </a:lnTo>
                  <a:lnTo>
                    <a:pt x="81441" y="32780"/>
                  </a:lnTo>
                  <a:lnTo>
                    <a:pt x="68485" y="53789"/>
                  </a:lnTo>
                  <a:lnTo>
                    <a:pt x="55671" y="75827"/>
                  </a:lnTo>
                  <a:lnTo>
                    <a:pt x="32079" y="107326"/>
                  </a:lnTo>
                  <a:lnTo>
                    <a:pt x="16993" y="120969"/>
                  </a:lnTo>
                  <a:lnTo>
                    <a:pt x="14333" y="122100"/>
                  </a:lnTo>
                  <a:lnTo>
                    <a:pt x="11854" y="122147"/>
                  </a:lnTo>
                  <a:lnTo>
                    <a:pt x="9496" y="121474"/>
                  </a:lnTo>
                  <a:lnTo>
                    <a:pt x="4995" y="113200"/>
                  </a:lnTo>
                  <a:lnTo>
                    <a:pt x="375" y="94556"/>
                  </a:lnTo>
                  <a:lnTo>
                    <a:pt x="0" y="81951"/>
                  </a:lnTo>
                  <a:lnTo>
                    <a:pt x="2185" y="69293"/>
                  </a:lnTo>
                  <a:lnTo>
                    <a:pt x="11153" y="58494"/>
                  </a:lnTo>
                  <a:lnTo>
                    <a:pt x="17495" y="53638"/>
                  </a:lnTo>
                  <a:lnTo>
                    <a:pt x="23840" y="51812"/>
                  </a:lnTo>
                  <a:lnTo>
                    <a:pt x="36535" y="53546"/>
                  </a:lnTo>
                  <a:lnTo>
                    <a:pt x="47351" y="62784"/>
                  </a:lnTo>
                  <a:lnTo>
                    <a:pt x="65792" y="88339"/>
                  </a:lnTo>
                  <a:lnTo>
                    <a:pt x="80374" y="118240"/>
                  </a:lnTo>
                  <a:lnTo>
                    <a:pt x="85649" y="127049"/>
                  </a:lnTo>
                  <a:lnTo>
                    <a:pt x="92698" y="133317"/>
                  </a:lnTo>
                  <a:lnTo>
                    <a:pt x="104297" y="134691"/>
                  </a:lnTo>
                  <a:lnTo>
                    <a:pt x="125430" y="132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7" name="SMARTInkShape-3241"/>
            <p:cNvSpPr/>
            <p:nvPr>
              <p:custDataLst>
                <p:tags r:id="rId107"/>
              </p:custDataLst>
            </p:nvPr>
          </p:nvSpPr>
          <p:spPr>
            <a:xfrm>
              <a:off x="1727200" y="3190392"/>
              <a:ext cx="101601" cy="92559"/>
            </a:xfrm>
            <a:custGeom>
              <a:avLst/>
              <a:gdLst/>
              <a:ahLst/>
              <a:cxnLst/>
              <a:rect l="0" t="0" r="0" b="0"/>
              <a:pathLst>
                <a:path w="101601" h="925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6" y="0"/>
                  </a:lnTo>
                  <a:lnTo>
                    <a:pt x="3371" y="1562"/>
                  </a:lnTo>
                  <a:lnTo>
                    <a:pt x="12209" y="9779"/>
                  </a:lnTo>
                  <a:lnTo>
                    <a:pt x="20394" y="27893"/>
                  </a:lnTo>
                  <a:lnTo>
                    <a:pt x="24741" y="58773"/>
                  </a:lnTo>
                  <a:lnTo>
                    <a:pt x="25361" y="78113"/>
                  </a:lnTo>
                  <a:lnTo>
                    <a:pt x="37606" y="49819"/>
                  </a:lnTo>
                  <a:lnTo>
                    <a:pt x="45793" y="36307"/>
                  </a:lnTo>
                  <a:lnTo>
                    <a:pt x="48873" y="33891"/>
                  </a:lnTo>
                  <a:lnTo>
                    <a:pt x="56058" y="31206"/>
                  </a:lnTo>
                  <a:lnTo>
                    <a:pt x="59245" y="33312"/>
                  </a:lnTo>
                  <a:lnTo>
                    <a:pt x="69428" y="55089"/>
                  </a:lnTo>
                  <a:lnTo>
                    <a:pt x="82513" y="83824"/>
                  </a:lnTo>
                  <a:lnTo>
                    <a:pt x="84642" y="86735"/>
                  </a:lnTo>
                  <a:lnTo>
                    <a:pt x="87472" y="88676"/>
                  </a:lnTo>
                  <a:lnTo>
                    <a:pt x="101600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8" name="SMARTInkShape-3242"/>
            <p:cNvSpPr/>
            <p:nvPr>
              <p:custDataLst>
                <p:tags r:id="rId108"/>
              </p:custDataLst>
            </p:nvPr>
          </p:nvSpPr>
          <p:spPr>
            <a:xfrm>
              <a:off x="1600104" y="3087661"/>
              <a:ext cx="133447" cy="188479"/>
            </a:xfrm>
            <a:custGeom>
              <a:avLst/>
              <a:gdLst/>
              <a:ahLst/>
              <a:cxnLst/>
              <a:rect l="0" t="0" r="0" b="0"/>
              <a:pathLst>
                <a:path w="133447" h="188479">
                  <a:moveTo>
                    <a:pt x="82646" y="30189"/>
                  </a:moveTo>
                  <a:lnTo>
                    <a:pt x="82646" y="30189"/>
                  </a:lnTo>
                  <a:lnTo>
                    <a:pt x="67719" y="3707"/>
                  </a:lnTo>
                  <a:lnTo>
                    <a:pt x="61666" y="780"/>
                  </a:lnTo>
                  <a:lnTo>
                    <a:pt x="58076" y="0"/>
                  </a:lnTo>
                  <a:lnTo>
                    <a:pt x="46561" y="4777"/>
                  </a:lnTo>
                  <a:lnTo>
                    <a:pt x="32742" y="14662"/>
                  </a:lnTo>
                  <a:lnTo>
                    <a:pt x="13767" y="36799"/>
                  </a:lnTo>
                  <a:lnTo>
                    <a:pt x="3585" y="55469"/>
                  </a:lnTo>
                  <a:lnTo>
                    <a:pt x="0" y="71764"/>
                  </a:lnTo>
                  <a:lnTo>
                    <a:pt x="32" y="79072"/>
                  </a:lnTo>
                  <a:lnTo>
                    <a:pt x="2876" y="85355"/>
                  </a:lnTo>
                  <a:lnTo>
                    <a:pt x="13561" y="96100"/>
                  </a:lnTo>
                  <a:lnTo>
                    <a:pt x="38815" y="106711"/>
                  </a:lnTo>
                  <a:lnTo>
                    <a:pt x="68814" y="117323"/>
                  </a:lnTo>
                  <a:lnTo>
                    <a:pt x="82143" y="124419"/>
                  </a:lnTo>
                  <a:lnTo>
                    <a:pt x="89478" y="132277"/>
                  </a:lnTo>
                  <a:lnTo>
                    <a:pt x="91434" y="136347"/>
                  </a:lnTo>
                  <a:lnTo>
                    <a:pt x="91726" y="146515"/>
                  </a:lnTo>
                  <a:lnTo>
                    <a:pt x="90816" y="152189"/>
                  </a:lnTo>
                  <a:lnTo>
                    <a:pt x="79422" y="170289"/>
                  </a:lnTo>
                  <a:lnTo>
                    <a:pt x="66012" y="182315"/>
                  </a:lnTo>
                  <a:lnTo>
                    <a:pt x="57379" y="185995"/>
                  </a:lnTo>
                  <a:lnTo>
                    <a:pt x="53101" y="186976"/>
                  </a:lnTo>
                  <a:lnTo>
                    <a:pt x="46467" y="186185"/>
                  </a:lnTo>
                  <a:lnTo>
                    <a:pt x="43710" y="184987"/>
                  </a:lnTo>
                  <a:lnTo>
                    <a:pt x="42578" y="183482"/>
                  </a:lnTo>
                  <a:lnTo>
                    <a:pt x="42528" y="181773"/>
                  </a:lnTo>
                  <a:lnTo>
                    <a:pt x="43201" y="179929"/>
                  </a:lnTo>
                  <a:lnTo>
                    <a:pt x="47711" y="175997"/>
                  </a:lnTo>
                  <a:lnTo>
                    <a:pt x="65475" y="164354"/>
                  </a:lnTo>
                  <a:lnTo>
                    <a:pt x="89945" y="159312"/>
                  </a:lnTo>
                  <a:lnTo>
                    <a:pt x="109425" y="157818"/>
                  </a:lnTo>
                  <a:lnTo>
                    <a:pt x="119477" y="161231"/>
                  </a:lnTo>
                  <a:lnTo>
                    <a:pt x="124133" y="164117"/>
                  </a:lnTo>
                  <a:lnTo>
                    <a:pt x="127238" y="167452"/>
                  </a:lnTo>
                  <a:lnTo>
                    <a:pt x="130687" y="174920"/>
                  </a:lnTo>
                  <a:lnTo>
                    <a:pt x="133374" y="188478"/>
                  </a:lnTo>
                  <a:lnTo>
                    <a:pt x="133446" y="182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9" name="SMARTInkShape-3243"/>
            <p:cNvSpPr/>
            <p:nvPr>
              <p:custDataLst>
                <p:tags r:id="rId109"/>
              </p:custDataLst>
            </p:nvPr>
          </p:nvSpPr>
          <p:spPr>
            <a:xfrm>
              <a:off x="2114550" y="3244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5026"/>
                  </a:lnTo>
                  <a:lnTo>
                    <a:pt x="35353" y="6088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31" name="SMARTInkShape-3244"/>
          <p:cNvSpPr/>
          <p:nvPr>
            <p:custDataLst>
              <p:tags r:id="rId5"/>
            </p:custDataLst>
          </p:nvPr>
        </p:nvSpPr>
        <p:spPr>
          <a:xfrm>
            <a:off x="622393" y="1778261"/>
            <a:ext cx="1606458" cy="1491990"/>
          </a:xfrm>
          <a:custGeom>
            <a:avLst/>
            <a:gdLst/>
            <a:ahLst/>
            <a:cxnLst/>
            <a:rect l="0" t="0" r="0" b="0"/>
            <a:pathLst>
              <a:path w="1606458" h="1491990">
                <a:moveTo>
                  <a:pt x="1606457" y="6089"/>
                </a:moveTo>
                <a:lnTo>
                  <a:pt x="1606457" y="6089"/>
                </a:lnTo>
                <a:lnTo>
                  <a:pt x="1596318" y="1725"/>
                </a:lnTo>
                <a:lnTo>
                  <a:pt x="1569862" y="0"/>
                </a:lnTo>
                <a:lnTo>
                  <a:pt x="1539640" y="3187"/>
                </a:lnTo>
                <a:lnTo>
                  <a:pt x="1514201" y="8562"/>
                </a:lnTo>
                <a:lnTo>
                  <a:pt x="1485727" y="15655"/>
                </a:lnTo>
                <a:lnTo>
                  <a:pt x="1454256" y="23511"/>
                </a:lnTo>
                <a:lnTo>
                  <a:pt x="1437962" y="27581"/>
                </a:lnTo>
                <a:lnTo>
                  <a:pt x="1421455" y="31706"/>
                </a:lnTo>
                <a:lnTo>
                  <a:pt x="1404806" y="35867"/>
                </a:lnTo>
                <a:lnTo>
                  <a:pt x="1386651" y="40758"/>
                </a:lnTo>
                <a:lnTo>
                  <a:pt x="1367492" y="46135"/>
                </a:lnTo>
                <a:lnTo>
                  <a:pt x="1347664" y="51836"/>
                </a:lnTo>
                <a:lnTo>
                  <a:pt x="1325978" y="57754"/>
                </a:lnTo>
                <a:lnTo>
                  <a:pt x="1303054" y="63816"/>
                </a:lnTo>
                <a:lnTo>
                  <a:pt x="1279305" y="69973"/>
                </a:lnTo>
                <a:lnTo>
                  <a:pt x="1255711" y="77606"/>
                </a:lnTo>
                <a:lnTo>
                  <a:pt x="1232221" y="86223"/>
                </a:lnTo>
                <a:lnTo>
                  <a:pt x="1208800" y="95495"/>
                </a:lnTo>
                <a:lnTo>
                  <a:pt x="1184719" y="104498"/>
                </a:lnTo>
                <a:lnTo>
                  <a:pt x="1160198" y="113323"/>
                </a:lnTo>
                <a:lnTo>
                  <a:pt x="1135385" y="122028"/>
                </a:lnTo>
                <a:lnTo>
                  <a:pt x="1110375" y="130654"/>
                </a:lnTo>
                <a:lnTo>
                  <a:pt x="1085236" y="139227"/>
                </a:lnTo>
                <a:lnTo>
                  <a:pt x="1060010" y="147764"/>
                </a:lnTo>
                <a:lnTo>
                  <a:pt x="1035431" y="156983"/>
                </a:lnTo>
                <a:lnTo>
                  <a:pt x="1011284" y="166658"/>
                </a:lnTo>
                <a:lnTo>
                  <a:pt x="987425" y="176635"/>
                </a:lnTo>
                <a:lnTo>
                  <a:pt x="963052" y="186814"/>
                </a:lnTo>
                <a:lnTo>
                  <a:pt x="938337" y="197128"/>
                </a:lnTo>
                <a:lnTo>
                  <a:pt x="913394" y="207531"/>
                </a:lnTo>
                <a:lnTo>
                  <a:pt x="887593" y="217995"/>
                </a:lnTo>
                <a:lnTo>
                  <a:pt x="861220" y="228499"/>
                </a:lnTo>
                <a:lnTo>
                  <a:pt x="834466" y="239029"/>
                </a:lnTo>
                <a:lnTo>
                  <a:pt x="807457" y="250282"/>
                </a:lnTo>
                <a:lnTo>
                  <a:pt x="780279" y="262018"/>
                </a:lnTo>
                <a:lnTo>
                  <a:pt x="752989" y="274075"/>
                </a:lnTo>
                <a:lnTo>
                  <a:pt x="725623" y="287052"/>
                </a:lnTo>
                <a:lnTo>
                  <a:pt x="698206" y="300642"/>
                </a:lnTo>
                <a:lnTo>
                  <a:pt x="670757" y="314641"/>
                </a:lnTo>
                <a:lnTo>
                  <a:pt x="643990" y="328207"/>
                </a:lnTo>
                <a:lnTo>
                  <a:pt x="617679" y="341484"/>
                </a:lnTo>
                <a:lnTo>
                  <a:pt x="591672" y="354569"/>
                </a:lnTo>
                <a:lnTo>
                  <a:pt x="566572" y="368231"/>
                </a:lnTo>
                <a:lnTo>
                  <a:pt x="542079" y="382278"/>
                </a:lnTo>
                <a:lnTo>
                  <a:pt x="517988" y="396582"/>
                </a:lnTo>
                <a:lnTo>
                  <a:pt x="494167" y="411762"/>
                </a:lnTo>
                <a:lnTo>
                  <a:pt x="470524" y="427527"/>
                </a:lnTo>
                <a:lnTo>
                  <a:pt x="447002" y="443681"/>
                </a:lnTo>
                <a:lnTo>
                  <a:pt x="422854" y="460800"/>
                </a:lnTo>
                <a:lnTo>
                  <a:pt x="398288" y="478563"/>
                </a:lnTo>
                <a:lnTo>
                  <a:pt x="373444" y="496755"/>
                </a:lnTo>
                <a:lnTo>
                  <a:pt x="349121" y="515233"/>
                </a:lnTo>
                <a:lnTo>
                  <a:pt x="325144" y="533902"/>
                </a:lnTo>
                <a:lnTo>
                  <a:pt x="301398" y="552697"/>
                </a:lnTo>
                <a:lnTo>
                  <a:pt x="278512" y="572989"/>
                </a:lnTo>
                <a:lnTo>
                  <a:pt x="256199" y="594278"/>
                </a:lnTo>
                <a:lnTo>
                  <a:pt x="234269" y="616232"/>
                </a:lnTo>
                <a:lnTo>
                  <a:pt x="213298" y="637217"/>
                </a:lnTo>
                <a:lnTo>
                  <a:pt x="192968" y="657558"/>
                </a:lnTo>
                <a:lnTo>
                  <a:pt x="173064" y="677468"/>
                </a:lnTo>
                <a:lnTo>
                  <a:pt x="154856" y="698503"/>
                </a:lnTo>
                <a:lnTo>
                  <a:pt x="137779" y="720287"/>
                </a:lnTo>
                <a:lnTo>
                  <a:pt x="121455" y="742571"/>
                </a:lnTo>
                <a:lnTo>
                  <a:pt x="106339" y="765188"/>
                </a:lnTo>
                <a:lnTo>
                  <a:pt x="92028" y="788027"/>
                </a:lnTo>
                <a:lnTo>
                  <a:pt x="78255" y="811014"/>
                </a:lnTo>
                <a:lnTo>
                  <a:pt x="66250" y="833395"/>
                </a:lnTo>
                <a:lnTo>
                  <a:pt x="55424" y="855371"/>
                </a:lnTo>
                <a:lnTo>
                  <a:pt x="45385" y="877077"/>
                </a:lnTo>
                <a:lnTo>
                  <a:pt x="36576" y="897897"/>
                </a:lnTo>
                <a:lnTo>
                  <a:pt x="28586" y="918128"/>
                </a:lnTo>
                <a:lnTo>
                  <a:pt x="21143" y="937965"/>
                </a:lnTo>
                <a:lnTo>
                  <a:pt x="14770" y="956128"/>
                </a:lnTo>
                <a:lnTo>
                  <a:pt x="9110" y="973176"/>
                </a:lnTo>
                <a:lnTo>
                  <a:pt x="3926" y="989481"/>
                </a:lnTo>
                <a:lnTo>
                  <a:pt x="1175" y="1005995"/>
                </a:lnTo>
                <a:lnTo>
                  <a:pt x="47" y="1022648"/>
                </a:lnTo>
                <a:lnTo>
                  <a:pt x="0" y="1039395"/>
                </a:lnTo>
                <a:lnTo>
                  <a:pt x="5593" y="1069292"/>
                </a:lnTo>
                <a:lnTo>
                  <a:pt x="15840" y="1096690"/>
                </a:lnTo>
                <a:lnTo>
                  <a:pt x="29801" y="1122978"/>
                </a:lnTo>
                <a:lnTo>
                  <a:pt x="47295" y="1148773"/>
                </a:lnTo>
                <a:lnTo>
                  <a:pt x="68241" y="1172937"/>
                </a:lnTo>
                <a:lnTo>
                  <a:pt x="94013" y="1193085"/>
                </a:lnTo>
                <a:lnTo>
                  <a:pt x="121930" y="1211446"/>
                </a:lnTo>
                <a:lnTo>
                  <a:pt x="152212" y="1229720"/>
                </a:lnTo>
                <a:lnTo>
                  <a:pt x="169177" y="1239532"/>
                </a:lnTo>
                <a:lnTo>
                  <a:pt x="186837" y="1249601"/>
                </a:lnTo>
                <a:lnTo>
                  <a:pt x="204960" y="1258430"/>
                </a:lnTo>
                <a:lnTo>
                  <a:pt x="223392" y="1266433"/>
                </a:lnTo>
                <a:lnTo>
                  <a:pt x="242031" y="1273885"/>
                </a:lnTo>
                <a:lnTo>
                  <a:pt x="260806" y="1281675"/>
                </a:lnTo>
                <a:lnTo>
                  <a:pt x="279673" y="1289691"/>
                </a:lnTo>
                <a:lnTo>
                  <a:pt x="298601" y="1297857"/>
                </a:lnTo>
                <a:lnTo>
                  <a:pt x="318275" y="1304712"/>
                </a:lnTo>
                <a:lnTo>
                  <a:pt x="338447" y="1310693"/>
                </a:lnTo>
                <a:lnTo>
                  <a:pt x="358950" y="1316092"/>
                </a:lnTo>
                <a:lnTo>
                  <a:pt x="378969" y="1321807"/>
                </a:lnTo>
                <a:lnTo>
                  <a:pt x="398665" y="1327735"/>
                </a:lnTo>
                <a:lnTo>
                  <a:pt x="418146" y="1333803"/>
                </a:lnTo>
                <a:lnTo>
                  <a:pt x="436072" y="1339259"/>
                </a:lnTo>
                <a:lnTo>
                  <a:pt x="452961" y="1344308"/>
                </a:lnTo>
                <a:lnTo>
                  <a:pt x="469160" y="1349085"/>
                </a:lnTo>
                <a:lnTo>
                  <a:pt x="500329" y="1358156"/>
                </a:lnTo>
                <a:lnTo>
                  <a:pt x="528528" y="1366891"/>
                </a:lnTo>
                <a:lnTo>
                  <a:pt x="559565" y="1378331"/>
                </a:lnTo>
                <a:lnTo>
                  <a:pt x="587491" y="1384793"/>
                </a:lnTo>
                <a:lnTo>
                  <a:pt x="596194" y="1387196"/>
                </a:lnTo>
                <a:lnTo>
                  <a:pt x="598515" y="1386849"/>
                </a:lnTo>
                <a:lnTo>
                  <a:pt x="600062" y="1385913"/>
                </a:lnTo>
                <a:lnTo>
                  <a:pt x="600388" y="1384583"/>
                </a:lnTo>
                <a:lnTo>
                  <a:pt x="599900" y="1382990"/>
                </a:lnTo>
                <a:lnTo>
                  <a:pt x="592079" y="1373615"/>
                </a:lnTo>
                <a:lnTo>
                  <a:pt x="561436" y="1342376"/>
                </a:lnTo>
                <a:lnTo>
                  <a:pt x="533846" y="1311368"/>
                </a:lnTo>
                <a:lnTo>
                  <a:pt x="508014" y="1288206"/>
                </a:lnTo>
                <a:lnTo>
                  <a:pt x="478159" y="1265075"/>
                </a:lnTo>
                <a:lnTo>
                  <a:pt x="478197" y="1265218"/>
                </a:lnTo>
                <a:lnTo>
                  <a:pt x="503345" y="1290569"/>
                </a:lnTo>
                <a:lnTo>
                  <a:pt x="523652" y="1319610"/>
                </a:lnTo>
                <a:lnTo>
                  <a:pt x="542598" y="1344174"/>
                </a:lnTo>
                <a:lnTo>
                  <a:pt x="550429" y="1373995"/>
                </a:lnTo>
                <a:lnTo>
                  <a:pt x="551072" y="1379460"/>
                </a:lnTo>
                <a:lnTo>
                  <a:pt x="546141" y="1391176"/>
                </a:lnTo>
                <a:lnTo>
                  <a:pt x="527702" y="1411554"/>
                </a:lnTo>
                <a:lnTo>
                  <a:pt x="499896" y="1433584"/>
                </a:lnTo>
                <a:lnTo>
                  <a:pt x="478947" y="1446981"/>
                </a:lnTo>
                <a:lnTo>
                  <a:pt x="455525" y="1459991"/>
                </a:lnTo>
                <a:lnTo>
                  <a:pt x="428651" y="1479215"/>
                </a:lnTo>
                <a:lnTo>
                  <a:pt x="412657" y="14919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34" name="SMARTInkShape-Group637"/>
          <p:cNvGrpSpPr/>
          <p:nvPr/>
        </p:nvGrpSpPr>
        <p:grpSpPr>
          <a:xfrm>
            <a:off x="3951274" y="2538812"/>
            <a:ext cx="481027" cy="294551"/>
            <a:chOff x="3951274" y="2538812"/>
            <a:chExt cx="481027" cy="294551"/>
          </a:xfrm>
        </p:grpSpPr>
        <p:sp>
          <p:nvSpPr>
            <p:cNvPr id="1032" name="SMARTInkShape-3245"/>
            <p:cNvSpPr/>
            <p:nvPr>
              <p:custDataLst>
                <p:tags r:id="rId103"/>
              </p:custDataLst>
            </p:nvPr>
          </p:nvSpPr>
          <p:spPr>
            <a:xfrm>
              <a:off x="4425950" y="2762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3" name="SMARTInkShape-3246"/>
            <p:cNvSpPr/>
            <p:nvPr>
              <p:custDataLst>
                <p:tags r:id="rId104"/>
              </p:custDataLst>
            </p:nvPr>
          </p:nvSpPr>
          <p:spPr>
            <a:xfrm>
              <a:off x="3951274" y="2538812"/>
              <a:ext cx="474677" cy="294551"/>
            </a:xfrm>
            <a:custGeom>
              <a:avLst/>
              <a:gdLst/>
              <a:ahLst/>
              <a:cxnLst/>
              <a:rect l="0" t="0" r="0" b="0"/>
              <a:pathLst>
                <a:path w="474677" h="294551">
                  <a:moveTo>
                    <a:pt x="87326" y="20238"/>
                  </a:moveTo>
                  <a:lnTo>
                    <a:pt x="87326" y="20238"/>
                  </a:lnTo>
                  <a:lnTo>
                    <a:pt x="80419" y="3279"/>
                  </a:lnTo>
                  <a:lnTo>
                    <a:pt x="78488" y="465"/>
                  </a:lnTo>
                  <a:lnTo>
                    <a:pt x="75789" y="0"/>
                  </a:lnTo>
                  <a:lnTo>
                    <a:pt x="69028" y="3247"/>
                  </a:lnTo>
                  <a:lnTo>
                    <a:pt x="57289" y="33234"/>
                  </a:lnTo>
                  <a:lnTo>
                    <a:pt x="53190" y="50069"/>
                  </a:lnTo>
                  <a:lnTo>
                    <a:pt x="49047" y="69759"/>
                  </a:lnTo>
                  <a:lnTo>
                    <a:pt x="44873" y="91351"/>
                  </a:lnTo>
                  <a:lnTo>
                    <a:pt x="41385" y="112803"/>
                  </a:lnTo>
                  <a:lnTo>
                    <a:pt x="38354" y="134159"/>
                  </a:lnTo>
                  <a:lnTo>
                    <a:pt x="35628" y="155452"/>
                  </a:lnTo>
                  <a:lnTo>
                    <a:pt x="33811" y="174586"/>
                  </a:lnTo>
                  <a:lnTo>
                    <a:pt x="32599" y="192281"/>
                  </a:lnTo>
                  <a:lnTo>
                    <a:pt x="31791" y="209017"/>
                  </a:lnTo>
                  <a:lnTo>
                    <a:pt x="29013" y="238901"/>
                  </a:lnTo>
                  <a:lnTo>
                    <a:pt x="26131" y="264177"/>
                  </a:lnTo>
                  <a:lnTo>
                    <a:pt x="24129" y="294550"/>
                  </a:lnTo>
                  <a:lnTo>
                    <a:pt x="22618" y="294129"/>
                  </a:lnTo>
                  <a:lnTo>
                    <a:pt x="17174" y="288017"/>
                  </a:lnTo>
                  <a:lnTo>
                    <a:pt x="9547" y="265934"/>
                  </a:lnTo>
                  <a:lnTo>
                    <a:pt x="5015" y="243266"/>
                  </a:lnTo>
                  <a:lnTo>
                    <a:pt x="1355" y="219550"/>
                  </a:lnTo>
                  <a:lnTo>
                    <a:pt x="0" y="194299"/>
                  </a:lnTo>
                  <a:lnTo>
                    <a:pt x="2183" y="180148"/>
                  </a:lnTo>
                  <a:lnTo>
                    <a:pt x="5164" y="174823"/>
                  </a:lnTo>
                  <a:lnTo>
                    <a:pt x="14120" y="167024"/>
                  </a:lnTo>
                  <a:lnTo>
                    <a:pt x="37805" y="155295"/>
                  </a:lnTo>
                  <a:lnTo>
                    <a:pt x="67166" y="142883"/>
                  </a:lnTo>
                  <a:lnTo>
                    <a:pt x="98208" y="126898"/>
                  </a:lnTo>
                  <a:lnTo>
                    <a:pt x="126376" y="108756"/>
                  </a:lnTo>
                  <a:lnTo>
                    <a:pt x="139113" y="96717"/>
                  </a:lnTo>
                  <a:lnTo>
                    <a:pt x="139489" y="95918"/>
                  </a:lnTo>
                  <a:lnTo>
                    <a:pt x="131867" y="103653"/>
                  </a:lnTo>
                  <a:lnTo>
                    <a:pt x="113066" y="128758"/>
                  </a:lnTo>
                  <a:lnTo>
                    <a:pt x="100177" y="153371"/>
                  </a:lnTo>
                  <a:lnTo>
                    <a:pt x="91134" y="181511"/>
                  </a:lnTo>
                  <a:lnTo>
                    <a:pt x="90900" y="194455"/>
                  </a:lnTo>
                  <a:lnTo>
                    <a:pt x="91825" y="199883"/>
                  </a:lnTo>
                  <a:lnTo>
                    <a:pt x="93148" y="202796"/>
                  </a:lnTo>
                  <a:lnTo>
                    <a:pt x="94735" y="204032"/>
                  </a:lnTo>
                  <a:lnTo>
                    <a:pt x="96499" y="204151"/>
                  </a:lnTo>
                  <a:lnTo>
                    <a:pt x="109094" y="190834"/>
                  </a:lnTo>
                  <a:lnTo>
                    <a:pt x="127243" y="161755"/>
                  </a:lnTo>
                  <a:lnTo>
                    <a:pt x="138038" y="144954"/>
                  </a:lnTo>
                  <a:lnTo>
                    <a:pt x="138772" y="144304"/>
                  </a:lnTo>
                  <a:lnTo>
                    <a:pt x="138254" y="156772"/>
                  </a:lnTo>
                  <a:lnTo>
                    <a:pt x="141535" y="173581"/>
                  </a:lnTo>
                  <a:lnTo>
                    <a:pt x="146975" y="185226"/>
                  </a:lnTo>
                  <a:lnTo>
                    <a:pt x="149670" y="187379"/>
                  </a:lnTo>
                  <a:lnTo>
                    <a:pt x="156427" y="189773"/>
                  </a:lnTo>
                  <a:lnTo>
                    <a:pt x="160910" y="188295"/>
                  </a:lnTo>
                  <a:lnTo>
                    <a:pt x="185195" y="168832"/>
                  </a:lnTo>
                  <a:lnTo>
                    <a:pt x="199262" y="153307"/>
                  </a:lnTo>
                  <a:lnTo>
                    <a:pt x="214410" y="126850"/>
                  </a:lnTo>
                  <a:lnTo>
                    <a:pt x="222269" y="110545"/>
                  </a:lnTo>
                  <a:lnTo>
                    <a:pt x="222443" y="107959"/>
                  </a:lnTo>
                  <a:lnTo>
                    <a:pt x="221854" y="106235"/>
                  </a:lnTo>
                  <a:lnTo>
                    <a:pt x="221461" y="105792"/>
                  </a:lnTo>
                  <a:lnTo>
                    <a:pt x="221200" y="106202"/>
                  </a:lnTo>
                  <a:lnTo>
                    <a:pt x="220779" y="118671"/>
                  </a:lnTo>
                  <a:lnTo>
                    <a:pt x="224078" y="132110"/>
                  </a:lnTo>
                  <a:lnTo>
                    <a:pt x="229479" y="138868"/>
                  </a:lnTo>
                  <a:lnTo>
                    <a:pt x="232895" y="141658"/>
                  </a:lnTo>
                  <a:lnTo>
                    <a:pt x="242334" y="144758"/>
                  </a:lnTo>
                  <a:lnTo>
                    <a:pt x="247815" y="145585"/>
                  </a:lnTo>
                  <a:lnTo>
                    <a:pt x="251469" y="147547"/>
                  </a:lnTo>
                  <a:lnTo>
                    <a:pt x="253904" y="150266"/>
                  </a:lnTo>
                  <a:lnTo>
                    <a:pt x="255528" y="153490"/>
                  </a:lnTo>
                  <a:lnTo>
                    <a:pt x="253569" y="164598"/>
                  </a:lnTo>
                  <a:lnTo>
                    <a:pt x="240814" y="191354"/>
                  </a:lnTo>
                  <a:lnTo>
                    <a:pt x="232209" y="203897"/>
                  </a:lnTo>
                  <a:lnTo>
                    <a:pt x="227448" y="207697"/>
                  </a:lnTo>
                  <a:lnTo>
                    <a:pt x="225190" y="208711"/>
                  </a:lnTo>
                  <a:lnTo>
                    <a:pt x="223686" y="207976"/>
                  </a:lnTo>
                  <a:lnTo>
                    <a:pt x="222682" y="206074"/>
                  </a:lnTo>
                  <a:lnTo>
                    <a:pt x="222014" y="203395"/>
                  </a:lnTo>
                  <a:lnTo>
                    <a:pt x="225033" y="194775"/>
                  </a:lnTo>
                  <a:lnTo>
                    <a:pt x="236549" y="178021"/>
                  </a:lnTo>
                  <a:lnTo>
                    <a:pt x="257129" y="159652"/>
                  </a:lnTo>
                  <a:lnTo>
                    <a:pt x="285576" y="137852"/>
                  </a:lnTo>
                  <a:lnTo>
                    <a:pt x="301351" y="118102"/>
                  </a:lnTo>
                  <a:lnTo>
                    <a:pt x="293422" y="141352"/>
                  </a:lnTo>
                  <a:lnTo>
                    <a:pt x="286524" y="169091"/>
                  </a:lnTo>
                  <a:lnTo>
                    <a:pt x="281422" y="194086"/>
                  </a:lnTo>
                  <a:lnTo>
                    <a:pt x="282482" y="205924"/>
                  </a:lnTo>
                  <a:lnTo>
                    <a:pt x="284457" y="209645"/>
                  </a:lnTo>
                  <a:lnTo>
                    <a:pt x="287186" y="212126"/>
                  </a:lnTo>
                  <a:lnTo>
                    <a:pt x="290416" y="213780"/>
                  </a:lnTo>
                  <a:lnTo>
                    <a:pt x="293980" y="212766"/>
                  </a:lnTo>
                  <a:lnTo>
                    <a:pt x="301704" y="205995"/>
                  </a:lnTo>
                  <a:lnTo>
                    <a:pt x="310615" y="186912"/>
                  </a:lnTo>
                  <a:lnTo>
                    <a:pt x="310981" y="160012"/>
                  </a:lnTo>
                  <a:lnTo>
                    <a:pt x="305490" y="130868"/>
                  </a:lnTo>
                  <a:lnTo>
                    <a:pt x="304232" y="122794"/>
                  </a:lnTo>
                  <a:lnTo>
                    <a:pt x="304602" y="120359"/>
                  </a:lnTo>
                  <a:lnTo>
                    <a:pt x="305555" y="118735"/>
                  </a:lnTo>
                  <a:lnTo>
                    <a:pt x="306895" y="117653"/>
                  </a:lnTo>
                  <a:lnTo>
                    <a:pt x="309200" y="118342"/>
                  </a:lnTo>
                  <a:lnTo>
                    <a:pt x="332492" y="132207"/>
                  </a:lnTo>
                  <a:lnTo>
                    <a:pt x="359676" y="140846"/>
                  </a:lnTo>
                  <a:lnTo>
                    <a:pt x="371354" y="145808"/>
                  </a:lnTo>
                  <a:lnTo>
                    <a:pt x="378896" y="152717"/>
                  </a:lnTo>
                  <a:lnTo>
                    <a:pt x="382718" y="160492"/>
                  </a:lnTo>
                  <a:lnTo>
                    <a:pt x="385172" y="176981"/>
                  </a:lnTo>
                  <a:lnTo>
                    <a:pt x="383626" y="183505"/>
                  </a:lnTo>
                  <a:lnTo>
                    <a:pt x="376885" y="193443"/>
                  </a:lnTo>
                  <a:lnTo>
                    <a:pt x="375615" y="193563"/>
                  </a:lnTo>
                  <a:lnTo>
                    <a:pt x="374769" y="192233"/>
                  </a:lnTo>
                  <a:lnTo>
                    <a:pt x="374205" y="189934"/>
                  </a:lnTo>
                  <a:lnTo>
                    <a:pt x="378369" y="162309"/>
                  </a:lnTo>
                  <a:lnTo>
                    <a:pt x="385384" y="141590"/>
                  </a:lnTo>
                  <a:lnTo>
                    <a:pt x="394774" y="128500"/>
                  </a:lnTo>
                  <a:lnTo>
                    <a:pt x="409766" y="119390"/>
                  </a:lnTo>
                  <a:lnTo>
                    <a:pt x="428894" y="113694"/>
                  </a:lnTo>
                  <a:lnTo>
                    <a:pt x="459230" y="110488"/>
                  </a:lnTo>
                  <a:lnTo>
                    <a:pt x="474676" y="1091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35" name="SMARTInkShape-3247"/>
          <p:cNvSpPr/>
          <p:nvPr>
            <p:custDataLst>
              <p:tags r:id="rId6"/>
            </p:custDataLst>
          </p:nvPr>
        </p:nvSpPr>
        <p:spPr>
          <a:xfrm>
            <a:off x="3587724" y="2662405"/>
            <a:ext cx="196877" cy="131469"/>
          </a:xfrm>
          <a:custGeom>
            <a:avLst/>
            <a:gdLst/>
            <a:ahLst/>
            <a:cxnLst/>
            <a:rect l="0" t="0" r="0" b="0"/>
            <a:pathLst>
              <a:path w="196877" h="131469">
                <a:moveTo>
                  <a:pt x="6376" y="112545"/>
                </a:moveTo>
                <a:lnTo>
                  <a:pt x="6376" y="112545"/>
                </a:lnTo>
                <a:lnTo>
                  <a:pt x="6376" y="109174"/>
                </a:lnTo>
                <a:lnTo>
                  <a:pt x="8257" y="105637"/>
                </a:lnTo>
                <a:lnTo>
                  <a:pt x="28452" y="78395"/>
                </a:lnTo>
                <a:lnTo>
                  <a:pt x="42774" y="48153"/>
                </a:lnTo>
                <a:lnTo>
                  <a:pt x="49235" y="18373"/>
                </a:lnTo>
                <a:lnTo>
                  <a:pt x="46984" y="1935"/>
                </a:lnTo>
                <a:lnTo>
                  <a:pt x="44737" y="0"/>
                </a:lnTo>
                <a:lnTo>
                  <a:pt x="41828" y="120"/>
                </a:lnTo>
                <a:lnTo>
                  <a:pt x="38477" y="1612"/>
                </a:lnTo>
                <a:lnTo>
                  <a:pt x="27020" y="20566"/>
                </a:lnTo>
                <a:lnTo>
                  <a:pt x="16962" y="42502"/>
                </a:lnTo>
                <a:lnTo>
                  <a:pt x="6848" y="67304"/>
                </a:lnTo>
                <a:lnTo>
                  <a:pt x="0" y="90086"/>
                </a:lnTo>
                <a:lnTo>
                  <a:pt x="250" y="108208"/>
                </a:lnTo>
                <a:lnTo>
                  <a:pt x="2292" y="116003"/>
                </a:lnTo>
                <a:lnTo>
                  <a:pt x="5770" y="121906"/>
                </a:lnTo>
                <a:lnTo>
                  <a:pt x="15279" y="130346"/>
                </a:lnTo>
                <a:lnTo>
                  <a:pt x="21484" y="131468"/>
                </a:lnTo>
                <a:lnTo>
                  <a:pt x="35903" y="128951"/>
                </a:lnTo>
                <a:lnTo>
                  <a:pt x="51720" y="117485"/>
                </a:lnTo>
                <a:lnTo>
                  <a:pt x="66745" y="99924"/>
                </a:lnTo>
                <a:lnTo>
                  <a:pt x="78127" y="78008"/>
                </a:lnTo>
                <a:lnTo>
                  <a:pt x="89771" y="56038"/>
                </a:lnTo>
                <a:lnTo>
                  <a:pt x="104873" y="29322"/>
                </a:lnTo>
                <a:lnTo>
                  <a:pt x="98822" y="51996"/>
                </a:lnTo>
                <a:lnTo>
                  <a:pt x="96682" y="79418"/>
                </a:lnTo>
                <a:lnTo>
                  <a:pt x="98958" y="89825"/>
                </a:lnTo>
                <a:lnTo>
                  <a:pt x="100553" y="93166"/>
                </a:lnTo>
                <a:lnTo>
                  <a:pt x="102322" y="95392"/>
                </a:lnTo>
                <a:lnTo>
                  <a:pt x="104207" y="96876"/>
                </a:lnTo>
                <a:lnTo>
                  <a:pt x="106875" y="96455"/>
                </a:lnTo>
                <a:lnTo>
                  <a:pt x="113601" y="92223"/>
                </a:lnTo>
                <a:lnTo>
                  <a:pt x="129418" y="64212"/>
                </a:lnTo>
                <a:lnTo>
                  <a:pt x="140513" y="46248"/>
                </a:lnTo>
                <a:lnTo>
                  <a:pt x="142368" y="44358"/>
                </a:lnTo>
                <a:lnTo>
                  <a:pt x="143603" y="43804"/>
                </a:lnTo>
                <a:lnTo>
                  <a:pt x="142606" y="75497"/>
                </a:lnTo>
                <a:lnTo>
                  <a:pt x="143763" y="83613"/>
                </a:lnTo>
                <a:lnTo>
                  <a:pt x="147356" y="89729"/>
                </a:lnTo>
                <a:lnTo>
                  <a:pt x="158874" y="98406"/>
                </a:lnTo>
                <a:lnTo>
                  <a:pt x="173401" y="100852"/>
                </a:lnTo>
                <a:lnTo>
                  <a:pt x="196876" y="998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39" name="SMARTInkShape-Group639"/>
          <p:cNvGrpSpPr/>
          <p:nvPr/>
        </p:nvGrpSpPr>
        <p:grpSpPr>
          <a:xfrm>
            <a:off x="2813050" y="2622550"/>
            <a:ext cx="558801" cy="219469"/>
            <a:chOff x="2813050" y="2622550"/>
            <a:chExt cx="558801" cy="219469"/>
          </a:xfrm>
        </p:grpSpPr>
        <p:sp>
          <p:nvSpPr>
            <p:cNvPr id="1036" name="SMARTInkShape-3248"/>
            <p:cNvSpPr/>
            <p:nvPr>
              <p:custDataLst>
                <p:tags r:id="rId100"/>
              </p:custDataLst>
            </p:nvPr>
          </p:nvSpPr>
          <p:spPr>
            <a:xfrm>
              <a:off x="3022682" y="2622550"/>
              <a:ext cx="222169" cy="171641"/>
            </a:xfrm>
            <a:custGeom>
              <a:avLst/>
              <a:gdLst/>
              <a:ahLst/>
              <a:cxnLst/>
              <a:rect l="0" t="0" r="0" b="0"/>
              <a:pathLst>
                <a:path w="222169" h="171641">
                  <a:moveTo>
                    <a:pt x="6268" y="0"/>
                  </a:moveTo>
                  <a:lnTo>
                    <a:pt x="6268" y="0"/>
                  </a:lnTo>
                  <a:lnTo>
                    <a:pt x="2897" y="0"/>
                  </a:lnTo>
                  <a:lnTo>
                    <a:pt x="1242" y="7526"/>
                  </a:lnTo>
                  <a:lnTo>
                    <a:pt x="3550" y="38724"/>
                  </a:lnTo>
                  <a:lnTo>
                    <a:pt x="5060" y="60250"/>
                  </a:lnTo>
                  <a:lnTo>
                    <a:pt x="6437" y="83222"/>
                  </a:lnTo>
                  <a:lnTo>
                    <a:pt x="9767" y="114578"/>
                  </a:lnTo>
                  <a:lnTo>
                    <a:pt x="7168" y="144850"/>
                  </a:lnTo>
                  <a:lnTo>
                    <a:pt x="5963" y="156100"/>
                  </a:lnTo>
                  <a:lnTo>
                    <a:pt x="4653" y="159100"/>
                  </a:lnTo>
                  <a:lnTo>
                    <a:pt x="3075" y="161100"/>
                  </a:lnTo>
                  <a:lnTo>
                    <a:pt x="2023" y="161728"/>
                  </a:lnTo>
                  <a:lnTo>
                    <a:pt x="1321" y="161441"/>
                  </a:lnTo>
                  <a:lnTo>
                    <a:pt x="854" y="160544"/>
                  </a:lnTo>
                  <a:lnTo>
                    <a:pt x="0" y="139134"/>
                  </a:lnTo>
                  <a:lnTo>
                    <a:pt x="1836" y="134039"/>
                  </a:lnTo>
                  <a:lnTo>
                    <a:pt x="3313" y="131693"/>
                  </a:lnTo>
                  <a:lnTo>
                    <a:pt x="5709" y="130128"/>
                  </a:lnTo>
                  <a:lnTo>
                    <a:pt x="33532" y="122205"/>
                  </a:lnTo>
                  <a:lnTo>
                    <a:pt x="54720" y="115545"/>
                  </a:lnTo>
                  <a:lnTo>
                    <a:pt x="79764" y="96973"/>
                  </a:lnTo>
                  <a:lnTo>
                    <a:pt x="82076" y="92871"/>
                  </a:lnTo>
                  <a:lnTo>
                    <a:pt x="82912" y="88725"/>
                  </a:lnTo>
                  <a:lnTo>
                    <a:pt x="82764" y="84550"/>
                  </a:lnTo>
                  <a:lnTo>
                    <a:pt x="81960" y="81767"/>
                  </a:lnTo>
                  <a:lnTo>
                    <a:pt x="80718" y="79911"/>
                  </a:lnTo>
                  <a:lnTo>
                    <a:pt x="79185" y="78674"/>
                  </a:lnTo>
                  <a:lnTo>
                    <a:pt x="77457" y="79966"/>
                  </a:lnTo>
                  <a:lnTo>
                    <a:pt x="73656" y="87046"/>
                  </a:lnTo>
                  <a:lnTo>
                    <a:pt x="66172" y="118272"/>
                  </a:lnTo>
                  <a:lnTo>
                    <a:pt x="64642" y="135350"/>
                  </a:lnTo>
                  <a:lnTo>
                    <a:pt x="67725" y="150467"/>
                  </a:lnTo>
                  <a:lnTo>
                    <a:pt x="73799" y="162830"/>
                  </a:lnTo>
                  <a:lnTo>
                    <a:pt x="81202" y="170676"/>
                  </a:lnTo>
                  <a:lnTo>
                    <a:pt x="85857" y="171640"/>
                  </a:lnTo>
                  <a:lnTo>
                    <a:pt x="96674" y="168947"/>
                  </a:lnTo>
                  <a:lnTo>
                    <a:pt x="104775" y="163047"/>
                  </a:lnTo>
                  <a:lnTo>
                    <a:pt x="115724" y="151132"/>
                  </a:lnTo>
                  <a:lnTo>
                    <a:pt x="118415" y="142664"/>
                  </a:lnTo>
                  <a:lnTo>
                    <a:pt x="120379" y="114560"/>
                  </a:lnTo>
                  <a:lnTo>
                    <a:pt x="120565" y="101825"/>
                  </a:lnTo>
                  <a:lnTo>
                    <a:pt x="146316" y="106656"/>
                  </a:lnTo>
                  <a:lnTo>
                    <a:pt x="158823" y="106669"/>
                  </a:lnTo>
                  <a:lnTo>
                    <a:pt x="176353" y="102710"/>
                  </a:lnTo>
                  <a:lnTo>
                    <a:pt x="186642" y="97068"/>
                  </a:lnTo>
                  <a:lnTo>
                    <a:pt x="191797" y="93001"/>
                  </a:lnTo>
                  <a:lnTo>
                    <a:pt x="194559" y="86959"/>
                  </a:lnTo>
                  <a:lnTo>
                    <a:pt x="195295" y="83373"/>
                  </a:lnTo>
                  <a:lnTo>
                    <a:pt x="195081" y="80982"/>
                  </a:lnTo>
                  <a:lnTo>
                    <a:pt x="194232" y="79388"/>
                  </a:lnTo>
                  <a:lnTo>
                    <a:pt x="192961" y="78325"/>
                  </a:lnTo>
                  <a:lnTo>
                    <a:pt x="189667" y="77145"/>
                  </a:lnTo>
                  <a:lnTo>
                    <a:pt x="187801" y="76830"/>
                  </a:lnTo>
                  <a:lnTo>
                    <a:pt x="181964" y="82124"/>
                  </a:lnTo>
                  <a:lnTo>
                    <a:pt x="175372" y="92239"/>
                  </a:lnTo>
                  <a:lnTo>
                    <a:pt x="170090" y="106141"/>
                  </a:lnTo>
                  <a:lnTo>
                    <a:pt x="169154" y="117965"/>
                  </a:lnTo>
                  <a:lnTo>
                    <a:pt x="169892" y="123093"/>
                  </a:lnTo>
                  <a:lnTo>
                    <a:pt x="174475" y="132554"/>
                  </a:lnTo>
                  <a:lnTo>
                    <a:pt x="177673" y="137053"/>
                  </a:lnTo>
                  <a:lnTo>
                    <a:pt x="181921" y="140052"/>
                  </a:lnTo>
                  <a:lnTo>
                    <a:pt x="192286" y="143384"/>
                  </a:lnTo>
                  <a:lnTo>
                    <a:pt x="22216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7" name="SMARTInkShape-3249"/>
            <p:cNvSpPr/>
            <p:nvPr>
              <p:custDataLst>
                <p:tags r:id="rId101"/>
              </p:custDataLst>
            </p:nvPr>
          </p:nvSpPr>
          <p:spPr>
            <a:xfrm>
              <a:off x="2813050" y="2710523"/>
              <a:ext cx="173131" cy="131496"/>
            </a:xfrm>
            <a:custGeom>
              <a:avLst/>
              <a:gdLst/>
              <a:ahLst/>
              <a:cxnLst/>
              <a:rect l="0" t="0" r="0" b="0"/>
              <a:pathLst>
                <a:path w="173131" h="131496">
                  <a:moveTo>
                    <a:pt x="0" y="83477"/>
                  </a:moveTo>
                  <a:lnTo>
                    <a:pt x="0" y="83477"/>
                  </a:lnTo>
                  <a:lnTo>
                    <a:pt x="1881" y="104199"/>
                  </a:lnTo>
                  <a:lnTo>
                    <a:pt x="3658" y="115265"/>
                  </a:lnTo>
                  <a:lnTo>
                    <a:pt x="621" y="131495"/>
                  </a:lnTo>
                  <a:lnTo>
                    <a:pt x="184" y="123339"/>
                  </a:lnTo>
                  <a:lnTo>
                    <a:pt x="5726" y="103781"/>
                  </a:lnTo>
                  <a:lnTo>
                    <a:pt x="15245" y="76273"/>
                  </a:lnTo>
                  <a:lnTo>
                    <a:pt x="26531" y="45233"/>
                  </a:lnTo>
                  <a:lnTo>
                    <a:pt x="34840" y="22029"/>
                  </a:lnTo>
                  <a:lnTo>
                    <a:pt x="38043" y="12879"/>
                  </a:lnTo>
                  <a:lnTo>
                    <a:pt x="42295" y="6778"/>
                  </a:lnTo>
                  <a:lnTo>
                    <a:pt x="52665" y="0"/>
                  </a:lnTo>
                  <a:lnTo>
                    <a:pt x="66210" y="750"/>
                  </a:lnTo>
                  <a:lnTo>
                    <a:pt x="81638" y="7198"/>
                  </a:lnTo>
                  <a:lnTo>
                    <a:pt x="110775" y="32452"/>
                  </a:lnTo>
                  <a:lnTo>
                    <a:pt x="132483" y="60087"/>
                  </a:lnTo>
                  <a:lnTo>
                    <a:pt x="138275" y="63570"/>
                  </a:lnTo>
                  <a:lnTo>
                    <a:pt x="139067" y="65927"/>
                  </a:lnTo>
                  <a:lnTo>
                    <a:pt x="139278" y="67544"/>
                  </a:lnTo>
                  <a:lnTo>
                    <a:pt x="130825" y="97008"/>
                  </a:lnTo>
                  <a:lnTo>
                    <a:pt x="130961" y="101670"/>
                  </a:lnTo>
                  <a:lnTo>
                    <a:pt x="132463" y="105483"/>
                  </a:lnTo>
                  <a:lnTo>
                    <a:pt x="134875" y="108731"/>
                  </a:lnTo>
                  <a:lnTo>
                    <a:pt x="137895" y="108780"/>
                  </a:lnTo>
                  <a:lnTo>
                    <a:pt x="145012" y="103189"/>
                  </a:lnTo>
                  <a:lnTo>
                    <a:pt x="160324" y="84771"/>
                  </a:lnTo>
                  <a:lnTo>
                    <a:pt x="171524" y="58068"/>
                  </a:lnTo>
                  <a:lnTo>
                    <a:pt x="173130" y="41845"/>
                  </a:lnTo>
                  <a:lnTo>
                    <a:pt x="172570" y="34556"/>
                  </a:lnTo>
                  <a:lnTo>
                    <a:pt x="170785" y="29696"/>
                  </a:lnTo>
                  <a:lnTo>
                    <a:pt x="168185" y="26456"/>
                  </a:lnTo>
                  <a:lnTo>
                    <a:pt x="158750" y="199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8" name="SMARTInkShape-3250"/>
            <p:cNvSpPr/>
            <p:nvPr>
              <p:custDataLst>
                <p:tags r:id="rId102"/>
              </p:custDataLst>
            </p:nvPr>
          </p:nvSpPr>
          <p:spPr>
            <a:xfrm>
              <a:off x="3289378" y="2673762"/>
              <a:ext cx="82473" cy="120239"/>
            </a:xfrm>
            <a:custGeom>
              <a:avLst/>
              <a:gdLst/>
              <a:ahLst/>
              <a:cxnLst/>
              <a:rect l="0" t="0" r="0" b="0"/>
              <a:pathLst>
                <a:path w="82473" h="120239">
                  <a:moveTo>
                    <a:pt x="6272" y="120238"/>
                  </a:moveTo>
                  <a:lnTo>
                    <a:pt x="6272" y="120238"/>
                  </a:lnTo>
                  <a:lnTo>
                    <a:pt x="5567" y="113757"/>
                  </a:lnTo>
                  <a:lnTo>
                    <a:pt x="805" y="84263"/>
                  </a:lnTo>
                  <a:lnTo>
                    <a:pt x="184" y="53605"/>
                  </a:lnTo>
                  <a:lnTo>
                    <a:pt x="0" y="24452"/>
                  </a:lnTo>
                  <a:lnTo>
                    <a:pt x="2090" y="16869"/>
                  </a:lnTo>
                  <a:lnTo>
                    <a:pt x="10058" y="4681"/>
                  </a:lnTo>
                  <a:lnTo>
                    <a:pt x="15852" y="1573"/>
                  </a:lnTo>
                  <a:lnTo>
                    <a:pt x="29815" y="0"/>
                  </a:lnTo>
                  <a:lnTo>
                    <a:pt x="60285" y="3081"/>
                  </a:lnTo>
                  <a:lnTo>
                    <a:pt x="82472" y="5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4" name="SMARTInkShape-Group640"/>
          <p:cNvGrpSpPr/>
          <p:nvPr/>
        </p:nvGrpSpPr>
        <p:grpSpPr>
          <a:xfrm>
            <a:off x="2343150" y="2508250"/>
            <a:ext cx="279401" cy="325589"/>
            <a:chOff x="2343150" y="2508250"/>
            <a:chExt cx="279401" cy="325589"/>
          </a:xfrm>
        </p:grpSpPr>
        <p:sp>
          <p:nvSpPr>
            <p:cNvPr id="1040" name="SMARTInkShape-3251"/>
            <p:cNvSpPr/>
            <p:nvPr>
              <p:custDataLst>
                <p:tags r:id="rId96"/>
              </p:custDataLst>
            </p:nvPr>
          </p:nvSpPr>
          <p:spPr>
            <a:xfrm>
              <a:off x="2547089" y="2546350"/>
              <a:ext cx="75462" cy="95251"/>
            </a:xfrm>
            <a:custGeom>
              <a:avLst/>
              <a:gdLst/>
              <a:ahLst/>
              <a:cxnLst/>
              <a:rect l="0" t="0" r="0" b="0"/>
              <a:pathLst>
                <a:path w="75462" h="95251">
                  <a:moveTo>
                    <a:pt x="56411" y="0"/>
                  </a:moveTo>
                  <a:lnTo>
                    <a:pt x="56411" y="0"/>
                  </a:lnTo>
                  <a:lnTo>
                    <a:pt x="53040" y="29886"/>
                  </a:lnTo>
                  <a:lnTo>
                    <a:pt x="44202" y="50248"/>
                  </a:lnTo>
                  <a:lnTo>
                    <a:pt x="32646" y="66315"/>
                  </a:lnTo>
                  <a:lnTo>
                    <a:pt x="20285" y="76642"/>
                  </a:lnTo>
                  <a:lnTo>
                    <a:pt x="16099" y="77906"/>
                  </a:lnTo>
                  <a:lnTo>
                    <a:pt x="7686" y="77429"/>
                  </a:lnTo>
                  <a:lnTo>
                    <a:pt x="4877" y="74902"/>
                  </a:lnTo>
                  <a:lnTo>
                    <a:pt x="1757" y="66451"/>
                  </a:lnTo>
                  <a:lnTo>
                    <a:pt x="0" y="49793"/>
                  </a:lnTo>
                  <a:lnTo>
                    <a:pt x="1471" y="41415"/>
                  </a:lnTo>
                  <a:lnTo>
                    <a:pt x="2851" y="38193"/>
                  </a:lnTo>
                  <a:lnTo>
                    <a:pt x="5182" y="36751"/>
                  </a:lnTo>
                  <a:lnTo>
                    <a:pt x="8147" y="36495"/>
                  </a:lnTo>
                  <a:lnTo>
                    <a:pt x="11535" y="37030"/>
                  </a:lnTo>
                  <a:lnTo>
                    <a:pt x="26416" y="44525"/>
                  </a:lnTo>
                  <a:lnTo>
                    <a:pt x="51616" y="70696"/>
                  </a:lnTo>
                  <a:lnTo>
                    <a:pt x="7546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1" name="SMARTInkShape-3252"/>
            <p:cNvSpPr/>
            <p:nvPr>
              <p:custDataLst>
                <p:tags r:id="rId97"/>
              </p:custDataLst>
            </p:nvPr>
          </p:nvSpPr>
          <p:spPr>
            <a:xfrm>
              <a:off x="2464683" y="2571750"/>
              <a:ext cx="11818" cy="44451"/>
            </a:xfrm>
            <a:custGeom>
              <a:avLst/>
              <a:gdLst/>
              <a:ahLst/>
              <a:cxnLst/>
              <a:rect l="0" t="0" r="0" b="0"/>
              <a:pathLst>
                <a:path w="11818" h="44451">
                  <a:moveTo>
                    <a:pt x="5467" y="0"/>
                  </a:moveTo>
                  <a:lnTo>
                    <a:pt x="5467" y="0"/>
                  </a:lnTo>
                  <a:lnTo>
                    <a:pt x="1103" y="10139"/>
                  </a:lnTo>
                  <a:lnTo>
                    <a:pt x="0" y="17676"/>
                  </a:lnTo>
                  <a:lnTo>
                    <a:pt x="2750" y="29853"/>
                  </a:lnTo>
                  <a:lnTo>
                    <a:pt x="11817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2" name="SMARTInkShape-3253"/>
            <p:cNvSpPr/>
            <p:nvPr>
              <p:custDataLst>
                <p:tags r:id="rId98"/>
              </p:custDataLst>
            </p:nvPr>
          </p:nvSpPr>
          <p:spPr>
            <a:xfrm>
              <a:off x="2343150" y="2671710"/>
              <a:ext cx="146051" cy="162129"/>
            </a:xfrm>
            <a:custGeom>
              <a:avLst/>
              <a:gdLst/>
              <a:ahLst/>
              <a:cxnLst/>
              <a:rect l="0" t="0" r="0" b="0"/>
              <a:pathLst>
                <a:path w="146051" h="162129">
                  <a:moveTo>
                    <a:pt x="0" y="115940"/>
                  </a:moveTo>
                  <a:lnTo>
                    <a:pt x="0" y="115940"/>
                  </a:lnTo>
                  <a:lnTo>
                    <a:pt x="6742" y="119311"/>
                  </a:lnTo>
                  <a:lnTo>
                    <a:pt x="10845" y="118893"/>
                  </a:lnTo>
                  <a:lnTo>
                    <a:pt x="38692" y="104352"/>
                  </a:lnTo>
                  <a:lnTo>
                    <a:pt x="67981" y="77380"/>
                  </a:lnTo>
                  <a:lnTo>
                    <a:pt x="86935" y="51049"/>
                  </a:lnTo>
                  <a:lnTo>
                    <a:pt x="94612" y="38652"/>
                  </a:lnTo>
                  <a:lnTo>
                    <a:pt x="96613" y="26556"/>
                  </a:lnTo>
                  <a:lnTo>
                    <a:pt x="96159" y="20368"/>
                  </a:lnTo>
                  <a:lnTo>
                    <a:pt x="94445" y="15536"/>
                  </a:lnTo>
                  <a:lnTo>
                    <a:pt x="88777" y="8286"/>
                  </a:lnTo>
                  <a:lnTo>
                    <a:pt x="74282" y="238"/>
                  </a:lnTo>
                  <a:lnTo>
                    <a:pt x="69277" y="0"/>
                  </a:lnTo>
                  <a:lnTo>
                    <a:pt x="59953" y="3498"/>
                  </a:lnTo>
                  <a:lnTo>
                    <a:pt x="43399" y="20143"/>
                  </a:lnTo>
                  <a:lnTo>
                    <a:pt x="31283" y="40673"/>
                  </a:lnTo>
                  <a:lnTo>
                    <a:pt x="20254" y="65555"/>
                  </a:lnTo>
                  <a:lnTo>
                    <a:pt x="13000" y="90724"/>
                  </a:lnTo>
                  <a:lnTo>
                    <a:pt x="11187" y="114140"/>
                  </a:lnTo>
                  <a:lnTo>
                    <a:pt x="11691" y="125324"/>
                  </a:lnTo>
                  <a:lnTo>
                    <a:pt x="19778" y="143394"/>
                  </a:lnTo>
                  <a:lnTo>
                    <a:pt x="25885" y="151176"/>
                  </a:lnTo>
                  <a:lnTo>
                    <a:pt x="42078" y="159822"/>
                  </a:lnTo>
                  <a:lnTo>
                    <a:pt x="51336" y="162128"/>
                  </a:lnTo>
                  <a:lnTo>
                    <a:pt x="71029" y="160927"/>
                  </a:lnTo>
                  <a:lnTo>
                    <a:pt x="101949" y="150436"/>
                  </a:lnTo>
                  <a:lnTo>
                    <a:pt x="120805" y="139738"/>
                  </a:lnTo>
                  <a:lnTo>
                    <a:pt x="146050" y="1159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3" name="SMARTInkShape-3254"/>
            <p:cNvSpPr/>
            <p:nvPr>
              <p:custDataLst>
                <p:tags r:id="rId99"/>
              </p:custDataLst>
            </p:nvPr>
          </p:nvSpPr>
          <p:spPr>
            <a:xfrm>
              <a:off x="2476500" y="25082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2" name="SMARTInkShape-Group641"/>
          <p:cNvGrpSpPr/>
          <p:nvPr/>
        </p:nvGrpSpPr>
        <p:grpSpPr>
          <a:xfrm>
            <a:off x="1729982" y="2610733"/>
            <a:ext cx="340119" cy="185899"/>
            <a:chOff x="1729982" y="2610733"/>
            <a:chExt cx="340119" cy="185899"/>
          </a:xfrm>
        </p:grpSpPr>
        <p:sp>
          <p:nvSpPr>
            <p:cNvPr id="1045" name="SMARTInkShape-3255"/>
            <p:cNvSpPr/>
            <p:nvPr>
              <p:custDataLst>
                <p:tags r:id="rId89"/>
              </p:custDataLst>
            </p:nvPr>
          </p:nvSpPr>
          <p:spPr>
            <a:xfrm>
              <a:off x="2063750" y="2736850"/>
              <a:ext cx="6351" cy="3659"/>
            </a:xfrm>
            <a:custGeom>
              <a:avLst/>
              <a:gdLst/>
              <a:ahLst/>
              <a:cxnLst/>
              <a:rect l="0" t="0" r="0" b="0"/>
              <a:pathLst>
                <a:path w="6351" h="365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365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6" name="SMARTInkShape-3256"/>
            <p:cNvSpPr/>
            <p:nvPr>
              <p:custDataLst>
                <p:tags r:id="rId90"/>
              </p:custDataLst>
            </p:nvPr>
          </p:nvSpPr>
          <p:spPr>
            <a:xfrm>
              <a:off x="2063750" y="2654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7" name="SMARTInkShape-3257"/>
            <p:cNvSpPr/>
            <p:nvPr>
              <p:custDataLst>
                <p:tags r:id="rId91"/>
              </p:custDataLst>
            </p:nvPr>
          </p:nvSpPr>
          <p:spPr>
            <a:xfrm>
              <a:off x="1956683" y="2610733"/>
              <a:ext cx="37218" cy="146513"/>
            </a:xfrm>
            <a:custGeom>
              <a:avLst/>
              <a:gdLst/>
              <a:ahLst/>
              <a:cxnLst/>
              <a:rect l="0" t="0" r="0" b="0"/>
              <a:pathLst>
                <a:path w="37218" h="146513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6141" y="30626"/>
                  </a:lnTo>
                  <a:lnTo>
                    <a:pt x="10000" y="51927"/>
                  </a:lnTo>
                  <a:lnTo>
                    <a:pt x="14067" y="73153"/>
                  </a:lnTo>
                  <a:lnTo>
                    <a:pt x="16345" y="94346"/>
                  </a:lnTo>
                  <a:lnTo>
                    <a:pt x="19509" y="124229"/>
                  </a:lnTo>
                  <a:lnTo>
                    <a:pt x="23528" y="146127"/>
                  </a:lnTo>
                  <a:lnTo>
                    <a:pt x="23152" y="146512"/>
                  </a:lnTo>
                  <a:lnTo>
                    <a:pt x="20853" y="143178"/>
                  </a:lnTo>
                  <a:lnTo>
                    <a:pt x="18403" y="113959"/>
                  </a:lnTo>
                  <a:lnTo>
                    <a:pt x="20441" y="112367"/>
                  </a:lnTo>
                  <a:lnTo>
                    <a:pt x="37217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8" name="SMARTInkShape-3258"/>
            <p:cNvSpPr/>
            <p:nvPr>
              <p:custDataLst>
                <p:tags r:id="rId92"/>
              </p:custDataLst>
            </p:nvPr>
          </p:nvSpPr>
          <p:spPr>
            <a:xfrm>
              <a:off x="1860550" y="2711450"/>
              <a:ext cx="57151" cy="47121"/>
            </a:xfrm>
            <a:custGeom>
              <a:avLst/>
              <a:gdLst/>
              <a:ahLst/>
              <a:cxnLst/>
              <a:rect l="0" t="0" r="0" b="0"/>
              <a:pathLst>
                <a:path w="57151" h="47121">
                  <a:moveTo>
                    <a:pt x="0" y="19050"/>
                  </a:moveTo>
                  <a:lnTo>
                    <a:pt x="0" y="19050"/>
                  </a:lnTo>
                  <a:lnTo>
                    <a:pt x="0" y="22421"/>
                  </a:lnTo>
                  <a:lnTo>
                    <a:pt x="3371" y="31259"/>
                  </a:lnTo>
                  <a:lnTo>
                    <a:pt x="8789" y="36941"/>
                  </a:lnTo>
                  <a:lnTo>
                    <a:pt x="22063" y="47120"/>
                  </a:lnTo>
                  <a:lnTo>
                    <a:pt x="23175" y="46935"/>
                  </a:lnTo>
                  <a:lnTo>
                    <a:pt x="23917" y="46107"/>
                  </a:lnTo>
                  <a:lnTo>
                    <a:pt x="34108" y="18080"/>
                  </a:lnTo>
                  <a:lnTo>
                    <a:pt x="38017" y="4303"/>
                  </a:lnTo>
                  <a:lnTo>
                    <a:pt x="39456" y="2869"/>
                  </a:lnTo>
                  <a:lnTo>
                    <a:pt x="41121" y="1912"/>
                  </a:lnTo>
                  <a:lnTo>
                    <a:pt x="42230" y="1980"/>
                  </a:lnTo>
                  <a:lnTo>
                    <a:pt x="42970" y="2731"/>
                  </a:lnTo>
                  <a:lnTo>
                    <a:pt x="43464" y="3937"/>
                  </a:lnTo>
                  <a:lnTo>
                    <a:pt x="45204" y="4036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9" name="SMARTInkShape-3259"/>
            <p:cNvSpPr/>
            <p:nvPr>
              <p:custDataLst>
                <p:tags r:id="rId93"/>
              </p:custDataLst>
            </p:nvPr>
          </p:nvSpPr>
          <p:spPr>
            <a:xfrm>
              <a:off x="1766183" y="2641600"/>
              <a:ext cx="30868" cy="6351"/>
            </a:xfrm>
            <a:custGeom>
              <a:avLst/>
              <a:gdLst/>
              <a:ahLst/>
              <a:cxnLst/>
              <a:rect l="0" t="0" r="0" b="0"/>
              <a:pathLst>
                <a:path w="308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11785" y="4468"/>
                  </a:lnTo>
                  <a:lnTo>
                    <a:pt x="308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0" name="SMARTInkShape-3260"/>
            <p:cNvSpPr/>
            <p:nvPr>
              <p:custDataLst>
                <p:tags r:id="rId94"/>
              </p:custDataLst>
            </p:nvPr>
          </p:nvSpPr>
          <p:spPr>
            <a:xfrm>
              <a:off x="1758950" y="2692400"/>
              <a:ext cx="50801" cy="38101"/>
            </a:xfrm>
            <a:custGeom>
              <a:avLst/>
              <a:gdLst/>
              <a:ahLst/>
              <a:cxnLst/>
              <a:rect l="0" t="0" r="0" b="0"/>
              <a:pathLst>
                <a:path w="50801" h="38101">
                  <a:moveTo>
                    <a:pt x="0" y="38100"/>
                  </a:moveTo>
                  <a:lnTo>
                    <a:pt x="0" y="38100"/>
                  </a:lnTo>
                  <a:lnTo>
                    <a:pt x="30390" y="1783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1" name="SMARTInkShape-3261"/>
            <p:cNvSpPr/>
            <p:nvPr>
              <p:custDataLst>
                <p:tags r:id="rId95"/>
              </p:custDataLst>
            </p:nvPr>
          </p:nvSpPr>
          <p:spPr>
            <a:xfrm>
              <a:off x="1729982" y="2654300"/>
              <a:ext cx="92469" cy="142332"/>
            </a:xfrm>
            <a:custGeom>
              <a:avLst/>
              <a:gdLst/>
              <a:ahLst/>
              <a:cxnLst/>
              <a:rect l="0" t="0" r="0" b="0"/>
              <a:pathLst>
                <a:path w="92469" h="142332">
                  <a:moveTo>
                    <a:pt x="16268" y="0"/>
                  </a:moveTo>
                  <a:lnTo>
                    <a:pt x="16268" y="0"/>
                  </a:lnTo>
                  <a:lnTo>
                    <a:pt x="14387" y="28248"/>
                  </a:lnTo>
                  <a:lnTo>
                    <a:pt x="10493" y="52066"/>
                  </a:lnTo>
                  <a:lnTo>
                    <a:pt x="4059" y="76763"/>
                  </a:lnTo>
                  <a:lnTo>
                    <a:pt x="258" y="99969"/>
                  </a:lnTo>
                  <a:lnTo>
                    <a:pt x="0" y="127222"/>
                  </a:lnTo>
                  <a:lnTo>
                    <a:pt x="1190" y="133498"/>
                  </a:lnTo>
                  <a:lnTo>
                    <a:pt x="3394" y="137682"/>
                  </a:lnTo>
                  <a:lnTo>
                    <a:pt x="6274" y="140471"/>
                  </a:lnTo>
                  <a:lnTo>
                    <a:pt x="9605" y="142331"/>
                  </a:lnTo>
                  <a:lnTo>
                    <a:pt x="31149" y="141577"/>
                  </a:lnTo>
                  <a:lnTo>
                    <a:pt x="56504" y="133514"/>
                  </a:lnTo>
                  <a:lnTo>
                    <a:pt x="83124" y="115924"/>
                  </a:lnTo>
                  <a:lnTo>
                    <a:pt x="9246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7" name="SMARTInkShape-Group642"/>
          <p:cNvGrpSpPr/>
          <p:nvPr/>
        </p:nvGrpSpPr>
        <p:grpSpPr>
          <a:xfrm>
            <a:off x="3957523" y="1855867"/>
            <a:ext cx="722428" cy="431599"/>
            <a:chOff x="3957523" y="1855867"/>
            <a:chExt cx="722428" cy="431599"/>
          </a:xfrm>
        </p:grpSpPr>
        <p:sp>
          <p:nvSpPr>
            <p:cNvPr id="1053" name="SMARTInkShape-3262"/>
            <p:cNvSpPr/>
            <p:nvPr>
              <p:custDataLst>
                <p:tags r:id="rId75"/>
              </p:custDataLst>
            </p:nvPr>
          </p:nvSpPr>
          <p:spPr>
            <a:xfrm>
              <a:off x="4162490" y="2142986"/>
              <a:ext cx="98361" cy="143015"/>
            </a:xfrm>
            <a:custGeom>
              <a:avLst/>
              <a:gdLst/>
              <a:ahLst/>
              <a:cxnLst/>
              <a:rect l="0" t="0" r="0" b="0"/>
              <a:pathLst>
                <a:path w="98361" h="143015">
                  <a:moveTo>
                    <a:pt x="9460" y="28714"/>
                  </a:moveTo>
                  <a:lnTo>
                    <a:pt x="9460" y="28714"/>
                  </a:lnTo>
                  <a:lnTo>
                    <a:pt x="4434" y="16780"/>
                  </a:lnTo>
                  <a:lnTo>
                    <a:pt x="3993" y="14408"/>
                  </a:lnTo>
                  <a:lnTo>
                    <a:pt x="2993" y="13532"/>
                  </a:lnTo>
                  <a:lnTo>
                    <a:pt x="1621" y="13654"/>
                  </a:lnTo>
                  <a:lnTo>
                    <a:pt x="0" y="14441"/>
                  </a:lnTo>
                  <a:lnTo>
                    <a:pt x="82" y="22841"/>
                  </a:lnTo>
                  <a:lnTo>
                    <a:pt x="2213" y="47200"/>
                  </a:lnTo>
                  <a:lnTo>
                    <a:pt x="4726" y="77465"/>
                  </a:lnTo>
                  <a:lnTo>
                    <a:pt x="11896" y="106234"/>
                  </a:lnTo>
                  <a:lnTo>
                    <a:pt x="14612" y="110027"/>
                  </a:lnTo>
                  <a:lnTo>
                    <a:pt x="21392" y="114242"/>
                  </a:lnTo>
                  <a:lnTo>
                    <a:pt x="24470" y="114660"/>
                  </a:lnTo>
                  <a:lnTo>
                    <a:pt x="29772" y="113244"/>
                  </a:lnTo>
                  <a:lnTo>
                    <a:pt x="34480" y="102737"/>
                  </a:lnTo>
                  <a:lnTo>
                    <a:pt x="42979" y="75106"/>
                  </a:lnTo>
                  <a:lnTo>
                    <a:pt x="49757" y="52155"/>
                  </a:lnTo>
                  <a:lnTo>
                    <a:pt x="55122" y="27843"/>
                  </a:lnTo>
                  <a:lnTo>
                    <a:pt x="59951" y="3795"/>
                  </a:lnTo>
                  <a:lnTo>
                    <a:pt x="61465" y="1518"/>
                  </a:lnTo>
                  <a:lnTo>
                    <a:pt x="63180" y="0"/>
                  </a:lnTo>
                  <a:lnTo>
                    <a:pt x="64323" y="2516"/>
                  </a:lnTo>
                  <a:lnTo>
                    <a:pt x="67344" y="25028"/>
                  </a:lnTo>
                  <a:lnTo>
                    <a:pt x="73051" y="51535"/>
                  </a:lnTo>
                  <a:lnTo>
                    <a:pt x="78410" y="78368"/>
                  </a:lnTo>
                  <a:lnTo>
                    <a:pt x="83849" y="102994"/>
                  </a:lnTo>
                  <a:lnTo>
                    <a:pt x="98360" y="1430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4" name="SMARTInkShape-3263"/>
            <p:cNvSpPr/>
            <p:nvPr>
              <p:custDataLst>
                <p:tags r:id="rId76"/>
              </p:custDataLst>
            </p:nvPr>
          </p:nvSpPr>
          <p:spPr>
            <a:xfrm>
              <a:off x="3994150" y="2204979"/>
              <a:ext cx="152401" cy="69340"/>
            </a:xfrm>
            <a:custGeom>
              <a:avLst/>
              <a:gdLst/>
              <a:ahLst/>
              <a:cxnLst/>
              <a:rect l="0" t="0" r="0" b="0"/>
              <a:pathLst>
                <a:path w="152401" h="69340">
                  <a:moveTo>
                    <a:pt x="0" y="30221"/>
                  </a:moveTo>
                  <a:lnTo>
                    <a:pt x="0" y="30221"/>
                  </a:lnTo>
                  <a:lnTo>
                    <a:pt x="0" y="33592"/>
                  </a:lnTo>
                  <a:lnTo>
                    <a:pt x="1411" y="34585"/>
                  </a:lnTo>
                  <a:lnTo>
                    <a:pt x="11550" y="35982"/>
                  </a:lnTo>
                  <a:lnTo>
                    <a:pt x="39545" y="36455"/>
                  </a:lnTo>
                  <a:lnTo>
                    <a:pt x="56381" y="35108"/>
                  </a:lnTo>
                  <a:lnTo>
                    <a:pt x="83576" y="27122"/>
                  </a:lnTo>
                  <a:lnTo>
                    <a:pt x="101512" y="19268"/>
                  </a:lnTo>
                  <a:lnTo>
                    <a:pt x="114352" y="9023"/>
                  </a:lnTo>
                  <a:lnTo>
                    <a:pt x="119821" y="0"/>
                  </a:lnTo>
                  <a:lnTo>
                    <a:pt x="104701" y="29656"/>
                  </a:lnTo>
                  <a:lnTo>
                    <a:pt x="92439" y="53628"/>
                  </a:lnTo>
                  <a:lnTo>
                    <a:pt x="91179" y="62496"/>
                  </a:lnTo>
                  <a:lnTo>
                    <a:pt x="92970" y="68790"/>
                  </a:lnTo>
                  <a:lnTo>
                    <a:pt x="95141" y="69339"/>
                  </a:lnTo>
                  <a:lnTo>
                    <a:pt x="101316" y="66186"/>
                  </a:lnTo>
                  <a:lnTo>
                    <a:pt x="112726" y="53107"/>
                  </a:lnTo>
                  <a:lnTo>
                    <a:pt x="125422" y="27413"/>
                  </a:lnTo>
                  <a:lnTo>
                    <a:pt x="125948" y="28349"/>
                  </a:lnTo>
                  <a:lnTo>
                    <a:pt x="128674" y="43178"/>
                  </a:lnTo>
                  <a:lnTo>
                    <a:pt x="132683" y="51502"/>
                  </a:lnTo>
                  <a:lnTo>
                    <a:pt x="139168" y="59905"/>
                  </a:lnTo>
                  <a:lnTo>
                    <a:pt x="142168" y="62005"/>
                  </a:lnTo>
                  <a:lnTo>
                    <a:pt x="144873" y="62699"/>
                  </a:lnTo>
                  <a:lnTo>
                    <a:pt x="152400" y="61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5" name="SMARTInkShape-3264"/>
            <p:cNvSpPr/>
            <p:nvPr>
              <p:custDataLst>
                <p:tags r:id="rId77"/>
              </p:custDataLst>
            </p:nvPr>
          </p:nvSpPr>
          <p:spPr>
            <a:xfrm>
              <a:off x="4006850" y="2150168"/>
              <a:ext cx="12701" cy="137298"/>
            </a:xfrm>
            <a:custGeom>
              <a:avLst/>
              <a:gdLst/>
              <a:ahLst/>
              <a:cxnLst/>
              <a:rect l="0" t="0" r="0" b="0"/>
              <a:pathLst>
                <a:path w="12701" h="137298">
                  <a:moveTo>
                    <a:pt x="0" y="15182"/>
                  </a:moveTo>
                  <a:lnTo>
                    <a:pt x="0" y="15182"/>
                  </a:lnTo>
                  <a:lnTo>
                    <a:pt x="0" y="0"/>
                  </a:lnTo>
                  <a:lnTo>
                    <a:pt x="0" y="25613"/>
                  </a:lnTo>
                  <a:lnTo>
                    <a:pt x="0" y="50627"/>
                  </a:lnTo>
                  <a:lnTo>
                    <a:pt x="706" y="76796"/>
                  </a:lnTo>
                  <a:lnTo>
                    <a:pt x="3371" y="100187"/>
                  </a:lnTo>
                  <a:lnTo>
                    <a:pt x="10125" y="128033"/>
                  </a:lnTo>
                  <a:lnTo>
                    <a:pt x="11937" y="136971"/>
                  </a:lnTo>
                  <a:lnTo>
                    <a:pt x="12192" y="137297"/>
                  </a:lnTo>
                  <a:lnTo>
                    <a:pt x="12700" y="135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6" name="SMARTInkShape-3265"/>
            <p:cNvSpPr/>
            <p:nvPr>
              <p:custDataLst>
                <p:tags r:id="rId78"/>
              </p:custDataLst>
            </p:nvPr>
          </p:nvSpPr>
          <p:spPr>
            <a:xfrm>
              <a:off x="4630348" y="1855867"/>
              <a:ext cx="49603" cy="135906"/>
            </a:xfrm>
            <a:custGeom>
              <a:avLst/>
              <a:gdLst/>
              <a:ahLst/>
              <a:cxnLst/>
              <a:rect l="0" t="0" r="0" b="0"/>
              <a:pathLst>
                <a:path w="49603" h="135906">
                  <a:moveTo>
                    <a:pt x="11502" y="23733"/>
                  </a:moveTo>
                  <a:lnTo>
                    <a:pt x="11502" y="23733"/>
                  </a:lnTo>
                  <a:lnTo>
                    <a:pt x="11502" y="0"/>
                  </a:lnTo>
                  <a:lnTo>
                    <a:pt x="8131" y="12311"/>
                  </a:lnTo>
                  <a:lnTo>
                    <a:pt x="9405" y="37204"/>
                  </a:lnTo>
                  <a:lnTo>
                    <a:pt x="10881" y="66922"/>
                  </a:lnTo>
                  <a:lnTo>
                    <a:pt x="14689" y="94699"/>
                  </a:lnTo>
                  <a:lnTo>
                    <a:pt x="13544" y="117432"/>
                  </a:lnTo>
                  <a:lnTo>
                    <a:pt x="8736" y="130831"/>
                  </a:lnTo>
                  <a:lnTo>
                    <a:pt x="4863" y="134832"/>
                  </a:lnTo>
                  <a:lnTo>
                    <a:pt x="2843" y="135899"/>
                  </a:lnTo>
                  <a:lnTo>
                    <a:pt x="1496" y="135905"/>
                  </a:lnTo>
                  <a:lnTo>
                    <a:pt x="598" y="135203"/>
                  </a:lnTo>
                  <a:lnTo>
                    <a:pt x="0" y="134030"/>
                  </a:lnTo>
                  <a:lnTo>
                    <a:pt x="4978" y="128963"/>
                  </a:lnTo>
                  <a:lnTo>
                    <a:pt x="23445" y="118177"/>
                  </a:lnTo>
                  <a:lnTo>
                    <a:pt x="49602" y="1062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7" name="SMARTInkShape-3266"/>
            <p:cNvSpPr/>
            <p:nvPr>
              <p:custDataLst>
                <p:tags r:id="rId79"/>
              </p:custDataLst>
            </p:nvPr>
          </p:nvSpPr>
          <p:spPr>
            <a:xfrm>
              <a:off x="4578350" y="1930400"/>
              <a:ext cx="31751" cy="50462"/>
            </a:xfrm>
            <a:custGeom>
              <a:avLst/>
              <a:gdLst/>
              <a:ahLst/>
              <a:cxnLst/>
              <a:rect l="0" t="0" r="0" b="0"/>
              <a:pathLst>
                <a:path w="31751" h="50462">
                  <a:moveTo>
                    <a:pt x="0" y="38100"/>
                  </a:moveTo>
                  <a:lnTo>
                    <a:pt x="0" y="38100"/>
                  </a:lnTo>
                  <a:lnTo>
                    <a:pt x="0" y="41471"/>
                  </a:lnTo>
                  <a:lnTo>
                    <a:pt x="1882" y="45007"/>
                  </a:lnTo>
                  <a:lnTo>
                    <a:pt x="6089" y="50461"/>
                  </a:lnTo>
                  <a:lnTo>
                    <a:pt x="1934" y="39888"/>
                  </a:lnTo>
                  <a:lnTo>
                    <a:pt x="1279" y="24754"/>
                  </a:lnTo>
                  <a:lnTo>
                    <a:pt x="5239" y="11725"/>
                  </a:lnTo>
                  <a:lnTo>
                    <a:pt x="8913" y="5681"/>
                  </a:lnTo>
                  <a:lnTo>
                    <a:pt x="12898" y="2525"/>
                  </a:lnTo>
                  <a:lnTo>
                    <a:pt x="17727" y="1122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8" name="SMARTInkShape-3267"/>
            <p:cNvSpPr/>
            <p:nvPr>
              <p:custDataLst>
                <p:tags r:id="rId80"/>
              </p:custDataLst>
            </p:nvPr>
          </p:nvSpPr>
          <p:spPr>
            <a:xfrm>
              <a:off x="4466953" y="1913074"/>
              <a:ext cx="73298" cy="78829"/>
            </a:xfrm>
            <a:custGeom>
              <a:avLst/>
              <a:gdLst/>
              <a:ahLst/>
              <a:cxnLst/>
              <a:rect l="0" t="0" r="0" b="0"/>
              <a:pathLst>
                <a:path w="73298" h="78829">
                  <a:moveTo>
                    <a:pt x="16147" y="23676"/>
                  </a:moveTo>
                  <a:lnTo>
                    <a:pt x="16147" y="23676"/>
                  </a:lnTo>
                  <a:lnTo>
                    <a:pt x="21173" y="11743"/>
                  </a:lnTo>
                  <a:lnTo>
                    <a:pt x="22236" y="6032"/>
                  </a:lnTo>
                  <a:lnTo>
                    <a:pt x="21617" y="6269"/>
                  </a:lnTo>
                  <a:lnTo>
                    <a:pt x="15965" y="12090"/>
                  </a:lnTo>
                  <a:lnTo>
                    <a:pt x="3628" y="30042"/>
                  </a:lnTo>
                  <a:lnTo>
                    <a:pt x="0" y="42733"/>
                  </a:lnTo>
                  <a:lnTo>
                    <a:pt x="1328" y="61778"/>
                  </a:lnTo>
                  <a:lnTo>
                    <a:pt x="6190" y="74085"/>
                  </a:lnTo>
                  <a:lnTo>
                    <a:pt x="8803" y="76332"/>
                  </a:lnTo>
                  <a:lnTo>
                    <a:pt x="15470" y="78828"/>
                  </a:lnTo>
                  <a:lnTo>
                    <a:pt x="19224" y="78083"/>
                  </a:lnTo>
                  <a:lnTo>
                    <a:pt x="27157" y="73492"/>
                  </a:lnTo>
                  <a:lnTo>
                    <a:pt x="46700" y="47549"/>
                  </a:lnTo>
                  <a:lnTo>
                    <a:pt x="57120" y="24080"/>
                  </a:lnTo>
                  <a:lnTo>
                    <a:pt x="59052" y="14213"/>
                  </a:lnTo>
                  <a:lnTo>
                    <a:pt x="58029" y="7005"/>
                  </a:lnTo>
                  <a:lnTo>
                    <a:pt x="56768" y="4095"/>
                  </a:lnTo>
                  <a:lnTo>
                    <a:pt x="55223" y="2156"/>
                  </a:lnTo>
                  <a:lnTo>
                    <a:pt x="51623" y="0"/>
                  </a:lnTo>
                  <a:lnTo>
                    <a:pt x="48970" y="1542"/>
                  </a:lnTo>
                  <a:lnTo>
                    <a:pt x="30548" y="24942"/>
                  </a:lnTo>
                  <a:lnTo>
                    <a:pt x="26075" y="36939"/>
                  </a:lnTo>
                  <a:lnTo>
                    <a:pt x="24793" y="48621"/>
                  </a:lnTo>
                  <a:lnTo>
                    <a:pt x="26575" y="58516"/>
                  </a:lnTo>
                  <a:lnTo>
                    <a:pt x="29449" y="62425"/>
                  </a:lnTo>
                  <a:lnTo>
                    <a:pt x="38287" y="68650"/>
                  </a:lnTo>
                  <a:lnTo>
                    <a:pt x="51791" y="72750"/>
                  </a:lnTo>
                  <a:lnTo>
                    <a:pt x="60446" y="71827"/>
                  </a:lnTo>
                  <a:lnTo>
                    <a:pt x="73297" y="681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9" name="SMARTInkShape-3268"/>
            <p:cNvSpPr/>
            <p:nvPr>
              <p:custDataLst>
                <p:tags r:id="rId81"/>
              </p:custDataLst>
            </p:nvPr>
          </p:nvSpPr>
          <p:spPr>
            <a:xfrm>
              <a:off x="4375150" y="1949450"/>
              <a:ext cx="44451" cy="53373"/>
            </a:xfrm>
            <a:custGeom>
              <a:avLst/>
              <a:gdLst/>
              <a:ahLst/>
              <a:cxnLst/>
              <a:rect l="0" t="0" r="0" b="0"/>
              <a:pathLst>
                <a:path w="44451" h="53373">
                  <a:moveTo>
                    <a:pt x="0" y="0"/>
                  </a:moveTo>
                  <a:lnTo>
                    <a:pt x="0" y="0"/>
                  </a:lnTo>
                  <a:lnTo>
                    <a:pt x="5467" y="23144"/>
                  </a:lnTo>
                  <a:lnTo>
                    <a:pt x="6334" y="53372"/>
                  </a:lnTo>
                  <a:lnTo>
                    <a:pt x="6343" y="52413"/>
                  </a:lnTo>
                  <a:lnTo>
                    <a:pt x="18559" y="29894"/>
                  </a:lnTo>
                  <a:lnTo>
                    <a:pt x="26744" y="18892"/>
                  </a:lnTo>
                  <a:lnTo>
                    <a:pt x="31407" y="15452"/>
                  </a:lnTo>
                  <a:lnTo>
                    <a:pt x="33638" y="14535"/>
                  </a:lnTo>
                  <a:lnTo>
                    <a:pt x="35831" y="15334"/>
                  </a:lnTo>
                  <a:lnTo>
                    <a:pt x="40149" y="19985"/>
                  </a:lnTo>
                  <a:lnTo>
                    <a:pt x="40877" y="23201"/>
                  </a:lnTo>
                  <a:lnTo>
                    <a:pt x="39942" y="34469"/>
                  </a:lnTo>
                  <a:lnTo>
                    <a:pt x="444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0" name="SMARTInkShape-3269"/>
            <p:cNvSpPr/>
            <p:nvPr>
              <p:custDataLst>
                <p:tags r:id="rId82"/>
              </p:custDataLst>
            </p:nvPr>
          </p:nvSpPr>
          <p:spPr>
            <a:xfrm>
              <a:off x="4333392" y="1918583"/>
              <a:ext cx="16359" cy="5468"/>
            </a:xfrm>
            <a:custGeom>
              <a:avLst/>
              <a:gdLst/>
              <a:ahLst/>
              <a:cxnLst/>
              <a:rect l="0" t="0" r="0" b="0"/>
              <a:pathLst>
                <a:path w="16359" h="5468">
                  <a:moveTo>
                    <a:pt x="3658" y="5467"/>
                  </a:moveTo>
                  <a:lnTo>
                    <a:pt x="3658" y="5467"/>
                  </a:lnTo>
                  <a:lnTo>
                    <a:pt x="287" y="2096"/>
                  </a:lnTo>
                  <a:lnTo>
                    <a:pt x="0" y="1103"/>
                  </a:lnTo>
                  <a:lnTo>
                    <a:pt x="513" y="441"/>
                  </a:lnTo>
                  <a:lnTo>
                    <a:pt x="1561" y="0"/>
                  </a:lnTo>
                  <a:lnTo>
                    <a:pt x="1635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1" name="SMARTInkShape-3270"/>
            <p:cNvSpPr/>
            <p:nvPr>
              <p:custDataLst>
                <p:tags r:id="rId83"/>
              </p:custDataLst>
            </p:nvPr>
          </p:nvSpPr>
          <p:spPr>
            <a:xfrm>
              <a:off x="4324350" y="1996879"/>
              <a:ext cx="19051" cy="35122"/>
            </a:xfrm>
            <a:custGeom>
              <a:avLst/>
              <a:gdLst/>
              <a:ahLst/>
              <a:cxnLst/>
              <a:rect l="0" t="0" r="0" b="0"/>
              <a:pathLst>
                <a:path w="19051" h="351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70" y="418"/>
                  </a:lnTo>
                  <a:lnTo>
                    <a:pt x="8838" y="4646"/>
                  </a:lnTo>
                  <a:lnTo>
                    <a:pt x="19050" y="3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2" name="SMARTInkShape-3271"/>
            <p:cNvSpPr/>
            <p:nvPr>
              <p:custDataLst>
                <p:tags r:id="rId84"/>
              </p:custDataLst>
            </p:nvPr>
          </p:nvSpPr>
          <p:spPr>
            <a:xfrm>
              <a:off x="4257970" y="1950333"/>
              <a:ext cx="43874" cy="167219"/>
            </a:xfrm>
            <a:custGeom>
              <a:avLst/>
              <a:gdLst/>
              <a:ahLst/>
              <a:cxnLst/>
              <a:rect l="0" t="0" r="0" b="0"/>
              <a:pathLst>
                <a:path w="43874" h="167219">
                  <a:moveTo>
                    <a:pt x="21930" y="5467"/>
                  </a:moveTo>
                  <a:lnTo>
                    <a:pt x="21930" y="5467"/>
                  </a:lnTo>
                  <a:lnTo>
                    <a:pt x="16463" y="0"/>
                  </a:lnTo>
                  <a:lnTo>
                    <a:pt x="12471" y="6120"/>
                  </a:lnTo>
                  <a:lnTo>
                    <a:pt x="676" y="34461"/>
                  </a:lnTo>
                  <a:lnTo>
                    <a:pt x="0" y="38202"/>
                  </a:lnTo>
                  <a:lnTo>
                    <a:pt x="1129" y="44240"/>
                  </a:lnTo>
                  <a:lnTo>
                    <a:pt x="2418" y="46132"/>
                  </a:lnTo>
                  <a:lnTo>
                    <a:pt x="3983" y="47394"/>
                  </a:lnTo>
                  <a:lnTo>
                    <a:pt x="5732" y="48235"/>
                  </a:lnTo>
                  <a:lnTo>
                    <a:pt x="8309" y="47384"/>
                  </a:lnTo>
                  <a:lnTo>
                    <a:pt x="14935" y="42677"/>
                  </a:lnTo>
                  <a:lnTo>
                    <a:pt x="23228" y="28722"/>
                  </a:lnTo>
                  <a:lnTo>
                    <a:pt x="27282" y="10818"/>
                  </a:lnTo>
                  <a:lnTo>
                    <a:pt x="27984" y="3603"/>
                  </a:lnTo>
                  <a:lnTo>
                    <a:pt x="28083" y="3519"/>
                  </a:lnTo>
                  <a:lnTo>
                    <a:pt x="37107" y="31868"/>
                  </a:lnTo>
                  <a:lnTo>
                    <a:pt x="43873" y="62240"/>
                  </a:lnTo>
                  <a:lnTo>
                    <a:pt x="42150" y="91276"/>
                  </a:lnTo>
                  <a:lnTo>
                    <a:pt x="40621" y="121517"/>
                  </a:lnTo>
                  <a:lnTo>
                    <a:pt x="35308" y="147253"/>
                  </a:lnTo>
                  <a:lnTo>
                    <a:pt x="28816" y="159265"/>
                  </a:lnTo>
                  <a:lnTo>
                    <a:pt x="23109" y="165544"/>
                  </a:lnTo>
                  <a:lnTo>
                    <a:pt x="20599" y="167218"/>
                  </a:lnTo>
                  <a:lnTo>
                    <a:pt x="18221" y="166218"/>
                  </a:lnTo>
                  <a:lnTo>
                    <a:pt x="13696" y="159462"/>
                  </a:lnTo>
                  <a:lnTo>
                    <a:pt x="14477" y="131266"/>
                  </a:lnTo>
                  <a:lnTo>
                    <a:pt x="15580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3" name="SMARTInkShape-3272"/>
            <p:cNvSpPr/>
            <p:nvPr>
              <p:custDataLst>
                <p:tags r:id="rId85"/>
              </p:custDataLst>
            </p:nvPr>
          </p:nvSpPr>
          <p:spPr>
            <a:xfrm>
              <a:off x="4174032" y="1956323"/>
              <a:ext cx="74119" cy="69614"/>
            </a:xfrm>
            <a:custGeom>
              <a:avLst/>
              <a:gdLst/>
              <a:ahLst/>
              <a:cxnLst/>
              <a:rect l="0" t="0" r="0" b="0"/>
              <a:pathLst>
                <a:path w="74119" h="69614">
                  <a:moveTo>
                    <a:pt x="16968" y="12177"/>
                  </a:moveTo>
                  <a:lnTo>
                    <a:pt x="16968" y="12177"/>
                  </a:lnTo>
                  <a:lnTo>
                    <a:pt x="16968" y="5435"/>
                  </a:lnTo>
                  <a:lnTo>
                    <a:pt x="17673" y="3449"/>
                  </a:lnTo>
                  <a:lnTo>
                    <a:pt x="18849" y="2125"/>
                  </a:lnTo>
                  <a:lnTo>
                    <a:pt x="20339" y="1242"/>
                  </a:lnTo>
                  <a:lnTo>
                    <a:pt x="20627" y="654"/>
                  </a:lnTo>
                  <a:lnTo>
                    <a:pt x="20112" y="261"/>
                  </a:lnTo>
                  <a:lnTo>
                    <a:pt x="19064" y="0"/>
                  </a:lnTo>
                  <a:lnTo>
                    <a:pt x="8455" y="27176"/>
                  </a:lnTo>
                  <a:lnTo>
                    <a:pt x="1040" y="49076"/>
                  </a:lnTo>
                  <a:lnTo>
                    <a:pt x="0" y="55827"/>
                  </a:lnTo>
                  <a:lnTo>
                    <a:pt x="717" y="61032"/>
                  </a:lnTo>
                  <a:lnTo>
                    <a:pt x="2606" y="65208"/>
                  </a:lnTo>
                  <a:lnTo>
                    <a:pt x="5277" y="68698"/>
                  </a:lnTo>
                  <a:lnTo>
                    <a:pt x="8468" y="69613"/>
                  </a:lnTo>
                  <a:lnTo>
                    <a:pt x="12007" y="68812"/>
                  </a:lnTo>
                  <a:lnTo>
                    <a:pt x="15777" y="66867"/>
                  </a:lnTo>
                  <a:lnTo>
                    <a:pt x="21848" y="59061"/>
                  </a:lnTo>
                  <a:lnTo>
                    <a:pt x="33002" y="27758"/>
                  </a:lnTo>
                  <a:lnTo>
                    <a:pt x="35124" y="18518"/>
                  </a:lnTo>
                  <a:lnTo>
                    <a:pt x="35422" y="19227"/>
                  </a:lnTo>
                  <a:lnTo>
                    <a:pt x="39271" y="37245"/>
                  </a:lnTo>
                  <a:lnTo>
                    <a:pt x="44755" y="46366"/>
                  </a:lnTo>
                  <a:lnTo>
                    <a:pt x="56402" y="57971"/>
                  </a:lnTo>
                  <a:lnTo>
                    <a:pt x="59485" y="58934"/>
                  </a:lnTo>
                  <a:lnTo>
                    <a:pt x="74118" y="566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4" name="SMARTInkShape-3273"/>
            <p:cNvSpPr/>
            <p:nvPr>
              <p:custDataLst>
                <p:tags r:id="rId86"/>
              </p:custDataLst>
            </p:nvPr>
          </p:nvSpPr>
          <p:spPr>
            <a:xfrm>
              <a:off x="4032250" y="1976902"/>
              <a:ext cx="95251" cy="72481"/>
            </a:xfrm>
            <a:custGeom>
              <a:avLst/>
              <a:gdLst/>
              <a:ahLst/>
              <a:cxnLst/>
              <a:rect l="0" t="0" r="0" b="0"/>
              <a:pathLst>
                <a:path w="95251" h="72481">
                  <a:moveTo>
                    <a:pt x="0" y="23348"/>
                  </a:moveTo>
                  <a:lnTo>
                    <a:pt x="0" y="23348"/>
                  </a:lnTo>
                  <a:lnTo>
                    <a:pt x="8838" y="32186"/>
                  </a:lnTo>
                  <a:lnTo>
                    <a:pt x="10984" y="39976"/>
                  </a:lnTo>
                  <a:lnTo>
                    <a:pt x="12361" y="58853"/>
                  </a:lnTo>
                  <a:lnTo>
                    <a:pt x="10668" y="65704"/>
                  </a:lnTo>
                  <a:lnTo>
                    <a:pt x="7203" y="72480"/>
                  </a:lnTo>
                  <a:lnTo>
                    <a:pt x="6919" y="72330"/>
                  </a:lnTo>
                  <a:lnTo>
                    <a:pt x="6425" y="58421"/>
                  </a:lnTo>
                  <a:lnTo>
                    <a:pt x="7070" y="31086"/>
                  </a:lnTo>
                  <a:lnTo>
                    <a:pt x="9728" y="17615"/>
                  </a:lnTo>
                  <a:lnTo>
                    <a:pt x="15142" y="8335"/>
                  </a:lnTo>
                  <a:lnTo>
                    <a:pt x="18561" y="4873"/>
                  </a:lnTo>
                  <a:lnTo>
                    <a:pt x="26124" y="1026"/>
                  </a:lnTo>
                  <a:lnTo>
                    <a:pt x="30116" y="0"/>
                  </a:lnTo>
                  <a:lnTo>
                    <a:pt x="32777" y="1432"/>
                  </a:lnTo>
                  <a:lnTo>
                    <a:pt x="34551" y="4504"/>
                  </a:lnTo>
                  <a:lnTo>
                    <a:pt x="37049" y="20822"/>
                  </a:lnTo>
                  <a:lnTo>
                    <a:pt x="36927" y="34220"/>
                  </a:lnTo>
                  <a:lnTo>
                    <a:pt x="31993" y="59668"/>
                  </a:lnTo>
                  <a:lnTo>
                    <a:pt x="38564" y="54178"/>
                  </a:lnTo>
                  <a:lnTo>
                    <a:pt x="57490" y="23715"/>
                  </a:lnTo>
                  <a:lnTo>
                    <a:pt x="65768" y="12928"/>
                  </a:lnTo>
                  <a:lnTo>
                    <a:pt x="74151" y="8133"/>
                  </a:lnTo>
                  <a:lnTo>
                    <a:pt x="77656" y="8266"/>
                  </a:lnTo>
                  <a:lnTo>
                    <a:pt x="80698" y="9765"/>
                  </a:lnTo>
                  <a:lnTo>
                    <a:pt x="83432" y="12176"/>
                  </a:lnTo>
                  <a:lnTo>
                    <a:pt x="86470" y="20499"/>
                  </a:lnTo>
                  <a:lnTo>
                    <a:pt x="94567" y="51328"/>
                  </a:lnTo>
                  <a:lnTo>
                    <a:pt x="95250" y="550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5" name="SMARTInkShape-3274"/>
            <p:cNvSpPr/>
            <p:nvPr>
              <p:custDataLst>
                <p:tags r:id="rId87"/>
              </p:custDataLst>
            </p:nvPr>
          </p:nvSpPr>
          <p:spPr>
            <a:xfrm>
              <a:off x="3975100" y="19621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6" name="SMARTInkShape-3275"/>
            <p:cNvSpPr/>
            <p:nvPr>
              <p:custDataLst>
                <p:tags r:id="rId88"/>
              </p:custDataLst>
            </p:nvPr>
          </p:nvSpPr>
          <p:spPr>
            <a:xfrm>
              <a:off x="3957523" y="2021588"/>
              <a:ext cx="17578" cy="55798"/>
            </a:xfrm>
            <a:custGeom>
              <a:avLst/>
              <a:gdLst/>
              <a:ahLst/>
              <a:cxnLst/>
              <a:rect l="0" t="0" r="0" b="0"/>
              <a:pathLst>
                <a:path w="17578" h="55798">
                  <a:moveTo>
                    <a:pt x="17577" y="23112"/>
                  </a:moveTo>
                  <a:lnTo>
                    <a:pt x="17577" y="23112"/>
                  </a:lnTo>
                  <a:lnTo>
                    <a:pt x="13213" y="12973"/>
                  </a:lnTo>
                  <a:lnTo>
                    <a:pt x="11489" y="0"/>
                  </a:lnTo>
                  <a:lnTo>
                    <a:pt x="7933" y="8503"/>
                  </a:lnTo>
                  <a:lnTo>
                    <a:pt x="254" y="39541"/>
                  </a:lnTo>
                  <a:lnTo>
                    <a:pt x="0" y="48758"/>
                  </a:lnTo>
                  <a:lnTo>
                    <a:pt x="2239" y="55207"/>
                  </a:lnTo>
                  <a:lnTo>
                    <a:pt x="4529" y="55797"/>
                  </a:lnTo>
                  <a:lnTo>
                    <a:pt x="17577" y="485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3" name="SMARTInkShape-Group643"/>
          <p:cNvGrpSpPr/>
          <p:nvPr/>
        </p:nvGrpSpPr>
        <p:grpSpPr>
          <a:xfrm>
            <a:off x="5392656" y="1975303"/>
            <a:ext cx="1420895" cy="236372"/>
            <a:chOff x="5392656" y="1975303"/>
            <a:chExt cx="1420895" cy="236372"/>
          </a:xfrm>
        </p:grpSpPr>
        <p:sp>
          <p:nvSpPr>
            <p:cNvPr id="1068" name="SMARTInkShape-3276"/>
            <p:cNvSpPr/>
            <p:nvPr>
              <p:custDataLst>
                <p:tags r:id="rId70"/>
              </p:custDataLst>
            </p:nvPr>
          </p:nvSpPr>
          <p:spPr>
            <a:xfrm>
              <a:off x="6781800" y="2159883"/>
              <a:ext cx="31751" cy="11818"/>
            </a:xfrm>
            <a:custGeom>
              <a:avLst/>
              <a:gdLst/>
              <a:ahLst/>
              <a:cxnLst/>
              <a:rect l="0" t="0" r="0" b="0"/>
              <a:pathLst>
                <a:path w="31751" h="11818">
                  <a:moveTo>
                    <a:pt x="31750" y="5467"/>
                  </a:moveTo>
                  <a:lnTo>
                    <a:pt x="31750" y="5467"/>
                  </a:lnTo>
                  <a:lnTo>
                    <a:pt x="8606" y="0"/>
                  </a:lnTo>
                  <a:lnTo>
                    <a:pt x="5738" y="1116"/>
                  </a:lnTo>
                  <a:lnTo>
                    <a:pt x="3825" y="3272"/>
                  </a:lnTo>
                  <a:lnTo>
                    <a:pt x="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9" name="SMARTInkShape-3277"/>
            <p:cNvSpPr/>
            <p:nvPr>
              <p:custDataLst>
                <p:tags r:id="rId71"/>
              </p:custDataLst>
            </p:nvPr>
          </p:nvSpPr>
          <p:spPr>
            <a:xfrm>
              <a:off x="6389353" y="1975303"/>
              <a:ext cx="297198" cy="173579"/>
            </a:xfrm>
            <a:custGeom>
              <a:avLst/>
              <a:gdLst/>
              <a:ahLst/>
              <a:cxnLst/>
              <a:rect l="0" t="0" r="0" b="0"/>
              <a:pathLst>
                <a:path w="297198" h="173579">
                  <a:moveTo>
                    <a:pt x="43197" y="31297"/>
                  </a:moveTo>
                  <a:lnTo>
                    <a:pt x="43197" y="31297"/>
                  </a:lnTo>
                  <a:lnTo>
                    <a:pt x="38170" y="10574"/>
                  </a:lnTo>
                  <a:lnTo>
                    <a:pt x="37729" y="4782"/>
                  </a:lnTo>
                  <a:lnTo>
                    <a:pt x="36730" y="1626"/>
                  </a:lnTo>
                  <a:lnTo>
                    <a:pt x="35358" y="227"/>
                  </a:lnTo>
                  <a:lnTo>
                    <a:pt x="33737" y="0"/>
                  </a:lnTo>
                  <a:lnTo>
                    <a:pt x="28086" y="23278"/>
                  </a:lnTo>
                  <a:lnTo>
                    <a:pt x="29661" y="49840"/>
                  </a:lnTo>
                  <a:lnTo>
                    <a:pt x="33653" y="79050"/>
                  </a:lnTo>
                  <a:lnTo>
                    <a:pt x="35428" y="106143"/>
                  </a:lnTo>
                  <a:lnTo>
                    <a:pt x="36216" y="130413"/>
                  </a:lnTo>
                  <a:lnTo>
                    <a:pt x="34779" y="158267"/>
                  </a:lnTo>
                  <a:lnTo>
                    <a:pt x="31694" y="168867"/>
                  </a:lnTo>
                  <a:lnTo>
                    <a:pt x="27972" y="173578"/>
                  </a:lnTo>
                  <a:lnTo>
                    <a:pt x="25991" y="172718"/>
                  </a:lnTo>
                  <a:lnTo>
                    <a:pt x="21910" y="166117"/>
                  </a:lnTo>
                  <a:lnTo>
                    <a:pt x="13540" y="135905"/>
                  </a:lnTo>
                  <a:lnTo>
                    <a:pt x="2977" y="104914"/>
                  </a:lnTo>
                  <a:lnTo>
                    <a:pt x="1567" y="102247"/>
                  </a:lnTo>
                  <a:lnTo>
                    <a:pt x="628" y="101175"/>
                  </a:lnTo>
                  <a:lnTo>
                    <a:pt x="0" y="101166"/>
                  </a:lnTo>
                  <a:lnTo>
                    <a:pt x="30305" y="101149"/>
                  </a:lnTo>
                  <a:lnTo>
                    <a:pt x="51578" y="100442"/>
                  </a:lnTo>
                  <a:lnTo>
                    <a:pt x="82683" y="95372"/>
                  </a:lnTo>
                  <a:lnTo>
                    <a:pt x="107970" y="85246"/>
                  </a:lnTo>
                  <a:lnTo>
                    <a:pt x="117376" y="77382"/>
                  </a:lnTo>
                  <a:lnTo>
                    <a:pt x="118755" y="75426"/>
                  </a:lnTo>
                  <a:lnTo>
                    <a:pt x="118264" y="74827"/>
                  </a:lnTo>
                  <a:lnTo>
                    <a:pt x="116525" y="75134"/>
                  </a:lnTo>
                  <a:lnTo>
                    <a:pt x="89797" y="105338"/>
                  </a:lnTo>
                  <a:lnTo>
                    <a:pt x="71351" y="133511"/>
                  </a:lnTo>
                  <a:lnTo>
                    <a:pt x="66293" y="146340"/>
                  </a:lnTo>
                  <a:lnTo>
                    <a:pt x="67061" y="151032"/>
                  </a:lnTo>
                  <a:lnTo>
                    <a:pt x="69690" y="154864"/>
                  </a:lnTo>
                  <a:lnTo>
                    <a:pt x="73559" y="158125"/>
                  </a:lnTo>
                  <a:lnTo>
                    <a:pt x="78960" y="158888"/>
                  </a:lnTo>
                  <a:lnTo>
                    <a:pt x="92488" y="155973"/>
                  </a:lnTo>
                  <a:lnTo>
                    <a:pt x="106026" y="146210"/>
                  </a:lnTo>
                  <a:lnTo>
                    <a:pt x="130060" y="116763"/>
                  </a:lnTo>
                  <a:lnTo>
                    <a:pt x="129822" y="146085"/>
                  </a:lnTo>
                  <a:lnTo>
                    <a:pt x="134849" y="154751"/>
                  </a:lnTo>
                  <a:lnTo>
                    <a:pt x="138165" y="158050"/>
                  </a:lnTo>
                  <a:lnTo>
                    <a:pt x="143903" y="158132"/>
                  </a:lnTo>
                  <a:lnTo>
                    <a:pt x="159687" y="152579"/>
                  </a:lnTo>
                  <a:lnTo>
                    <a:pt x="181664" y="137553"/>
                  </a:lnTo>
                  <a:lnTo>
                    <a:pt x="201582" y="109582"/>
                  </a:lnTo>
                  <a:lnTo>
                    <a:pt x="212604" y="84670"/>
                  </a:lnTo>
                  <a:lnTo>
                    <a:pt x="220794" y="59251"/>
                  </a:lnTo>
                  <a:lnTo>
                    <a:pt x="225405" y="30486"/>
                  </a:lnTo>
                  <a:lnTo>
                    <a:pt x="226066" y="14515"/>
                  </a:lnTo>
                  <a:lnTo>
                    <a:pt x="225082" y="13054"/>
                  </a:lnTo>
                  <a:lnTo>
                    <a:pt x="223721" y="12785"/>
                  </a:lnTo>
                  <a:lnTo>
                    <a:pt x="215062" y="29261"/>
                  </a:lnTo>
                  <a:lnTo>
                    <a:pt x="210302" y="59857"/>
                  </a:lnTo>
                  <a:lnTo>
                    <a:pt x="209188" y="81620"/>
                  </a:lnTo>
                  <a:lnTo>
                    <a:pt x="208561" y="109943"/>
                  </a:lnTo>
                  <a:lnTo>
                    <a:pt x="210257" y="129858"/>
                  </a:lnTo>
                  <a:lnTo>
                    <a:pt x="211720" y="135105"/>
                  </a:lnTo>
                  <a:lnTo>
                    <a:pt x="213401" y="137897"/>
                  </a:lnTo>
                  <a:lnTo>
                    <a:pt x="215228" y="139052"/>
                  </a:lnTo>
                  <a:lnTo>
                    <a:pt x="217151" y="139117"/>
                  </a:lnTo>
                  <a:lnTo>
                    <a:pt x="223050" y="135426"/>
                  </a:lnTo>
                  <a:lnTo>
                    <a:pt x="230376" y="127671"/>
                  </a:lnTo>
                  <a:lnTo>
                    <a:pt x="248459" y="97815"/>
                  </a:lnTo>
                  <a:lnTo>
                    <a:pt x="264177" y="72173"/>
                  </a:lnTo>
                  <a:lnTo>
                    <a:pt x="274007" y="53051"/>
                  </a:lnTo>
                  <a:lnTo>
                    <a:pt x="277904" y="29710"/>
                  </a:lnTo>
                  <a:lnTo>
                    <a:pt x="278076" y="22987"/>
                  </a:lnTo>
                  <a:lnTo>
                    <a:pt x="279996" y="18667"/>
                  </a:lnTo>
                  <a:lnTo>
                    <a:pt x="282497" y="14395"/>
                  </a:lnTo>
                  <a:lnTo>
                    <a:pt x="283609" y="10144"/>
                  </a:lnTo>
                  <a:lnTo>
                    <a:pt x="283199" y="8728"/>
                  </a:lnTo>
                  <a:lnTo>
                    <a:pt x="282220" y="7784"/>
                  </a:lnTo>
                  <a:lnTo>
                    <a:pt x="278386" y="6007"/>
                  </a:lnTo>
                  <a:lnTo>
                    <a:pt x="269330" y="23583"/>
                  </a:lnTo>
                  <a:lnTo>
                    <a:pt x="266214" y="55121"/>
                  </a:lnTo>
                  <a:lnTo>
                    <a:pt x="267086" y="84295"/>
                  </a:lnTo>
                  <a:lnTo>
                    <a:pt x="274948" y="110422"/>
                  </a:lnTo>
                  <a:lnTo>
                    <a:pt x="282765" y="130471"/>
                  </a:lnTo>
                  <a:lnTo>
                    <a:pt x="297197" y="1455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0" name="SMARTInkShape-3278"/>
            <p:cNvSpPr/>
            <p:nvPr>
              <p:custDataLst>
                <p:tags r:id="rId72"/>
              </p:custDataLst>
            </p:nvPr>
          </p:nvSpPr>
          <p:spPr>
            <a:xfrm>
              <a:off x="5873750" y="1996879"/>
              <a:ext cx="381001" cy="155772"/>
            </a:xfrm>
            <a:custGeom>
              <a:avLst/>
              <a:gdLst/>
              <a:ahLst/>
              <a:cxnLst/>
              <a:rect l="0" t="0" r="0" b="0"/>
              <a:pathLst>
                <a:path w="381001" h="1557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3371" y="30539"/>
                  </a:lnTo>
                  <a:lnTo>
                    <a:pt x="5027" y="51429"/>
                  </a:lnTo>
                  <a:lnTo>
                    <a:pt x="7173" y="73414"/>
                  </a:lnTo>
                  <a:lnTo>
                    <a:pt x="15609" y="100246"/>
                  </a:lnTo>
                  <a:lnTo>
                    <a:pt x="20578" y="112514"/>
                  </a:lnTo>
                  <a:lnTo>
                    <a:pt x="23596" y="116349"/>
                  </a:lnTo>
                  <a:lnTo>
                    <a:pt x="30714" y="120611"/>
                  </a:lnTo>
                  <a:lnTo>
                    <a:pt x="49395" y="119640"/>
                  </a:lnTo>
                  <a:lnTo>
                    <a:pt x="62875" y="111020"/>
                  </a:lnTo>
                  <a:lnTo>
                    <a:pt x="88687" y="80942"/>
                  </a:lnTo>
                  <a:lnTo>
                    <a:pt x="92333" y="73595"/>
                  </a:lnTo>
                  <a:lnTo>
                    <a:pt x="92601" y="71354"/>
                  </a:lnTo>
                  <a:lnTo>
                    <a:pt x="92073" y="69860"/>
                  </a:lnTo>
                  <a:lnTo>
                    <a:pt x="91015" y="68863"/>
                  </a:lnTo>
                  <a:lnTo>
                    <a:pt x="88899" y="70316"/>
                  </a:lnTo>
                  <a:lnTo>
                    <a:pt x="82785" y="77574"/>
                  </a:lnTo>
                  <a:lnTo>
                    <a:pt x="74780" y="100303"/>
                  </a:lnTo>
                  <a:lnTo>
                    <a:pt x="71311" y="122638"/>
                  </a:lnTo>
                  <a:lnTo>
                    <a:pt x="72381" y="132343"/>
                  </a:lnTo>
                  <a:lnTo>
                    <a:pt x="73654" y="135919"/>
                  </a:lnTo>
                  <a:lnTo>
                    <a:pt x="75914" y="137597"/>
                  </a:lnTo>
                  <a:lnTo>
                    <a:pt x="78832" y="138011"/>
                  </a:lnTo>
                  <a:lnTo>
                    <a:pt x="82188" y="137581"/>
                  </a:lnTo>
                  <a:lnTo>
                    <a:pt x="97024" y="126863"/>
                  </a:lnTo>
                  <a:lnTo>
                    <a:pt x="114825" y="103539"/>
                  </a:lnTo>
                  <a:lnTo>
                    <a:pt x="129115" y="78700"/>
                  </a:lnTo>
                  <a:lnTo>
                    <a:pt x="142051" y="51667"/>
                  </a:lnTo>
                  <a:lnTo>
                    <a:pt x="149334" y="22698"/>
                  </a:lnTo>
                  <a:lnTo>
                    <a:pt x="151037" y="12431"/>
                  </a:lnTo>
                  <a:lnTo>
                    <a:pt x="150786" y="9411"/>
                  </a:lnTo>
                  <a:lnTo>
                    <a:pt x="149913" y="7398"/>
                  </a:lnTo>
                  <a:lnTo>
                    <a:pt x="148625" y="6055"/>
                  </a:lnTo>
                  <a:lnTo>
                    <a:pt x="147061" y="7983"/>
                  </a:lnTo>
                  <a:lnTo>
                    <a:pt x="139482" y="33236"/>
                  </a:lnTo>
                  <a:lnTo>
                    <a:pt x="135167" y="61844"/>
                  </a:lnTo>
                  <a:lnTo>
                    <a:pt x="135770" y="87019"/>
                  </a:lnTo>
                  <a:lnTo>
                    <a:pt x="140417" y="101533"/>
                  </a:lnTo>
                  <a:lnTo>
                    <a:pt x="142295" y="104796"/>
                  </a:lnTo>
                  <a:lnTo>
                    <a:pt x="144252" y="106265"/>
                  </a:lnTo>
                  <a:lnTo>
                    <a:pt x="146262" y="106539"/>
                  </a:lnTo>
                  <a:lnTo>
                    <a:pt x="148308" y="106016"/>
                  </a:lnTo>
                  <a:lnTo>
                    <a:pt x="175185" y="81919"/>
                  </a:lnTo>
                  <a:lnTo>
                    <a:pt x="180165" y="75205"/>
                  </a:lnTo>
                  <a:lnTo>
                    <a:pt x="182379" y="71280"/>
                  </a:lnTo>
                  <a:lnTo>
                    <a:pt x="182970" y="71222"/>
                  </a:lnTo>
                  <a:lnTo>
                    <a:pt x="183363" y="71888"/>
                  </a:lnTo>
                  <a:lnTo>
                    <a:pt x="183917" y="79568"/>
                  </a:lnTo>
                  <a:lnTo>
                    <a:pt x="180446" y="94100"/>
                  </a:lnTo>
                  <a:lnTo>
                    <a:pt x="183523" y="103400"/>
                  </a:lnTo>
                  <a:lnTo>
                    <a:pt x="184438" y="103218"/>
                  </a:lnTo>
                  <a:lnTo>
                    <a:pt x="213366" y="81165"/>
                  </a:lnTo>
                  <a:lnTo>
                    <a:pt x="218302" y="74870"/>
                  </a:lnTo>
                  <a:lnTo>
                    <a:pt x="221470" y="68451"/>
                  </a:lnTo>
                  <a:lnTo>
                    <a:pt x="222435" y="68630"/>
                  </a:lnTo>
                  <a:lnTo>
                    <a:pt x="225390" y="70710"/>
                  </a:lnTo>
                  <a:lnTo>
                    <a:pt x="236966" y="84824"/>
                  </a:lnTo>
                  <a:lnTo>
                    <a:pt x="250129" y="91946"/>
                  </a:lnTo>
                  <a:lnTo>
                    <a:pt x="255653" y="94171"/>
                  </a:lnTo>
                  <a:lnTo>
                    <a:pt x="263672" y="102287"/>
                  </a:lnTo>
                  <a:lnTo>
                    <a:pt x="268882" y="112245"/>
                  </a:lnTo>
                  <a:lnTo>
                    <a:pt x="271197" y="121374"/>
                  </a:lnTo>
                  <a:lnTo>
                    <a:pt x="268464" y="132017"/>
                  </a:lnTo>
                  <a:lnTo>
                    <a:pt x="262544" y="142391"/>
                  </a:lnTo>
                  <a:lnTo>
                    <a:pt x="255212" y="149354"/>
                  </a:lnTo>
                  <a:lnTo>
                    <a:pt x="249129" y="152919"/>
                  </a:lnTo>
                  <a:lnTo>
                    <a:pt x="246519" y="153870"/>
                  </a:lnTo>
                  <a:lnTo>
                    <a:pt x="245485" y="153798"/>
                  </a:lnTo>
                  <a:lnTo>
                    <a:pt x="245501" y="153044"/>
                  </a:lnTo>
                  <a:lnTo>
                    <a:pt x="253142" y="140465"/>
                  </a:lnTo>
                  <a:lnTo>
                    <a:pt x="281943" y="121211"/>
                  </a:lnTo>
                  <a:lnTo>
                    <a:pt x="307513" y="108293"/>
                  </a:lnTo>
                  <a:lnTo>
                    <a:pt x="333950" y="85323"/>
                  </a:lnTo>
                  <a:lnTo>
                    <a:pt x="339051" y="79172"/>
                  </a:lnTo>
                  <a:lnTo>
                    <a:pt x="341039" y="74366"/>
                  </a:lnTo>
                  <a:lnTo>
                    <a:pt x="340953" y="70457"/>
                  </a:lnTo>
                  <a:lnTo>
                    <a:pt x="339486" y="67145"/>
                  </a:lnTo>
                  <a:lnTo>
                    <a:pt x="337096" y="66348"/>
                  </a:lnTo>
                  <a:lnTo>
                    <a:pt x="334091" y="67228"/>
                  </a:lnTo>
                  <a:lnTo>
                    <a:pt x="330677" y="69226"/>
                  </a:lnTo>
                  <a:lnTo>
                    <a:pt x="325003" y="80853"/>
                  </a:lnTo>
                  <a:lnTo>
                    <a:pt x="322502" y="88892"/>
                  </a:lnTo>
                  <a:lnTo>
                    <a:pt x="323486" y="107232"/>
                  </a:lnTo>
                  <a:lnTo>
                    <a:pt x="325724" y="117062"/>
                  </a:lnTo>
                  <a:lnTo>
                    <a:pt x="335737" y="133628"/>
                  </a:lnTo>
                  <a:lnTo>
                    <a:pt x="342358" y="141009"/>
                  </a:lnTo>
                  <a:lnTo>
                    <a:pt x="357241" y="149210"/>
                  </a:lnTo>
                  <a:lnTo>
                    <a:pt x="381000" y="155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1" name="SMARTInkShape-3279"/>
            <p:cNvSpPr/>
            <p:nvPr>
              <p:custDataLst>
                <p:tags r:id="rId73"/>
              </p:custDataLst>
            </p:nvPr>
          </p:nvSpPr>
          <p:spPr>
            <a:xfrm>
              <a:off x="5786565" y="2092545"/>
              <a:ext cx="60348" cy="119130"/>
            </a:xfrm>
            <a:custGeom>
              <a:avLst/>
              <a:gdLst/>
              <a:ahLst/>
              <a:cxnLst/>
              <a:rect l="0" t="0" r="0" b="0"/>
              <a:pathLst>
                <a:path w="60348" h="119130">
                  <a:moveTo>
                    <a:pt x="4635" y="60105"/>
                  </a:moveTo>
                  <a:lnTo>
                    <a:pt x="4635" y="60105"/>
                  </a:lnTo>
                  <a:lnTo>
                    <a:pt x="9661" y="85853"/>
                  </a:lnTo>
                  <a:lnTo>
                    <a:pt x="10868" y="114847"/>
                  </a:lnTo>
                  <a:lnTo>
                    <a:pt x="10950" y="119129"/>
                  </a:lnTo>
                  <a:lnTo>
                    <a:pt x="10962" y="118504"/>
                  </a:lnTo>
                  <a:lnTo>
                    <a:pt x="2145" y="89575"/>
                  </a:lnTo>
                  <a:lnTo>
                    <a:pt x="0" y="68969"/>
                  </a:lnTo>
                  <a:lnTo>
                    <a:pt x="674" y="37332"/>
                  </a:lnTo>
                  <a:lnTo>
                    <a:pt x="4285" y="20350"/>
                  </a:lnTo>
                  <a:lnTo>
                    <a:pt x="10594" y="8099"/>
                  </a:lnTo>
                  <a:lnTo>
                    <a:pt x="14958" y="4268"/>
                  </a:lnTo>
                  <a:lnTo>
                    <a:pt x="25451" y="11"/>
                  </a:lnTo>
                  <a:lnTo>
                    <a:pt x="37169" y="0"/>
                  </a:lnTo>
                  <a:lnTo>
                    <a:pt x="43257" y="985"/>
                  </a:lnTo>
                  <a:lnTo>
                    <a:pt x="53786" y="7724"/>
                  </a:lnTo>
                  <a:lnTo>
                    <a:pt x="58569" y="12484"/>
                  </a:lnTo>
                  <a:lnTo>
                    <a:pt x="60347" y="18480"/>
                  </a:lnTo>
                  <a:lnTo>
                    <a:pt x="58558" y="32668"/>
                  </a:lnTo>
                  <a:lnTo>
                    <a:pt x="47415" y="46500"/>
                  </a:lnTo>
                  <a:lnTo>
                    <a:pt x="15716" y="69729"/>
                  </a:lnTo>
                  <a:lnTo>
                    <a:pt x="10985" y="728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2" name="SMARTInkShape-3280"/>
            <p:cNvSpPr/>
            <p:nvPr>
              <p:custDataLst>
                <p:tags r:id="rId74"/>
              </p:custDataLst>
            </p:nvPr>
          </p:nvSpPr>
          <p:spPr>
            <a:xfrm>
              <a:off x="5392656" y="1977138"/>
              <a:ext cx="347745" cy="192388"/>
            </a:xfrm>
            <a:custGeom>
              <a:avLst/>
              <a:gdLst/>
              <a:ahLst/>
              <a:cxnLst/>
              <a:rect l="0" t="0" r="0" b="0"/>
              <a:pathLst>
                <a:path w="347745" h="192388">
                  <a:moveTo>
                    <a:pt x="23894" y="23112"/>
                  </a:moveTo>
                  <a:lnTo>
                    <a:pt x="23894" y="23112"/>
                  </a:lnTo>
                  <a:lnTo>
                    <a:pt x="12338" y="0"/>
                  </a:lnTo>
                  <a:lnTo>
                    <a:pt x="15078" y="26334"/>
                  </a:lnTo>
                  <a:lnTo>
                    <a:pt x="13392" y="55588"/>
                  </a:lnTo>
                  <a:lnTo>
                    <a:pt x="11953" y="72280"/>
                  </a:lnTo>
                  <a:lnTo>
                    <a:pt x="10289" y="89757"/>
                  </a:lnTo>
                  <a:lnTo>
                    <a:pt x="8474" y="107759"/>
                  </a:lnTo>
                  <a:lnTo>
                    <a:pt x="4576" y="139049"/>
                  </a:lnTo>
                  <a:lnTo>
                    <a:pt x="1197" y="164951"/>
                  </a:lnTo>
                  <a:lnTo>
                    <a:pt x="0" y="188610"/>
                  </a:lnTo>
                  <a:lnTo>
                    <a:pt x="909" y="191300"/>
                  </a:lnTo>
                  <a:lnTo>
                    <a:pt x="2221" y="192387"/>
                  </a:lnTo>
                  <a:lnTo>
                    <a:pt x="7441" y="184188"/>
                  </a:lnTo>
                  <a:lnTo>
                    <a:pt x="20194" y="155975"/>
                  </a:lnTo>
                  <a:lnTo>
                    <a:pt x="30716" y="132257"/>
                  </a:lnTo>
                  <a:lnTo>
                    <a:pt x="45985" y="104448"/>
                  </a:lnTo>
                  <a:lnTo>
                    <a:pt x="60053" y="91952"/>
                  </a:lnTo>
                  <a:lnTo>
                    <a:pt x="71949" y="87339"/>
                  </a:lnTo>
                  <a:lnTo>
                    <a:pt x="77098" y="87097"/>
                  </a:lnTo>
                  <a:lnTo>
                    <a:pt x="81235" y="88346"/>
                  </a:lnTo>
                  <a:lnTo>
                    <a:pt x="87714" y="93498"/>
                  </a:lnTo>
                  <a:lnTo>
                    <a:pt x="91064" y="100491"/>
                  </a:lnTo>
                  <a:lnTo>
                    <a:pt x="91957" y="104331"/>
                  </a:lnTo>
                  <a:lnTo>
                    <a:pt x="90436" y="108303"/>
                  </a:lnTo>
                  <a:lnTo>
                    <a:pt x="78183" y="120634"/>
                  </a:lnTo>
                  <a:lnTo>
                    <a:pt x="55079" y="135561"/>
                  </a:lnTo>
                  <a:lnTo>
                    <a:pt x="44104" y="141528"/>
                  </a:lnTo>
                  <a:lnTo>
                    <a:pt x="36874" y="148884"/>
                  </a:lnTo>
                  <a:lnTo>
                    <a:pt x="35370" y="152821"/>
                  </a:lnTo>
                  <a:lnTo>
                    <a:pt x="35579" y="160959"/>
                  </a:lnTo>
                  <a:lnTo>
                    <a:pt x="39906" y="169279"/>
                  </a:lnTo>
                  <a:lnTo>
                    <a:pt x="43035" y="173473"/>
                  </a:lnTo>
                  <a:lnTo>
                    <a:pt x="55920" y="178134"/>
                  </a:lnTo>
                  <a:lnTo>
                    <a:pt x="73405" y="178794"/>
                  </a:lnTo>
                  <a:lnTo>
                    <a:pt x="102378" y="170526"/>
                  </a:lnTo>
                  <a:lnTo>
                    <a:pt x="129150" y="154279"/>
                  </a:lnTo>
                  <a:lnTo>
                    <a:pt x="157835" y="127626"/>
                  </a:lnTo>
                  <a:lnTo>
                    <a:pt x="163857" y="118951"/>
                  </a:lnTo>
                  <a:lnTo>
                    <a:pt x="164475" y="116638"/>
                  </a:lnTo>
                  <a:lnTo>
                    <a:pt x="164181" y="115096"/>
                  </a:lnTo>
                  <a:lnTo>
                    <a:pt x="162574" y="115479"/>
                  </a:lnTo>
                  <a:lnTo>
                    <a:pt x="157025" y="119668"/>
                  </a:lnTo>
                  <a:lnTo>
                    <a:pt x="149340" y="136701"/>
                  </a:lnTo>
                  <a:lnTo>
                    <a:pt x="145965" y="156251"/>
                  </a:lnTo>
                  <a:lnTo>
                    <a:pt x="146902" y="161261"/>
                  </a:lnTo>
                  <a:lnTo>
                    <a:pt x="151707" y="168708"/>
                  </a:lnTo>
                  <a:lnTo>
                    <a:pt x="154964" y="169565"/>
                  </a:lnTo>
                  <a:lnTo>
                    <a:pt x="158546" y="168725"/>
                  </a:lnTo>
                  <a:lnTo>
                    <a:pt x="165585" y="164029"/>
                  </a:lnTo>
                  <a:lnTo>
                    <a:pt x="171063" y="157238"/>
                  </a:lnTo>
                  <a:lnTo>
                    <a:pt x="178115" y="142110"/>
                  </a:lnTo>
                  <a:lnTo>
                    <a:pt x="178750" y="132209"/>
                  </a:lnTo>
                  <a:lnTo>
                    <a:pt x="176680" y="123811"/>
                  </a:lnTo>
                  <a:lnTo>
                    <a:pt x="171548" y="115116"/>
                  </a:lnTo>
                  <a:lnTo>
                    <a:pt x="164781" y="107046"/>
                  </a:lnTo>
                  <a:lnTo>
                    <a:pt x="165091" y="106585"/>
                  </a:lnTo>
                  <a:lnTo>
                    <a:pt x="167315" y="106072"/>
                  </a:lnTo>
                  <a:lnTo>
                    <a:pt x="197012" y="105673"/>
                  </a:lnTo>
                  <a:lnTo>
                    <a:pt x="219663" y="102006"/>
                  </a:lnTo>
                  <a:lnTo>
                    <a:pt x="226848" y="103567"/>
                  </a:lnTo>
                  <a:lnTo>
                    <a:pt x="229047" y="105676"/>
                  </a:lnTo>
                  <a:lnTo>
                    <a:pt x="231490" y="111783"/>
                  </a:lnTo>
                  <a:lnTo>
                    <a:pt x="228161" y="138218"/>
                  </a:lnTo>
                  <a:lnTo>
                    <a:pt x="227156" y="166329"/>
                  </a:lnTo>
                  <a:lnTo>
                    <a:pt x="230885" y="162258"/>
                  </a:lnTo>
                  <a:lnTo>
                    <a:pt x="249466" y="136503"/>
                  </a:lnTo>
                  <a:lnTo>
                    <a:pt x="268218" y="115655"/>
                  </a:lnTo>
                  <a:lnTo>
                    <a:pt x="269327" y="115852"/>
                  </a:lnTo>
                  <a:lnTo>
                    <a:pt x="270067" y="117394"/>
                  </a:lnTo>
                  <a:lnTo>
                    <a:pt x="273295" y="141029"/>
                  </a:lnTo>
                  <a:lnTo>
                    <a:pt x="274828" y="144057"/>
                  </a:lnTo>
                  <a:lnTo>
                    <a:pt x="277261" y="145369"/>
                  </a:lnTo>
                  <a:lnTo>
                    <a:pt x="280294" y="145539"/>
                  </a:lnTo>
                  <a:lnTo>
                    <a:pt x="283729" y="144947"/>
                  </a:lnTo>
                  <a:lnTo>
                    <a:pt x="314806" y="124286"/>
                  </a:lnTo>
                  <a:lnTo>
                    <a:pt x="317320" y="123722"/>
                  </a:lnTo>
                  <a:lnTo>
                    <a:pt x="318994" y="124052"/>
                  </a:lnTo>
                  <a:lnTo>
                    <a:pt x="320111" y="126389"/>
                  </a:lnTo>
                  <a:lnTo>
                    <a:pt x="321351" y="134629"/>
                  </a:lnTo>
                  <a:lnTo>
                    <a:pt x="323094" y="138379"/>
                  </a:lnTo>
                  <a:lnTo>
                    <a:pt x="328792" y="144427"/>
                  </a:lnTo>
                  <a:lnTo>
                    <a:pt x="336028" y="147585"/>
                  </a:lnTo>
                  <a:lnTo>
                    <a:pt x="347744" y="150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6" name="SMARTInkShape-Group644"/>
          <p:cNvGrpSpPr/>
          <p:nvPr/>
        </p:nvGrpSpPr>
        <p:grpSpPr>
          <a:xfrm>
            <a:off x="4578350" y="2034692"/>
            <a:ext cx="590551" cy="162479"/>
            <a:chOff x="4578350" y="2034692"/>
            <a:chExt cx="590551" cy="162479"/>
          </a:xfrm>
        </p:grpSpPr>
        <p:sp>
          <p:nvSpPr>
            <p:cNvPr id="1074" name="SMARTInkShape-3281"/>
            <p:cNvSpPr/>
            <p:nvPr>
              <p:custDataLst>
                <p:tags r:id="rId68"/>
              </p:custDataLst>
            </p:nvPr>
          </p:nvSpPr>
          <p:spPr>
            <a:xfrm>
              <a:off x="4782701" y="2034692"/>
              <a:ext cx="386200" cy="162264"/>
            </a:xfrm>
            <a:custGeom>
              <a:avLst/>
              <a:gdLst/>
              <a:ahLst/>
              <a:cxnLst/>
              <a:rect l="0" t="0" r="0" b="0"/>
              <a:pathLst>
                <a:path w="386200" h="162264">
                  <a:moveTo>
                    <a:pt x="24249" y="3658"/>
                  </a:moveTo>
                  <a:lnTo>
                    <a:pt x="24249" y="3658"/>
                  </a:lnTo>
                  <a:lnTo>
                    <a:pt x="20878" y="287"/>
                  </a:lnTo>
                  <a:lnTo>
                    <a:pt x="19885" y="0"/>
                  </a:lnTo>
                  <a:lnTo>
                    <a:pt x="19223" y="513"/>
                  </a:lnTo>
                  <a:lnTo>
                    <a:pt x="18782" y="1562"/>
                  </a:lnTo>
                  <a:lnTo>
                    <a:pt x="17368" y="24933"/>
                  </a:lnTo>
                  <a:lnTo>
                    <a:pt x="14605" y="45569"/>
                  </a:lnTo>
                  <a:lnTo>
                    <a:pt x="12908" y="68852"/>
                  </a:lnTo>
                  <a:lnTo>
                    <a:pt x="12153" y="92605"/>
                  </a:lnTo>
                  <a:lnTo>
                    <a:pt x="11817" y="114922"/>
                  </a:lnTo>
                  <a:lnTo>
                    <a:pt x="8257" y="140577"/>
                  </a:lnTo>
                  <a:lnTo>
                    <a:pt x="1439" y="161022"/>
                  </a:lnTo>
                  <a:lnTo>
                    <a:pt x="576" y="162190"/>
                  </a:lnTo>
                  <a:lnTo>
                    <a:pt x="0" y="162263"/>
                  </a:lnTo>
                  <a:lnTo>
                    <a:pt x="7788" y="135880"/>
                  </a:lnTo>
                  <a:lnTo>
                    <a:pt x="13805" y="124366"/>
                  </a:lnTo>
                  <a:lnTo>
                    <a:pt x="16581" y="122230"/>
                  </a:lnTo>
                  <a:lnTo>
                    <a:pt x="45329" y="115149"/>
                  </a:lnTo>
                  <a:lnTo>
                    <a:pt x="74196" y="102168"/>
                  </a:lnTo>
                  <a:lnTo>
                    <a:pt x="87370" y="94242"/>
                  </a:lnTo>
                  <a:lnTo>
                    <a:pt x="96517" y="84134"/>
                  </a:lnTo>
                  <a:lnTo>
                    <a:pt x="103753" y="70307"/>
                  </a:lnTo>
                  <a:lnTo>
                    <a:pt x="104768" y="67140"/>
                  </a:lnTo>
                  <a:lnTo>
                    <a:pt x="104034" y="65735"/>
                  </a:lnTo>
                  <a:lnTo>
                    <a:pt x="102133" y="65504"/>
                  </a:lnTo>
                  <a:lnTo>
                    <a:pt x="99456" y="66055"/>
                  </a:lnTo>
                  <a:lnTo>
                    <a:pt x="92717" y="74194"/>
                  </a:lnTo>
                  <a:lnTo>
                    <a:pt x="86429" y="87218"/>
                  </a:lnTo>
                  <a:lnTo>
                    <a:pt x="82392" y="118576"/>
                  </a:lnTo>
                  <a:lnTo>
                    <a:pt x="83252" y="133755"/>
                  </a:lnTo>
                  <a:lnTo>
                    <a:pt x="88337" y="145205"/>
                  </a:lnTo>
                  <a:lnTo>
                    <a:pt x="91669" y="148822"/>
                  </a:lnTo>
                  <a:lnTo>
                    <a:pt x="99134" y="152842"/>
                  </a:lnTo>
                  <a:lnTo>
                    <a:pt x="103100" y="152503"/>
                  </a:lnTo>
                  <a:lnTo>
                    <a:pt x="111270" y="148363"/>
                  </a:lnTo>
                  <a:lnTo>
                    <a:pt x="117723" y="139938"/>
                  </a:lnTo>
                  <a:lnTo>
                    <a:pt x="127615" y="113911"/>
                  </a:lnTo>
                  <a:lnTo>
                    <a:pt x="131797" y="83823"/>
                  </a:lnTo>
                  <a:lnTo>
                    <a:pt x="132080" y="77662"/>
                  </a:lnTo>
                  <a:lnTo>
                    <a:pt x="132825" y="76983"/>
                  </a:lnTo>
                  <a:lnTo>
                    <a:pt x="134028" y="77235"/>
                  </a:lnTo>
                  <a:lnTo>
                    <a:pt x="135535" y="78110"/>
                  </a:lnTo>
                  <a:lnTo>
                    <a:pt x="161446" y="84120"/>
                  </a:lnTo>
                  <a:lnTo>
                    <a:pt x="181944" y="84884"/>
                  </a:lnTo>
                  <a:lnTo>
                    <a:pt x="211239" y="77288"/>
                  </a:lnTo>
                  <a:lnTo>
                    <a:pt x="218598" y="71425"/>
                  </a:lnTo>
                  <a:lnTo>
                    <a:pt x="236724" y="49807"/>
                  </a:lnTo>
                  <a:lnTo>
                    <a:pt x="239134" y="42261"/>
                  </a:lnTo>
                  <a:lnTo>
                    <a:pt x="239472" y="39977"/>
                  </a:lnTo>
                  <a:lnTo>
                    <a:pt x="238992" y="38454"/>
                  </a:lnTo>
                  <a:lnTo>
                    <a:pt x="237967" y="37438"/>
                  </a:lnTo>
                  <a:lnTo>
                    <a:pt x="236578" y="36762"/>
                  </a:lnTo>
                  <a:lnTo>
                    <a:pt x="224509" y="42551"/>
                  </a:lnTo>
                  <a:lnTo>
                    <a:pt x="210899" y="59945"/>
                  </a:lnTo>
                  <a:lnTo>
                    <a:pt x="201300" y="79603"/>
                  </a:lnTo>
                  <a:lnTo>
                    <a:pt x="200844" y="86037"/>
                  </a:lnTo>
                  <a:lnTo>
                    <a:pt x="204100" y="98832"/>
                  </a:lnTo>
                  <a:lnTo>
                    <a:pt x="210252" y="107811"/>
                  </a:lnTo>
                  <a:lnTo>
                    <a:pt x="217689" y="113448"/>
                  </a:lnTo>
                  <a:lnTo>
                    <a:pt x="229810" y="116622"/>
                  </a:lnTo>
                  <a:lnTo>
                    <a:pt x="238141" y="117364"/>
                  </a:lnTo>
                  <a:lnTo>
                    <a:pt x="250765" y="114411"/>
                  </a:lnTo>
                  <a:lnTo>
                    <a:pt x="257332" y="109091"/>
                  </a:lnTo>
                  <a:lnTo>
                    <a:pt x="273906" y="90665"/>
                  </a:lnTo>
                  <a:lnTo>
                    <a:pt x="278200" y="88189"/>
                  </a:lnTo>
                  <a:lnTo>
                    <a:pt x="284225" y="86324"/>
                  </a:lnTo>
                  <a:lnTo>
                    <a:pt x="288235" y="60175"/>
                  </a:lnTo>
                  <a:lnTo>
                    <a:pt x="287408" y="34159"/>
                  </a:lnTo>
                  <a:lnTo>
                    <a:pt x="290081" y="27092"/>
                  </a:lnTo>
                  <a:lnTo>
                    <a:pt x="293621" y="21599"/>
                  </a:lnTo>
                  <a:lnTo>
                    <a:pt x="296963" y="20558"/>
                  </a:lnTo>
                  <a:lnTo>
                    <a:pt x="323182" y="22074"/>
                  </a:lnTo>
                  <a:lnTo>
                    <a:pt x="354592" y="24402"/>
                  </a:lnTo>
                  <a:lnTo>
                    <a:pt x="386199" y="29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5" name="SMARTInkShape-3282"/>
            <p:cNvSpPr/>
            <p:nvPr>
              <p:custDataLst>
                <p:tags r:id="rId69"/>
              </p:custDataLst>
            </p:nvPr>
          </p:nvSpPr>
          <p:spPr>
            <a:xfrm>
              <a:off x="4578350" y="2105046"/>
              <a:ext cx="163680" cy="92125"/>
            </a:xfrm>
            <a:custGeom>
              <a:avLst/>
              <a:gdLst/>
              <a:ahLst/>
              <a:cxnLst/>
              <a:rect l="0" t="0" r="0" b="0"/>
              <a:pathLst>
                <a:path w="163680" h="92125">
                  <a:moveTo>
                    <a:pt x="0" y="66654"/>
                  </a:moveTo>
                  <a:lnTo>
                    <a:pt x="0" y="66654"/>
                  </a:lnTo>
                  <a:lnTo>
                    <a:pt x="0" y="84482"/>
                  </a:lnTo>
                  <a:lnTo>
                    <a:pt x="0" y="57095"/>
                  </a:lnTo>
                  <a:lnTo>
                    <a:pt x="3371" y="25803"/>
                  </a:lnTo>
                  <a:lnTo>
                    <a:pt x="10671" y="12985"/>
                  </a:lnTo>
                  <a:lnTo>
                    <a:pt x="15580" y="7592"/>
                  </a:lnTo>
                  <a:lnTo>
                    <a:pt x="26680" y="1598"/>
                  </a:lnTo>
                  <a:lnTo>
                    <a:pt x="32603" y="0"/>
                  </a:lnTo>
                  <a:lnTo>
                    <a:pt x="57795" y="4493"/>
                  </a:lnTo>
                  <a:lnTo>
                    <a:pt x="87068" y="13584"/>
                  </a:lnTo>
                  <a:lnTo>
                    <a:pt x="105288" y="22174"/>
                  </a:lnTo>
                  <a:lnTo>
                    <a:pt x="112520" y="27294"/>
                  </a:lnTo>
                  <a:lnTo>
                    <a:pt x="112408" y="29125"/>
                  </a:lnTo>
                  <a:lnTo>
                    <a:pt x="103365" y="59576"/>
                  </a:lnTo>
                  <a:lnTo>
                    <a:pt x="99327" y="72680"/>
                  </a:lnTo>
                  <a:lnTo>
                    <a:pt x="99379" y="78433"/>
                  </a:lnTo>
                  <a:lnTo>
                    <a:pt x="103200" y="88587"/>
                  </a:lnTo>
                  <a:lnTo>
                    <a:pt x="107605" y="91154"/>
                  </a:lnTo>
                  <a:lnTo>
                    <a:pt x="120027" y="92124"/>
                  </a:lnTo>
                  <a:lnTo>
                    <a:pt x="131191" y="88322"/>
                  </a:lnTo>
                  <a:lnTo>
                    <a:pt x="156599" y="67642"/>
                  </a:lnTo>
                  <a:lnTo>
                    <a:pt x="160844" y="60962"/>
                  </a:lnTo>
                  <a:lnTo>
                    <a:pt x="163679" y="47897"/>
                  </a:lnTo>
                  <a:lnTo>
                    <a:pt x="160706" y="36916"/>
                  </a:lnTo>
                  <a:lnTo>
                    <a:pt x="157937" y="32012"/>
                  </a:lnTo>
                  <a:lnTo>
                    <a:pt x="153974" y="28742"/>
                  </a:lnTo>
                  <a:lnTo>
                    <a:pt x="143928" y="25110"/>
                  </a:lnTo>
                  <a:lnTo>
                    <a:pt x="136170" y="25377"/>
                  </a:lnTo>
                  <a:lnTo>
                    <a:pt x="133113" y="26436"/>
                  </a:lnTo>
                  <a:lnTo>
                    <a:pt x="131781" y="28553"/>
                  </a:lnTo>
                  <a:lnTo>
                    <a:pt x="131599" y="31376"/>
                  </a:lnTo>
                  <a:lnTo>
                    <a:pt x="133350" y="412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77" name="SMARTInkShape-3283"/>
          <p:cNvSpPr/>
          <p:nvPr>
            <p:custDataLst>
              <p:tags r:id="rId7"/>
            </p:custDataLst>
          </p:nvPr>
        </p:nvSpPr>
        <p:spPr>
          <a:xfrm>
            <a:off x="3689350" y="2072146"/>
            <a:ext cx="158751" cy="169673"/>
          </a:xfrm>
          <a:custGeom>
            <a:avLst/>
            <a:gdLst/>
            <a:ahLst/>
            <a:cxnLst/>
            <a:rect l="0" t="0" r="0" b="0"/>
            <a:pathLst>
              <a:path w="158751" h="169673">
                <a:moveTo>
                  <a:pt x="0" y="137654"/>
                </a:moveTo>
                <a:lnTo>
                  <a:pt x="0" y="137654"/>
                </a:lnTo>
                <a:lnTo>
                  <a:pt x="10139" y="142018"/>
                </a:lnTo>
                <a:lnTo>
                  <a:pt x="17676" y="143121"/>
                </a:lnTo>
                <a:lnTo>
                  <a:pt x="25731" y="139849"/>
                </a:lnTo>
                <a:lnTo>
                  <a:pt x="42399" y="126250"/>
                </a:lnTo>
                <a:lnTo>
                  <a:pt x="47066" y="116358"/>
                </a:lnTo>
                <a:lnTo>
                  <a:pt x="48435" y="105611"/>
                </a:lnTo>
                <a:lnTo>
                  <a:pt x="46691" y="96131"/>
                </a:lnTo>
                <a:lnTo>
                  <a:pt x="41684" y="89096"/>
                </a:lnTo>
                <a:lnTo>
                  <a:pt x="38372" y="86232"/>
                </a:lnTo>
                <a:lnTo>
                  <a:pt x="34048" y="86439"/>
                </a:lnTo>
                <a:lnTo>
                  <a:pt x="23599" y="92314"/>
                </a:lnTo>
                <a:lnTo>
                  <a:pt x="9187" y="117635"/>
                </a:lnTo>
                <a:lnTo>
                  <a:pt x="5965" y="138164"/>
                </a:lnTo>
                <a:lnTo>
                  <a:pt x="6093" y="148577"/>
                </a:lnTo>
                <a:lnTo>
                  <a:pt x="8296" y="156225"/>
                </a:lnTo>
                <a:lnTo>
                  <a:pt x="11881" y="162029"/>
                </a:lnTo>
                <a:lnTo>
                  <a:pt x="16387" y="166604"/>
                </a:lnTo>
                <a:lnTo>
                  <a:pt x="22919" y="168948"/>
                </a:lnTo>
                <a:lnTo>
                  <a:pt x="39584" y="169672"/>
                </a:lnTo>
                <a:lnTo>
                  <a:pt x="58751" y="161997"/>
                </a:lnTo>
                <a:lnTo>
                  <a:pt x="78323" y="147062"/>
                </a:lnTo>
                <a:lnTo>
                  <a:pt x="96429" y="123961"/>
                </a:lnTo>
                <a:lnTo>
                  <a:pt x="113883" y="95350"/>
                </a:lnTo>
                <a:lnTo>
                  <a:pt x="128932" y="65230"/>
                </a:lnTo>
                <a:lnTo>
                  <a:pt x="137971" y="37732"/>
                </a:lnTo>
                <a:lnTo>
                  <a:pt x="138697" y="17044"/>
                </a:lnTo>
                <a:lnTo>
                  <a:pt x="136915" y="8564"/>
                </a:lnTo>
                <a:lnTo>
                  <a:pt x="134315" y="3616"/>
                </a:lnTo>
                <a:lnTo>
                  <a:pt x="131171" y="1023"/>
                </a:lnTo>
                <a:lnTo>
                  <a:pt x="127664" y="0"/>
                </a:lnTo>
                <a:lnTo>
                  <a:pt x="124621" y="3551"/>
                </a:lnTo>
                <a:lnTo>
                  <a:pt x="116966" y="30892"/>
                </a:lnTo>
                <a:lnTo>
                  <a:pt x="112428" y="61276"/>
                </a:lnTo>
                <a:lnTo>
                  <a:pt x="109940" y="90303"/>
                </a:lnTo>
                <a:lnTo>
                  <a:pt x="110245" y="115903"/>
                </a:lnTo>
                <a:lnTo>
                  <a:pt x="116940" y="144066"/>
                </a:lnTo>
                <a:lnTo>
                  <a:pt x="120161" y="160414"/>
                </a:lnTo>
                <a:lnTo>
                  <a:pt x="122032" y="131817"/>
                </a:lnTo>
                <a:lnTo>
                  <a:pt x="127379" y="124947"/>
                </a:lnTo>
                <a:lnTo>
                  <a:pt x="138223" y="121423"/>
                </a:lnTo>
                <a:lnTo>
                  <a:pt x="158750" y="11860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86" name="SMARTInkShape-Group646"/>
          <p:cNvGrpSpPr/>
          <p:nvPr/>
        </p:nvGrpSpPr>
        <p:grpSpPr>
          <a:xfrm>
            <a:off x="2818473" y="2132481"/>
            <a:ext cx="712128" cy="255023"/>
            <a:chOff x="2818473" y="2132481"/>
            <a:chExt cx="712128" cy="255023"/>
          </a:xfrm>
        </p:grpSpPr>
        <p:sp>
          <p:nvSpPr>
            <p:cNvPr id="1078" name="SMARTInkShape-3284"/>
            <p:cNvSpPr/>
            <p:nvPr>
              <p:custDataLst>
                <p:tags r:id="rId60"/>
              </p:custDataLst>
            </p:nvPr>
          </p:nvSpPr>
          <p:spPr>
            <a:xfrm>
              <a:off x="2818473" y="2196689"/>
              <a:ext cx="40989" cy="84705"/>
            </a:xfrm>
            <a:custGeom>
              <a:avLst/>
              <a:gdLst/>
              <a:ahLst/>
              <a:cxnLst/>
              <a:rect l="0" t="0" r="0" b="0"/>
              <a:pathLst>
                <a:path w="40989" h="84705">
                  <a:moveTo>
                    <a:pt x="39027" y="38511"/>
                  </a:moveTo>
                  <a:lnTo>
                    <a:pt x="39027" y="38511"/>
                  </a:lnTo>
                  <a:lnTo>
                    <a:pt x="39027" y="17463"/>
                  </a:lnTo>
                  <a:lnTo>
                    <a:pt x="35264" y="7755"/>
                  </a:lnTo>
                  <a:lnTo>
                    <a:pt x="32285" y="3190"/>
                  </a:lnTo>
                  <a:lnTo>
                    <a:pt x="28888" y="853"/>
                  </a:lnTo>
                  <a:lnTo>
                    <a:pt x="25212" y="0"/>
                  </a:lnTo>
                  <a:lnTo>
                    <a:pt x="21351" y="137"/>
                  </a:lnTo>
                  <a:lnTo>
                    <a:pt x="17365" y="3756"/>
                  </a:lnTo>
                  <a:lnTo>
                    <a:pt x="9174" y="17185"/>
                  </a:lnTo>
                  <a:lnTo>
                    <a:pt x="0" y="47949"/>
                  </a:lnTo>
                  <a:lnTo>
                    <a:pt x="750" y="65989"/>
                  </a:lnTo>
                  <a:lnTo>
                    <a:pt x="2926" y="73763"/>
                  </a:lnTo>
                  <a:lnTo>
                    <a:pt x="6493" y="78946"/>
                  </a:lnTo>
                  <a:lnTo>
                    <a:pt x="10987" y="82401"/>
                  </a:lnTo>
                  <a:lnTo>
                    <a:pt x="16100" y="84704"/>
                  </a:lnTo>
                  <a:lnTo>
                    <a:pt x="20921" y="84123"/>
                  </a:lnTo>
                  <a:lnTo>
                    <a:pt x="30039" y="77833"/>
                  </a:lnTo>
                  <a:lnTo>
                    <a:pt x="36914" y="66100"/>
                  </a:lnTo>
                  <a:lnTo>
                    <a:pt x="39735" y="59021"/>
                  </a:lnTo>
                  <a:lnTo>
                    <a:pt x="40988" y="43628"/>
                  </a:lnTo>
                  <a:lnTo>
                    <a:pt x="38487" y="28085"/>
                  </a:lnTo>
                  <a:lnTo>
                    <a:pt x="32672" y="14122"/>
                  </a:lnTo>
                  <a:lnTo>
                    <a:pt x="29146" y="10257"/>
                  </a:lnTo>
                  <a:lnTo>
                    <a:pt x="25384" y="8386"/>
                  </a:lnTo>
                  <a:lnTo>
                    <a:pt x="21465" y="7844"/>
                  </a:lnTo>
                  <a:lnTo>
                    <a:pt x="19558" y="8894"/>
                  </a:lnTo>
                  <a:lnTo>
                    <a:pt x="18992" y="11006"/>
                  </a:lnTo>
                  <a:lnTo>
                    <a:pt x="19320" y="13824"/>
                  </a:lnTo>
                  <a:lnTo>
                    <a:pt x="21656" y="16408"/>
                  </a:lnTo>
                  <a:lnTo>
                    <a:pt x="39027" y="25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9" name="SMARTInkShape-3285"/>
            <p:cNvSpPr/>
            <p:nvPr>
              <p:custDataLst>
                <p:tags r:id="rId61"/>
              </p:custDataLst>
            </p:nvPr>
          </p:nvSpPr>
          <p:spPr>
            <a:xfrm>
              <a:off x="2903658" y="2197100"/>
              <a:ext cx="50230" cy="159005"/>
            </a:xfrm>
            <a:custGeom>
              <a:avLst/>
              <a:gdLst/>
              <a:ahLst/>
              <a:cxnLst/>
              <a:rect l="0" t="0" r="0" b="0"/>
              <a:pathLst>
                <a:path w="50230" h="159005">
                  <a:moveTo>
                    <a:pt x="23692" y="0"/>
                  </a:moveTo>
                  <a:lnTo>
                    <a:pt x="23692" y="0"/>
                  </a:lnTo>
                  <a:lnTo>
                    <a:pt x="21811" y="29511"/>
                  </a:lnTo>
                  <a:lnTo>
                    <a:pt x="20548" y="60250"/>
                  </a:lnTo>
                  <a:lnTo>
                    <a:pt x="23000" y="83222"/>
                  </a:lnTo>
                  <a:lnTo>
                    <a:pt x="27642" y="114578"/>
                  </a:lnTo>
                  <a:lnTo>
                    <a:pt x="28625" y="137195"/>
                  </a:lnTo>
                  <a:lnTo>
                    <a:pt x="24762" y="152442"/>
                  </a:lnTo>
                  <a:lnTo>
                    <a:pt x="21110" y="159004"/>
                  </a:lnTo>
                  <a:lnTo>
                    <a:pt x="18443" y="158919"/>
                  </a:lnTo>
                  <a:lnTo>
                    <a:pt x="11716" y="153181"/>
                  </a:lnTo>
                  <a:lnTo>
                    <a:pt x="3367" y="127937"/>
                  </a:lnTo>
                  <a:lnTo>
                    <a:pt x="548" y="101781"/>
                  </a:lnTo>
                  <a:lnTo>
                    <a:pt x="0" y="73458"/>
                  </a:lnTo>
                  <a:lnTo>
                    <a:pt x="2108" y="49111"/>
                  </a:lnTo>
                  <a:lnTo>
                    <a:pt x="7279" y="32175"/>
                  </a:lnTo>
                  <a:lnTo>
                    <a:pt x="14986" y="19945"/>
                  </a:lnTo>
                  <a:lnTo>
                    <a:pt x="25467" y="9805"/>
                  </a:lnTo>
                  <a:lnTo>
                    <a:pt x="30520" y="7948"/>
                  </a:lnTo>
                  <a:lnTo>
                    <a:pt x="35299" y="8121"/>
                  </a:lnTo>
                  <a:lnTo>
                    <a:pt x="39897" y="9647"/>
                  </a:lnTo>
                  <a:lnTo>
                    <a:pt x="46887" y="15106"/>
                  </a:lnTo>
                  <a:lnTo>
                    <a:pt x="49738" y="18537"/>
                  </a:lnTo>
                  <a:lnTo>
                    <a:pt x="50229" y="23647"/>
                  </a:lnTo>
                  <a:lnTo>
                    <a:pt x="47010" y="36850"/>
                  </a:lnTo>
                  <a:lnTo>
                    <a:pt x="29788" y="66206"/>
                  </a:lnTo>
                  <a:lnTo>
                    <a:pt x="21343" y="76688"/>
                  </a:lnTo>
                  <a:lnTo>
                    <a:pt x="20009" y="77231"/>
                  </a:lnTo>
                  <a:lnTo>
                    <a:pt x="19120" y="76887"/>
                  </a:lnTo>
                  <a:lnTo>
                    <a:pt x="3004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0" name="SMARTInkShape-3286"/>
            <p:cNvSpPr/>
            <p:nvPr>
              <p:custDataLst>
                <p:tags r:id="rId62"/>
              </p:custDataLst>
            </p:nvPr>
          </p:nvSpPr>
          <p:spPr>
            <a:xfrm>
              <a:off x="3497883" y="2165350"/>
              <a:ext cx="7318" cy="6351"/>
            </a:xfrm>
            <a:custGeom>
              <a:avLst/>
              <a:gdLst/>
              <a:ahLst/>
              <a:cxnLst/>
              <a:rect l="0" t="0" r="0" b="0"/>
              <a:pathLst>
                <a:path w="7318" h="6351">
                  <a:moveTo>
                    <a:pt x="7317" y="6350"/>
                  </a:moveTo>
                  <a:lnTo>
                    <a:pt x="7317" y="6350"/>
                  </a:lnTo>
                  <a:lnTo>
                    <a:pt x="575" y="2979"/>
                  </a:lnTo>
                  <a:lnTo>
                    <a:pt x="0" y="1986"/>
                  </a:lnTo>
                  <a:lnTo>
                    <a:pt x="1028" y="1324"/>
                  </a:lnTo>
                  <a:lnTo>
                    <a:pt x="7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1" name="SMARTInkShape-3287"/>
            <p:cNvSpPr/>
            <p:nvPr>
              <p:custDataLst>
                <p:tags r:id="rId63"/>
              </p:custDataLst>
            </p:nvPr>
          </p:nvSpPr>
          <p:spPr>
            <a:xfrm>
              <a:off x="3511550" y="2209800"/>
              <a:ext cx="19051" cy="38101"/>
            </a:xfrm>
            <a:custGeom>
              <a:avLst/>
              <a:gdLst/>
              <a:ahLst/>
              <a:cxnLst/>
              <a:rect l="0" t="0" r="0" b="0"/>
              <a:pathLst>
                <a:path w="19051" h="38101">
                  <a:moveTo>
                    <a:pt x="0" y="0"/>
                  </a:moveTo>
                  <a:lnTo>
                    <a:pt x="0" y="0"/>
                  </a:lnTo>
                  <a:lnTo>
                    <a:pt x="706" y="14503"/>
                  </a:lnTo>
                  <a:lnTo>
                    <a:pt x="5069" y="26718"/>
                  </a:lnTo>
                  <a:lnTo>
                    <a:pt x="8838" y="32571"/>
                  </a:lnTo>
                  <a:lnTo>
                    <a:pt x="12865" y="35643"/>
                  </a:lnTo>
                  <a:lnTo>
                    <a:pt x="1905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2" name="SMARTInkShape-3288"/>
            <p:cNvSpPr/>
            <p:nvPr>
              <p:custDataLst>
                <p:tags r:id="rId64"/>
              </p:custDataLst>
            </p:nvPr>
          </p:nvSpPr>
          <p:spPr>
            <a:xfrm>
              <a:off x="3309028" y="2132481"/>
              <a:ext cx="94573" cy="155765"/>
            </a:xfrm>
            <a:custGeom>
              <a:avLst/>
              <a:gdLst/>
              <a:ahLst/>
              <a:cxnLst/>
              <a:rect l="0" t="0" r="0" b="0"/>
              <a:pathLst>
                <a:path w="94573" h="155765">
                  <a:moveTo>
                    <a:pt x="24722" y="77319"/>
                  </a:moveTo>
                  <a:lnTo>
                    <a:pt x="24722" y="77319"/>
                  </a:lnTo>
                  <a:lnTo>
                    <a:pt x="17980" y="80690"/>
                  </a:lnTo>
                  <a:lnTo>
                    <a:pt x="7046" y="99641"/>
                  </a:lnTo>
                  <a:lnTo>
                    <a:pt x="1611" y="124228"/>
                  </a:lnTo>
                  <a:lnTo>
                    <a:pt x="0" y="146016"/>
                  </a:lnTo>
                  <a:lnTo>
                    <a:pt x="1185" y="150634"/>
                  </a:lnTo>
                  <a:lnTo>
                    <a:pt x="3386" y="153712"/>
                  </a:lnTo>
                  <a:lnTo>
                    <a:pt x="6265" y="155764"/>
                  </a:lnTo>
                  <a:lnTo>
                    <a:pt x="9595" y="155016"/>
                  </a:lnTo>
                  <a:lnTo>
                    <a:pt x="17058" y="148540"/>
                  </a:lnTo>
                  <a:lnTo>
                    <a:pt x="29193" y="126252"/>
                  </a:lnTo>
                  <a:lnTo>
                    <a:pt x="37528" y="101654"/>
                  </a:lnTo>
                  <a:lnTo>
                    <a:pt x="44525" y="72612"/>
                  </a:lnTo>
                  <a:lnTo>
                    <a:pt x="47634" y="43242"/>
                  </a:lnTo>
                  <a:lnTo>
                    <a:pt x="45253" y="21251"/>
                  </a:lnTo>
                  <a:lnTo>
                    <a:pt x="40197" y="6539"/>
                  </a:lnTo>
                  <a:lnTo>
                    <a:pt x="35598" y="0"/>
                  </a:lnTo>
                  <a:lnTo>
                    <a:pt x="34090" y="373"/>
                  </a:lnTo>
                  <a:lnTo>
                    <a:pt x="32413" y="6432"/>
                  </a:lnTo>
                  <a:lnTo>
                    <a:pt x="34840" y="31856"/>
                  </a:lnTo>
                  <a:lnTo>
                    <a:pt x="41919" y="54291"/>
                  </a:lnTo>
                  <a:lnTo>
                    <a:pt x="51415" y="76962"/>
                  </a:lnTo>
                  <a:lnTo>
                    <a:pt x="64695" y="104181"/>
                  </a:lnTo>
                  <a:lnTo>
                    <a:pt x="73297" y="116539"/>
                  </a:lnTo>
                  <a:lnTo>
                    <a:pt x="81824" y="122972"/>
                  </a:lnTo>
                  <a:lnTo>
                    <a:pt x="94572" y="128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3" name="SMARTInkShape-3289"/>
            <p:cNvSpPr/>
            <p:nvPr>
              <p:custDataLst>
                <p:tags r:id="rId65"/>
              </p:custDataLst>
            </p:nvPr>
          </p:nvSpPr>
          <p:spPr>
            <a:xfrm>
              <a:off x="3222429" y="2215109"/>
              <a:ext cx="63605" cy="172395"/>
            </a:xfrm>
            <a:custGeom>
              <a:avLst/>
              <a:gdLst/>
              <a:ahLst/>
              <a:cxnLst/>
              <a:rect l="0" t="0" r="0" b="0"/>
              <a:pathLst>
                <a:path w="63605" h="172395">
                  <a:moveTo>
                    <a:pt x="3371" y="7391"/>
                  </a:moveTo>
                  <a:lnTo>
                    <a:pt x="3371" y="7391"/>
                  </a:lnTo>
                  <a:lnTo>
                    <a:pt x="0" y="10762"/>
                  </a:lnTo>
                  <a:lnTo>
                    <a:pt x="227" y="19943"/>
                  </a:lnTo>
                  <a:lnTo>
                    <a:pt x="3662" y="51116"/>
                  </a:lnTo>
                  <a:lnTo>
                    <a:pt x="6558" y="61161"/>
                  </a:lnTo>
                  <a:lnTo>
                    <a:pt x="9023" y="63699"/>
                  </a:lnTo>
                  <a:lnTo>
                    <a:pt x="12078" y="64685"/>
                  </a:lnTo>
                  <a:lnTo>
                    <a:pt x="15526" y="64637"/>
                  </a:lnTo>
                  <a:lnTo>
                    <a:pt x="18530" y="63194"/>
                  </a:lnTo>
                  <a:lnTo>
                    <a:pt x="23749" y="57827"/>
                  </a:lnTo>
                  <a:lnTo>
                    <a:pt x="37213" y="32745"/>
                  </a:lnTo>
                  <a:lnTo>
                    <a:pt x="46285" y="2403"/>
                  </a:lnTo>
                  <a:lnTo>
                    <a:pt x="47502" y="538"/>
                  </a:lnTo>
                  <a:lnTo>
                    <a:pt x="49019" y="0"/>
                  </a:lnTo>
                  <a:lnTo>
                    <a:pt x="50737" y="347"/>
                  </a:lnTo>
                  <a:lnTo>
                    <a:pt x="52645" y="8258"/>
                  </a:lnTo>
                  <a:lnTo>
                    <a:pt x="57240" y="39704"/>
                  </a:lnTo>
                  <a:lnTo>
                    <a:pt x="59549" y="69568"/>
                  </a:lnTo>
                  <a:lnTo>
                    <a:pt x="63604" y="97389"/>
                  </a:lnTo>
                  <a:lnTo>
                    <a:pt x="62532" y="126877"/>
                  </a:lnTo>
                  <a:lnTo>
                    <a:pt x="54375" y="151214"/>
                  </a:lnTo>
                  <a:lnTo>
                    <a:pt x="39650" y="168460"/>
                  </a:lnTo>
                  <a:lnTo>
                    <a:pt x="35318" y="171215"/>
                  </a:lnTo>
                  <a:lnTo>
                    <a:pt x="31724" y="172346"/>
                  </a:lnTo>
                  <a:lnTo>
                    <a:pt x="28623" y="172394"/>
                  </a:lnTo>
                  <a:lnTo>
                    <a:pt x="26556" y="169604"/>
                  </a:lnTo>
                  <a:lnTo>
                    <a:pt x="24258" y="158978"/>
                  </a:lnTo>
                  <a:lnTo>
                    <a:pt x="27148" y="127619"/>
                  </a:lnTo>
                  <a:lnTo>
                    <a:pt x="28771" y="115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4" name="SMARTInkShape-3290"/>
            <p:cNvSpPr/>
            <p:nvPr>
              <p:custDataLst>
                <p:tags r:id="rId66"/>
              </p:custDataLst>
            </p:nvPr>
          </p:nvSpPr>
          <p:spPr>
            <a:xfrm>
              <a:off x="3067050" y="2140833"/>
              <a:ext cx="120651" cy="130722"/>
            </a:xfrm>
            <a:custGeom>
              <a:avLst/>
              <a:gdLst/>
              <a:ahLst/>
              <a:cxnLst/>
              <a:rect l="0" t="0" r="0" b="0"/>
              <a:pathLst>
                <a:path w="120651" h="130722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5026" y="30626"/>
                  </a:lnTo>
                  <a:lnTo>
                    <a:pt x="5762" y="51927"/>
                  </a:lnTo>
                  <a:lnTo>
                    <a:pt x="5470" y="83046"/>
                  </a:lnTo>
                  <a:lnTo>
                    <a:pt x="1934" y="109043"/>
                  </a:lnTo>
                  <a:lnTo>
                    <a:pt x="1279" y="124899"/>
                  </a:lnTo>
                  <a:lnTo>
                    <a:pt x="2263" y="127422"/>
                  </a:lnTo>
                  <a:lnTo>
                    <a:pt x="3626" y="129104"/>
                  </a:lnTo>
                  <a:lnTo>
                    <a:pt x="5945" y="127403"/>
                  </a:lnTo>
                  <a:lnTo>
                    <a:pt x="17925" y="106276"/>
                  </a:lnTo>
                  <a:lnTo>
                    <a:pt x="27294" y="88253"/>
                  </a:lnTo>
                  <a:lnTo>
                    <a:pt x="30191" y="86057"/>
                  </a:lnTo>
                  <a:lnTo>
                    <a:pt x="37172" y="83618"/>
                  </a:lnTo>
                  <a:lnTo>
                    <a:pt x="39598" y="85790"/>
                  </a:lnTo>
                  <a:lnTo>
                    <a:pt x="42294" y="95729"/>
                  </a:lnTo>
                  <a:lnTo>
                    <a:pt x="45029" y="126655"/>
                  </a:lnTo>
                  <a:lnTo>
                    <a:pt x="46248" y="128592"/>
                  </a:lnTo>
                  <a:lnTo>
                    <a:pt x="47765" y="129884"/>
                  </a:lnTo>
                  <a:lnTo>
                    <a:pt x="50188" y="130039"/>
                  </a:lnTo>
                  <a:lnTo>
                    <a:pt x="56643" y="128330"/>
                  </a:lnTo>
                  <a:lnTo>
                    <a:pt x="64215" y="119575"/>
                  </a:lnTo>
                  <a:lnTo>
                    <a:pt x="83350" y="89403"/>
                  </a:lnTo>
                  <a:lnTo>
                    <a:pt x="86433" y="82048"/>
                  </a:lnTo>
                  <a:lnTo>
                    <a:pt x="87256" y="81215"/>
                  </a:lnTo>
                  <a:lnTo>
                    <a:pt x="87804" y="82071"/>
                  </a:lnTo>
                  <a:lnTo>
                    <a:pt x="90685" y="111362"/>
                  </a:lnTo>
                  <a:lnTo>
                    <a:pt x="92207" y="116280"/>
                  </a:lnTo>
                  <a:lnTo>
                    <a:pt x="97661" y="123627"/>
                  </a:lnTo>
                  <a:lnTo>
                    <a:pt x="104083" y="128538"/>
                  </a:lnTo>
                  <a:lnTo>
                    <a:pt x="109289" y="130721"/>
                  </a:lnTo>
                  <a:lnTo>
                    <a:pt x="111665" y="129186"/>
                  </a:lnTo>
                  <a:lnTo>
                    <a:pt x="116186" y="121837"/>
                  </a:lnTo>
                  <a:lnTo>
                    <a:pt x="119768" y="105647"/>
                  </a:lnTo>
                  <a:lnTo>
                    <a:pt x="120258" y="99850"/>
                  </a:lnTo>
                  <a:lnTo>
                    <a:pt x="119683" y="98023"/>
                  </a:lnTo>
                  <a:lnTo>
                    <a:pt x="118594" y="96804"/>
                  </a:lnTo>
                  <a:lnTo>
                    <a:pt x="114552" y="94510"/>
                  </a:lnTo>
                  <a:lnTo>
                    <a:pt x="117746" y="94409"/>
                  </a:lnTo>
                  <a:lnTo>
                    <a:pt x="118714" y="95101"/>
                  </a:lnTo>
                  <a:lnTo>
                    <a:pt x="120617" y="100601"/>
                  </a:lnTo>
                  <a:lnTo>
                    <a:pt x="120628" y="100640"/>
                  </a:lnTo>
                  <a:lnTo>
                    <a:pt x="12065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5" name="SMARTInkShape-3291"/>
            <p:cNvSpPr/>
            <p:nvPr>
              <p:custDataLst>
                <p:tags r:id="rId67"/>
              </p:custDataLst>
            </p:nvPr>
          </p:nvSpPr>
          <p:spPr>
            <a:xfrm>
              <a:off x="2990850" y="2221110"/>
              <a:ext cx="36339" cy="119520"/>
            </a:xfrm>
            <a:custGeom>
              <a:avLst/>
              <a:gdLst/>
              <a:ahLst/>
              <a:cxnLst/>
              <a:rect l="0" t="0" r="0" b="0"/>
              <a:pathLst>
                <a:path w="36339" h="119520">
                  <a:moveTo>
                    <a:pt x="0" y="77590"/>
                  </a:moveTo>
                  <a:lnTo>
                    <a:pt x="0" y="77590"/>
                  </a:lnTo>
                  <a:lnTo>
                    <a:pt x="0" y="109278"/>
                  </a:lnTo>
                  <a:lnTo>
                    <a:pt x="0" y="119519"/>
                  </a:lnTo>
                  <a:lnTo>
                    <a:pt x="3371" y="94029"/>
                  </a:lnTo>
                  <a:lnTo>
                    <a:pt x="5026" y="73607"/>
                  </a:lnTo>
                  <a:lnTo>
                    <a:pt x="4076" y="42073"/>
                  </a:lnTo>
                  <a:lnTo>
                    <a:pt x="2517" y="25116"/>
                  </a:lnTo>
                  <a:lnTo>
                    <a:pt x="5606" y="8342"/>
                  </a:lnTo>
                  <a:lnTo>
                    <a:pt x="9077" y="1422"/>
                  </a:lnTo>
                  <a:lnTo>
                    <a:pt x="12401" y="0"/>
                  </a:lnTo>
                  <a:lnTo>
                    <a:pt x="21740" y="302"/>
                  </a:lnTo>
                  <a:lnTo>
                    <a:pt x="25782" y="2076"/>
                  </a:lnTo>
                  <a:lnTo>
                    <a:pt x="32155" y="7809"/>
                  </a:lnTo>
                  <a:lnTo>
                    <a:pt x="35458" y="18825"/>
                  </a:lnTo>
                  <a:lnTo>
                    <a:pt x="36338" y="25713"/>
                  </a:lnTo>
                  <a:lnTo>
                    <a:pt x="33554" y="39011"/>
                  </a:lnTo>
                  <a:lnTo>
                    <a:pt x="23640" y="58053"/>
                  </a:lnTo>
                  <a:lnTo>
                    <a:pt x="19209" y="61851"/>
                  </a:lnTo>
                  <a:lnTo>
                    <a:pt x="12700" y="64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87" name="SMARTInkShape-3292"/>
          <p:cNvSpPr/>
          <p:nvPr>
            <p:custDataLst>
              <p:tags r:id="rId8"/>
            </p:custDataLst>
          </p:nvPr>
        </p:nvSpPr>
        <p:spPr>
          <a:xfrm>
            <a:off x="2425700" y="2167596"/>
            <a:ext cx="152401" cy="124301"/>
          </a:xfrm>
          <a:custGeom>
            <a:avLst/>
            <a:gdLst/>
            <a:ahLst/>
            <a:cxnLst/>
            <a:rect l="0" t="0" r="0" b="0"/>
            <a:pathLst>
              <a:path w="152401" h="124301">
                <a:moveTo>
                  <a:pt x="0" y="86654"/>
                </a:moveTo>
                <a:lnTo>
                  <a:pt x="0" y="86654"/>
                </a:lnTo>
                <a:lnTo>
                  <a:pt x="28561" y="84772"/>
                </a:lnTo>
                <a:lnTo>
                  <a:pt x="53618" y="77865"/>
                </a:lnTo>
                <a:lnTo>
                  <a:pt x="71103" y="70048"/>
                </a:lnTo>
                <a:lnTo>
                  <a:pt x="83577" y="59518"/>
                </a:lnTo>
                <a:lnTo>
                  <a:pt x="95162" y="41690"/>
                </a:lnTo>
                <a:lnTo>
                  <a:pt x="96857" y="27394"/>
                </a:lnTo>
                <a:lnTo>
                  <a:pt x="95259" y="13750"/>
                </a:lnTo>
                <a:lnTo>
                  <a:pt x="92197" y="5333"/>
                </a:lnTo>
                <a:lnTo>
                  <a:pt x="88981" y="2807"/>
                </a:lnTo>
                <a:lnTo>
                  <a:pt x="79764" y="0"/>
                </a:lnTo>
                <a:lnTo>
                  <a:pt x="74343" y="1368"/>
                </a:lnTo>
                <a:lnTo>
                  <a:pt x="62674" y="8532"/>
                </a:lnTo>
                <a:lnTo>
                  <a:pt x="44205" y="34579"/>
                </a:lnTo>
                <a:lnTo>
                  <a:pt x="35404" y="57160"/>
                </a:lnTo>
                <a:lnTo>
                  <a:pt x="30552" y="79895"/>
                </a:lnTo>
                <a:lnTo>
                  <a:pt x="30747" y="99408"/>
                </a:lnTo>
                <a:lnTo>
                  <a:pt x="33904" y="107151"/>
                </a:lnTo>
                <a:lnTo>
                  <a:pt x="44937" y="119517"/>
                </a:lnTo>
                <a:lnTo>
                  <a:pt x="52536" y="122674"/>
                </a:lnTo>
                <a:lnTo>
                  <a:pt x="70386" y="124300"/>
                </a:lnTo>
                <a:lnTo>
                  <a:pt x="100270" y="117877"/>
                </a:lnTo>
                <a:lnTo>
                  <a:pt x="131466" y="110408"/>
                </a:lnTo>
                <a:lnTo>
                  <a:pt x="152400" y="10570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94" name="SMARTInkShape-Group648"/>
          <p:cNvGrpSpPr/>
          <p:nvPr/>
        </p:nvGrpSpPr>
        <p:grpSpPr>
          <a:xfrm>
            <a:off x="1685729" y="2094618"/>
            <a:ext cx="441522" cy="312818"/>
            <a:chOff x="1685729" y="2094618"/>
            <a:chExt cx="441522" cy="312818"/>
          </a:xfrm>
        </p:grpSpPr>
        <p:sp>
          <p:nvSpPr>
            <p:cNvPr id="1088" name="SMARTInkShape-3293"/>
            <p:cNvSpPr/>
            <p:nvPr>
              <p:custDataLst>
                <p:tags r:id="rId54"/>
              </p:custDataLst>
            </p:nvPr>
          </p:nvSpPr>
          <p:spPr>
            <a:xfrm>
              <a:off x="1702683" y="2135365"/>
              <a:ext cx="5468" cy="169686"/>
            </a:xfrm>
            <a:custGeom>
              <a:avLst/>
              <a:gdLst/>
              <a:ahLst/>
              <a:cxnLst/>
              <a:rect l="0" t="0" r="0" b="0"/>
              <a:pathLst>
                <a:path w="5468" h="169686">
                  <a:moveTo>
                    <a:pt x="5467" y="10935"/>
                  </a:moveTo>
                  <a:lnTo>
                    <a:pt x="5467" y="10935"/>
                  </a:lnTo>
                  <a:lnTo>
                    <a:pt x="0" y="0"/>
                  </a:lnTo>
                  <a:lnTo>
                    <a:pt x="411" y="117"/>
                  </a:lnTo>
                  <a:lnTo>
                    <a:pt x="2750" y="2129"/>
                  </a:lnTo>
                  <a:lnTo>
                    <a:pt x="4662" y="24083"/>
                  </a:lnTo>
                  <a:lnTo>
                    <a:pt x="5109" y="47588"/>
                  </a:lnTo>
                  <a:lnTo>
                    <a:pt x="4603" y="74497"/>
                  </a:lnTo>
                  <a:lnTo>
                    <a:pt x="2025" y="102920"/>
                  </a:lnTo>
                  <a:lnTo>
                    <a:pt x="2291" y="128252"/>
                  </a:lnTo>
                  <a:lnTo>
                    <a:pt x="4840" y="159776"/>
                  </a:lnTo>
                  <a:lnTo>
                    <a:pt x="5467" y="169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9" name="SMARTInkShape-3294"/>
            <p:cNvSpPr/>
            <p:nvPr>
              <p:custDataLst>
                <p:tags r:id="rId55"/>
              </p:custDataLst>
            </p:nvPr>
          </p:nvSpPr>
          <p:spPr>
            <a:xfrm>
              <a:off x="1685729" y="2094618"/>
              <a:ext cx="82694" cy="214068"/>
            </a:xfrm>
            <a:custGeom>
              <a:avLst/>
              <a:gdLst/>
              <a:ahLst/>
              <a:cxnLst/>
              <a:rect l="0" t="0" r="0" b="0"/>
              <a:pathLst>
                <a:path w="82694" h="214068">
                  <a:moveTo>
                    <a:pt x="3371" y="115182"/>
                  </a:moveTo>
                  <a:lnTo>
                    <a:pt x="3371" y="115182"/>
                  </a:lnTo>
                  <a:lnTo>
                    <a:pt x="0" y="91585"/>
                  </a:lnTo>
                  <a:lnTo>
                    <a:pt x="1275" y="63427"/>
                  </a:lnTo>
                  <a:lnTo>
                    <a:pt x="6121" y="37209"/>
                  </a:lnTo>
                  <a:lnTo>
                    <a:pt x="12025" y="14938"/>
                  </a:lnTo>
                  <a:lnTo>
                    <a:pt x="18036" y="5248"/>
                  </a:lnTo>
                  <a:lnTo>
                    <a:pt x="21614" y="1676"/>
                  </a:lnTo>
                  <a:lnTo>
                    <a:pt x="26117" y="0"/>
                  </a:lnTo>
                  <a:lnTo>
                    <a:pt x="36764" y="20"/>
                  </a:lnTo>
                  <a:lnTo>
                    <a:pt x="41155" y="2424"/>
                  </a:lnTo>
                  <a:lnTo>
                    <a:pt x="47916" y="10739"/>
                  </a:lnTo>
                  <a:lnTo>
                    <a:pt x="52318" y="34063"/>
                  </a:lnTo>
                  <a:lnTo>
                    <a:pt x="47703" y="53259"/>
                  </a:lnTo>
                  <a:lnTo>
                    <a:pt x="37606" y="84214"/>
                  </a:lnTo>
                  <a:lnTo>
                    <a:pt x="35857" y="92600"/>
                  </a:lnTo>
                  <a:lnTo>
                    <a:pt x="36317" y="93778"/>
                  </a:lnTo>
                  <a:lnTo>
                    <a:pt x="37330" y="94563"/>
                  </a:lnTo>
                  <a:lnTo>
                    <a:pt x="38710" y="95086"/>
                  </a:lnTo>
                  <a:lnTo>
                    <a:pt x="51770" y="92267"/>
                  </a:lnTo>
                  <a:lnTo>
                    <a:pt x="62276" y="93944"/>
                  </a:lnTo>
                  <a:lnTo>
                    <a:pt x="72120" y="100804"/>
                  </a:lnTo>
                  <a:lnTo>
                    <a:pt x="76720" y="105597"/>
                  </a:lnTo>
                  <a:lnTo>
                    <a:pt x="81832" y="120329"/>
                  </a:lnTo>
                  <a:lnTo>
                    <a:pt x="82693" y="138636"/>
                  </a:lnTo>
                  <a:lnTo>
                    <a:pt x="74538" y="168776"/>
                  </a:lnTo>
                  <a:lnTo>
                    <a:pt x="59030" y="197227"/>
                  </a:lnTo>
                  <a:lnTo>
                    <a:pt x="42440" y="210674"/>
                  </a:lnTo>
                  <a:lnTo>
                    <a:pt x="35317" y="214067"/>
                  </a:lnTo>
                  <a:lnTo>
                    <a:pt x="31724" y="212855"/>
                  </a:lnTo>
                  <a:lnTo>
                    <a:pt x="23969" y="205865"/>
                  </a:lnTo>
                  <a:lnTo>
                    <a:pt x="9721" y="1850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0" name="SMARTInkShape-3295"/>
            <p:cNvSpPr/>
            <p:nvPr>
              <p:custDataLst>
                <p:tags r:id="rId56"/>
              </p:custDataLst>
            </p:nvPr>
          </p:nvSpPr>
          <p:spPr>
            <a:xfrm>
              <a:off x="1778000" y="2122381"/>
              <a:ext cx="231632" cy="285055"/>
            </a:xfrm>
            <a:custGeom>
              <a:avLst/>
              <a:gdLst/>
              <a:ahLst/>
              <a:cxnLst/>
              <a:rect l="0" t="0" r="0" b="0"/>
              <a:pathLst>
                <a:path w="231632" h="285055">
                  <a:moveTo>
                    <a:pt x="0" y="150919"/>
                  </a:moveTo>
                  <a:lnTo>
                    <a:pt x="0" y="150919"/>
                  </a:lnTo>
                  <a:lnTo>
                    <a:pt x="25730" y="136172"/>
                  </a:lnTo>
                  <a:lnTo>
                    <a:pt x="42399" y="117510"/>
                  </a:lnTo>
                  <a:lnTo>
                    <a:pt x="51682" y="99628"/>
                  </a:lnTo>
                  <a:lnTo>
                    <a:pt x="52838" y="85319"/>
                  </a:lnTo>
                  <a:lnTo>
                    <a:pt x="49523" y="67041"/>
                  </a:lnTo>
                  <a:lnTo>
                    <a:pt x="47832" y="63250"/>
                  </a:lnTo>
                  <a:lnTo>
                    <a:pt x="45294" y="61429"/>
                  </a:lnTo>
                  <a:lnTo>
                    <a:pt x="42190" y="60920"/>
                  </a:lnTo>
                  <a:lnTo>
                    <a:pt x="38710" y="61286"/>
                  </a:lnTo>
                  <a:lnTo>
                    <a:pt x="35684" y="65764"/>
                  </a:lnTo>
                  <a:lnTo>
                    <a:pt x="28761" y="92997"/>
                  </a:lnTo>
                  <a:lnTo>
                    <a:pt x="26894" y="118355"/>
                  </a:lnTo>
                  <a:lnTo>
                    <a:pt x="27945" y="140444"/>
                  </a:lnTo>
                  <a:lnTo>
                    <a:pt x="29214" y="150286"/>
                  </a:lnTo>
                  <a:lnTo>
                    <a:pt x="36267" y="164984"/>
                  </a:lnTo>
                  <a:lnTo>
                    <a:pt x="41111" y="170879"/>
                  </a:lnTo>
                  <a:lnTo>
                    <a:pt x="47163" y="173398"/>
                  </a:lnTo>
                  <a:lnTo>
                    <a:pt x="61413" y="172434"/>
                  </a:lnTo>
                  <a:lnTo>
                    <a:pt x="85303" y="157215"/>
                  </a:lnTo>
                  <a:lnTo>
                    <a:pt x="103513" y="128090"/>
                  </a:lnTo>
                  <a:lnTo>
                    <a:pt x="111387" y="99145"/>
                  </a:lnTo>
                  <a:lnTo>
                    <a:pt x="114475" y="82536"/>
                  </a:lnTo>
                  <a:lnTo>
                    <a:pt x="117905" y="50912"/>
                  </a:lnTo>
                  <a:lnTo>
                    <a:pt x="118019" y="23921"/>
                  </a:lnTo>
                  <a:lnTo>
                    <a:pt x="113366" y="7222"/>
                  </a:lnTo>
                  <a:lnTo>
                    <a:pt x="110149" y="2910"/>
                  </a:lnTo>
                  <a:lnTo>
                    <a:pt x="106594" y="741"/>
                  </a:lnTo>
                  <a:lnTo>
                    <a:pt x="102813" y="0"/>
                  </a:lnTo>
                  <a:lnTo>
                    <a:pt x="99586" y="3034"/>
                  </a:lnTo>
                  <a:lnTo>
                    <a:pt x="94120" y="15813"/>
                  </a:lnTo>
                  <a:lnTo>
                    <a:pt x="91220" y="37014"/>
                  </a:lnTo>
                  <a:lnTo>
                    <a:pt x="90637" y="62195"/>
                  </a:lnTo>
                  <a:lnTo>
                    <a:pt x="92729" y="87497"/>
                  </a:lnTo>
                  <a:lnTo>
                    <a:pt x="96011" y="112853"/>
                  </a:lnTo>
                  <a:lnTo>
                    <a:pt x="101826" y="143403"/>
                  </a:lnTo>
                  <a:lnTo>
                    <a:pt x="107144" y="168274"/>
                  </a:lnTo>
                  <a:lnTo>
                    <a:pt x="107412" y="168133"/>
                  </a:lnTo>
                  <a:lnTo>
                    <a:pt x="108585" y="150416"/>
                  </a:lnTo>
                  <a:lnTo>
                    <a:pt x="111290" y="144110"/>
                  </a:lnTo>
                  <a:lnTo>
                    <a:pt x="112999" y="142146"/>
                  </a:lnTo>
                  <a:lnTo>
                    <a:pt x="116779" y="139964"/>
                  </a:lnTo>
                  <a:lnTo>
                    <a:pt x="146825" y="138372"/>
                  </a:lnTo>
                  <a:lnTo>
                    <a:pt x="157213" y="134524"/>
                  </a:lnTo>
                  <a:lnTo>
                    <a:pt x="165828" y="128110"/>
                  </a:lnTo>
                  <a:lnTo>
                    <a:pt x="172009" y="120556"/>
                  </a:lnTo>
                  <a:lnTo>
                    <a:pt x="175226" y="112495"/>
                  </a:lnTo>
                  <a:lnTo>
                    <a:pt x="176656" y="106325"/>
                  </a:lnTo>
                  <a:lnTo>
                    <a:pt x="177037" y="105667"/>
                  </a:lnTo>
                  <a:lnTo>
                    <a:pt x="177292" y="105935"/>
                  </a:lnTo>
                  <a:lnTo>
                    <a:pt x="177755" y="132937"/>
                  </a:lnTo>
                  <a:lnTo>
                    <a:pt x="182861" y="156069"/>
                  </a:lnTo>
                  <a:lnTo>
                    <a:pt x="186634" y="163321"/>
                  </a:lnTo>
                  <a:lnTo>
                    <a:pt x="190663" y="167014"/>
                  </a:lnTo>
                  <a:lnTo>
                    <a:pt x="192726" y="167999"/>
                  </a:lnTo>
                  <a:lnTo>
                    <a:pt x="195512" y="166539"/>
                  </a:lnTo>
                  <a:lnTo>
                    <a:pt x="202370" y="159272"/>
                  </a:lnTo>
                  <a:lnTo>
                    <a:pt x="210794" y="139910"/>
                  </a:lnTo>
                  <a:lnTo>
                    <a:pt x="215228" y="119243"/>
                  </a:lnTo>
                  <a:lnTo>
                    <a:pt x="215452" y="119219"/>
                  </a:lnTo>
                  <a:lnTo>
                    <a:pt x="217723" y="143661"/>
                  </a:lnTo>
                  <a:lnTo>
                    <a:pt x="222790" y="169700"/>
                  </a:lnTo>
                  <a:lnTo>
                    <a:pt x="226878" y="195289"/>
                  </a:lnTo>
                  <a:lnTo>
                    <a:pt x="229972" y="220745"/>
                  </a:lnTo>
                  <a:lnTo>
                    <a:pt x="231631" y="229220"/>
                  </a:lnTo>
                  <a:lnTo>
                    <a:pt x="229712" y="246162"/>
                  </a:lnTo>
                  <a:lnTo>
                    <a:pt x="224155" y="261688"/>
                  </a:lnTo>
                  <a:lnTo>
                    <a:pt x="213094" y="277657"/>
                  </a:lnTo>
                  <a:lnTo>
                    <a:pt x="205010" y="284388"/>
                  </a:lnTo>
                  <a:lnTo>
                    <a:pt x="200879" y="285054"/>
                  </a:lnTo>
                  <a:lnTo>
                    <a:pt x="196714" y="284086"/>
                  </a:lnTo>
                  <a:lnTo>
                    <a:pt x="192526" y="282031"/>
                  </a:lnTo>
                  <a:lnTo>
                    <a:pt x="189734" y="277838"/>
                  </a:lnTo>
                  <a:lnTo>
                    <a:pt x="184150" y="252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1" name="SMARTInkShape-3296"/>
            <p:cNvSpPr/>
            <p:nvPr>
              <p:custDataLst>
                <p:tags r:id="rId57"/>
              </p:custDataLst>
            </p:nvPr>
          </p:nvSpPr>
          <p:spPr>
            <a:xfrm>
              <a:off x="2026533" y="2222500"/>
              <a:ext cx="81668" cy="76201"/>
            </a:xfrm>
            <a:custGeom>
              <a:avLst/>
              <a:gdLst/>
              <a:ahLst/>
              <a:cxnLst/>
              <a:rect l="0" t="0" r="0" b="0"/>
              <a:pathLst>
                <a:path w="81668" h="76201">
                  <a:moveTo>
                    <a:pt x="5467" y="76200"/>
                  </a:moveTo>
                  <a:lnTo>
                    <a:pt x="5467" y="76200"/>
                  </a:lnTo>
                  <a:lnTo>
                    <a:pt x="5467" y="72829"/>
                  </a:lnTo>
                  <a:lnTo>
                    <a:pt x="0" y="49064"/>
                  </a:lnTo>
                  <a:lnTo>
                    <a:pt x="2750" y="34607"/>
                  </a:lnTo>
                  <a:lnTo>
                    <a:pt x="8033" y="24757"/>
                  </a:lnTo>
                  <a:lnTo>
                    <a:pt x="14067" y="17370"/>
                  </a:lnTo>
                  <a:lnTo>
                    <a:pt x="23871" y="14775"/>
                  </a:lnTo>
                  <a:lnTo>
                    <a:pt x="53160" y="9739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2" name="SMARTInkShape-3297"/>
            <p:cNvSpPr/>
            <p:nvPr>
              <p:custDataLst>
                <p:tags r:id="rId58"/>
              </p:custDataLst>
            </p:nvPr>
          </p:nvSpPr>
          <p:spPr>
            <a:xfrm>
              <a:off x="2123592" y="21780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36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3" name="SMARTInkShape-3298"/>
            <p:cNvSpPr/>
            <p:nvPr>
              <p:custDataLst>
                <p:tags r:id="rId59"/>
              </p:custDataLst>
            </p:nvPr>
          </p:nvSpPr>
          <p:spPr>
            <a:xfrm>
              <a:off x="2127250" y="22669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4" name="SMARTInkShape-Group649"/>
          <p:cNvGrpSpPr/>
          <p:nvPr/>
        </p:nvGrpSpPr>
        <p:grpSpPr>
          <a:xfrm>
            <a:off x="3901879" y="1600200"/>
            <a:ext cx="701872" cy="152401"/>
            <a:chOff x="3901879" y="1600200"/>
            <a:chExt cx="701872" cy="152401"/>
          </a:xfrm>
        </p:grpSpPr>
        <p:sp>
          <p:nvSpPr>
            <p:cNvPr id="1095" name="SMARTInkShape-3299"/>
            <p:cNvSpPr/>
            <p:nvPr>
              <p:custDataLst>
                <p:tags r:id="rId45"/>
              </p:custDataLst>
            </p:nvPr>
          </p:nvSpPr>
          <p:spPr>
            <a:xfrm>
              <a:off x="4330700" y="1608315"/>
              <a:ext cx="76201" cy="118886"/>
            </a:xfrm>
            <a:custGeom>
              <a:avLst/>
              <a:gdLst/>
              <a:ahLst/>
              <a:cxnLst/>
              <a:rect l="0" t="0" r="0" b="0"/>
              <a:pathLst>
                <a:path w="76201" h="118886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3371" y="5500"/>
                  </a:lnTo>
                  <a:lnTo>
                    <a:pt x="6467" y="30140"/>
                  </a:lnTo>
                  <a:lnTo>
                    <a:pt x="11260" y="60302"/>
                  </a:lnTo>
                  <a:lnTo>
                    <a:pt x="11354" y="73092"/>
                  </a:lnTo>
                  <a:lnTo>
                    <a:pt x="6587" y="92607"/>
                  </a:lnTo>
                  <a:lnTo>
                    <a:pt x="27418" y="63522"/>
                  </a:lnTo>
                  <a:lnTo>
                    <a:pt x="50509" y="33983"/>
                  </a:lnTo>
                  <a:lnTo>
                    <a:pt x="54839" y="30534"/>
                  </a:lnTo>
                  <a:lnTo>
                    <a:pt x="59137" y="28940"/>
                  </a:lnTo>
                  <a:lnTo>
                    <a:pt x="67676" y="29050"/>
                  </a:lnTo>
                  <a:lnTo>
                    <a:pt x="70517" y="32889"/>
                  </a:lnTo>
                  <a:lnTo>
                    <a:pt x="74516" y="55148"/>
                  </a:lnTo>
                  <a:lnTo>
                    <a:pt x="74995" y="82675"/>
                  </a:lnTo>
                  <a:lnTo>
                    <a:pt x="72394" y="103452"/>
                  </a:lnTo>
                  <a:lnTo>
                    <a:pt x="76200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6" name="SMARTInkShape-3300"/>
            <p:cNvSpPr/>
            <p:nvPr>
              <p:custDataLst>
                <p:tags r:id="rId46"/>
              </p:custDataLst>
            </p:nvPr>
          </p:nvSpPr>
          <p:spPr>
            <a:xfrm>
              <a:off x="4189949" y="1601083"/>
              <a:ext cx="61745" cy="134287"/>
            </a:xfrm>
            <a:custGeom>
              <a:avLst/>
              <a:gdLst/>
              <a:ahLst/>
              <a:cxnLst/>
              <a:rect l="0" t="0" r="0" b="0"/>
              <a:pathLst>
                <a:path w="61745" h="134287">
                  <a:moveTo>
                    <a:pt x="51851" y="5467"/>
                  </a:moveTo>
                  <a:lnTo>
                    <a:pt x="51851" y="5467"/>
                  </a:lnTo>
                  <a:lnTo>
                    <a:pt x="51851" y="0"/>
                  </a:lnTo>
                  <a:lnTo>
                    <a:pt x="25336" y="25709"/>
                  </a:lnTo>
                  <a:lnTo>
                    <a:pt x="10442" y="43920"/>
                  </a:lnTo>
                  <a:lnTo>
                    <a:pt x="8723" y="49447"/>
                  </a:lnTo>
                  <a:lnTo>
                    <a:pt x="8987" y="54542"/>
                  </a:lnTo>
                  <a:lnTo>
                    <a:pt x="10575" y="59351"/>
                  </a:lnTo>
                  <a:lnTo>
                    <a:pt x="13751" y="62556"/>
                  </a:lnTo>
                  <a:lnTo>
                    <a:pt x="45353" y="74179"/>
                  </a:lnTo>
                  <a:lnTo>
                    <a:pt x="55078" y="80926"/>
                  </a:lnTo>
                  <a:lnTo>
                    <a:pt x="60341" y="88628"/>
                  </a:lnTo>
                  <a:lnTo>
                    <a:pt x="61744" y="92658"/>
                  </a:lnTo>
                  <a:lnTo>
                    <a:pt x="59540" y="102780"/>
                  </a:lnTo>
                  <a:lnTo>
                    <a:pt x="56977" y="108442"/>
                  </a:lnTo>
                  <a:lnTo>
                    <a:pt x="46603" y="118497"/>
                  </a:lnTo>
                  <a:lnTo>
                    <a:pt x="24896" y="130209"/>
                  </a:lnTo>
                  <a:lnTo>
                    <a:pt x="10943" y="134286"/>
                  </a:lnTo>
                  <a:lnTo>
                    <a:pt x="2390" y="133746"/>
                  </a:lnTo>
                  <a:lnTo>
                    <a:pt x="533" y="131908"/>
                  </a:lnTo>
                  <a:lnTo>
                    <a:pt x="0" y="129272"/>
                  </a:lnTo>
                  <a:lnTo>
                    <a:pt x="1051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7" name="SMARTInkShape-3301"/>
            <p:cNvSpPr/>
            <p:nvPr>
              <p:custDataLst>
                <p:tags r:id="rId47"/>
              </p:custDataLst>
            </p:nvPr>
          </p:nvSpPr>
          <p:spPr>
            <a:xfrm>
              <a:off x="4292600" y="165735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0"/>
                  </a:moveTo>
                  <a:lnTo>
                    <a:pt x="12700" y="0"/>
                  </a:lnTo>
                  <a:lnTo>
                    <a:pt x="12700" y="26515"/>
                  </a:lnTo>
                  <a:lnTo>
                    <a:pt x="12700" y="56856"/>
                  </a:lnTo>
                  <a:lnTo>
                    <a:pt x="11995" y="59070"/>
                  </a:lnTo>
                  <a:lnTo>
                    <a:pt x="10818" y="60547"/>
                  </a:lnTo>
                  <a:lnTo>
                    <a:pt x="7630" y="62187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8" name="SMARTInkShape-3302"/>
            <p:cNvSpPr/>
            <p:nvPr>
              <p:custDataLst>
                <p:tags r:id="rId48"/>
              </p:custDataLst>
            </p:nvPr>
          </p:nvSpPr>
          <p:spPr>
            <a:xfrm>
              <a:off x="4085742" y="1628292"/>
              <a:ext cx="3659" cy="3659"/>
            </a:xfrm>
            <a:custGeom>
              <a:avLst/>
              <a:gdLst/>
              <a:ahLst/>
              <a:cxnLst/>
              <a:rect l="0" t="0" r="0" b="0"/>
              <a:pathLst>
                <a:path w="3659" h="3659">
                  <a:moveTo>
                    <a:pt x="3658" y="3658"/>
                  </a:moveTo>
                  <a:lnTo>
                    <a:pt x="3658" y="365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9" name="SMARTInkShape-3303"/>
            <p:cNvSpPr/>
            <p:nvPr>
              <p:custDataLst>
                <p:tags r:id="rId49"/>
              </p:custDataLst>
            </p:nvPr>
          </p:nvSpPr>
          <p:spPr>
            <a:xfrm>
              <a:off x="3901879" y="1689100"/>
              <a:ext cx="60522" cy="6351"/>
            </a:xfrm>
            <a:custGeom>
              <a:avLst/>
              <a:gdLst/>
              <a:ahLst/>
              <a:cxnLst/>
              <a:rect l="0" t="0" r="0" b="0"/>
              <a:pathLst>
                <a:path w="6052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418" y="5644"/>
                  </a:lnTo>
                  <a:lnTo>
                    <a:pt x="4646" y="2979"/>
                  </a:lnTo>
                  <a:lnTo>
                    <a:pt x="28997" y="588"/>
                  </a:lnTo>
                  <a:lnTo>
                    <a:pt x="605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0" name="SMARTInkShape-3304"/>
            <p:cNvSpPr/>
            <p:nvPr>
              <p:custDataLst>
                <p:tags r:id="rId50"/>
              </p:custDataLst>
            </p:nvPr>
          </p:nvSpPr>
          <p:spPr>
            <a:xfrm>
              <a:off x="4070350" y="1682750"/>
              <a:ext cx="9103" cy="44451"/>
            </a:xfrm>
            <a:custGeom>
              <a:avLst/>
              <a:gdLst/>
              <a:ahLst/>
              <a:cxnLst/>
              <a:rect l="0" t="0" r="0" b="0"/>
              <a:pathLst>
                <a:path w="9103" h="4445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8838" y="12209"/>
                  </a:lnTo>
                  <a:lnTo>
                    <a:pt x="9102" y="21654"/>
                  </a:lnTo>
                  <a:lnTo>
                    <a:pt x="6868" y="31496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1" name="SMARTInkShape-3305"/>
            <p:cNvSpPr/>
            <p:nvPr>
              <p:custDataLst>
                <p:tags r:id="rId51"/>
              </p:custDataLst>
            </p:nvPr>
          </p:nvSpPr>
          <p:spPr>
            <a:xfrm>
              <a:off x="3917950" y="1653692"/>
              <a:ext cx="12701" cy="98909"/>
            </a:xfrm>
            <a:custGeom>
              <a:avLst/>
              <a:gdLst/>
              <a:ahLst/>
              <a:cxnLst/>
              <a:rect l="0" t="0" r="0" b="0"/>
              <a:pathLst>
                <a:path w="12701" h="98909">
                  <a:moveTo>
                    <a:pt x="12700" y="3658"/>
                  </a:moveTo>
                  <a:lnTo>
                    <a:pt x="12700" y="3658"/>
                  </a:lnTo>
                  <a:lnTo>
                    <a:pt x="9329" y="287"/>
                  </a:lnTo>
                  <a:lnTo>
                    <a:pt x="8336" y="0"/>
                  </a:lnTo>
                  <a:lnTo>
                    <a:pt x="7674" y="513"/>
                  </a:lnTo>
                  <a:lnTo>
                    <a:pt x="7233" y="1562"/>
                  </a:lnTo>
                  <a:lnTo>
                    <a:pt x="10183" y="19158"/>
                  </a:lnTo>
                  <a:lnTo>
                    <a:pt x="5435" y="49079"/>
                  </a:lnTo>
                  <a:lnTo>
                    <a:pt x="1074" y="78795"/>
                  </a:lnTo>
                  <a:lnTo>
                    <a:pt x="0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2" name="SMARTInkShape-3306"/>
            <p:cNvSpPr/>
            <p:nvPr>
              <p:custDataLst>
                <p:tags r:id="rId52"/>
              </p:custDataLst>
            </p:nvPr>
          </p:nvSpPr>
          <p:spPr>
            <a:xfrm>
              <a:off x="4489027" y="1602892"/>
              <a:ext cx="114724" cy="111609"/>
            </a:xfrm>
            <a:custGeom>
              <a:avLst/>
              <a:gdLst/>
              <a:ahLst/>
              <a:cxnLst/>
              <a:rect l="0" t="0" r="0" b="0"/>
              <a:pathLst>
                <a:path w="114724" h="111609">
                  <a:moveTo>
                    <a:pt x="95673" y="3658"/>
                  </a:moveTo>
                  <a:lnTo>
                    <a:pt x="95673" y="3658"/>
                  </a:lnTo>
                  <a:lnTo>
                    <a:pt x="95673" y="0"/>
                  </a:lnTo>
                  <a:lnTo>
                    <a:pt x="93791" y="10252"/>
                  </a:lnTo>
                  <a:lnTo>
                    <a:pt x="85002" y="32893"/>
                  </a:lnTo>
                  <a:lnTo>
                    <a:pt x="70875" y="60063"/>
                  </a:lnTo>
                  <a:lnTo>
                    <a:pt x="60662" y="75999"/>
                  </a:lnTo>
                  <a:lnTo>
                    <a:pt x="29740" y="102354"/>
                  </a:lnTo>
                  <a:lnTo>
                    <a:pt x="20273" y="107495"/>
                  </a:lnTo>
                  <a:lnTo>
                    <a:pt x="15773" y="108866"/>
                  </a:lnTo>
                  <a:lnTo>
                    <a:pt x="7010" y="108508"/>
                  </a:lnTo>
                  <a:lnTo>
                    <a:pt x="2698" y="107425"/>
                  </a:lnTo>
                  <a:lnTo>
                    <a:pt x="528" y="103880"/>
                  </a:lnTo>
                  <a:lnTo>
                    <a:pt x="0" y="92416"/>
                  </a:lnTo>
                  <a:lnTo>
                    <a:pt x="10411" y="66724"/>
                  </a:lnTo>
                  <a:lnTo>
                    <a:pt x="28527" y="36577"/>
                  </a:lnTo>
                  <a:lnTo>
                    <a:pt x="39725" y="23227"/>
                  </a:lnTo>
                  <a:lnTo>
                    <a:pt x="51757" y="15883"/>
                  </a:lnTo>
                  <a:lnTo>
                    <a:pt x="57929" y="13925"/>
                  </a:lnTo>
                  <a:lnTo>
                    <a:pt x="72312" y="15512"/>
                  </a:lnTo>
                  <a:lnTo>
                    <a:pt x="80100" y="17910"/>
                  </a:lnTo>
                  <a:lnTo>
                    <a:pt x="85996" y="22332"/>
                  </a:lnTo>
                  <a:lnTo>
                    <a:pt x="94430" y="34770"/>
                  </a:lnTo>
                  <a:lnTo>
                    <a:pt x="99773" y="57640"/>
                  </a:lnTo>
                  <a:lnTo>
                    <a:pt x="98626" y="89241"/>
                  </a:lnTo>
                  <a:lnTo>
                    <a:pt x="103100" y="100726"/>
                  </a:lnTo>
                  <a:lnTo>
                    <a:pt x="107911" y="106771"/>
                  </a:lnTo>
                  <a:lnTo>
                    <a:pt x="114723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3" name="SMARTInkShape-3307"/>
            <p:cNvSpPr/>
            <p:nvPr>
              <p:custDataLst>
                <p:tags r:id="rId53"/>
              </p:custDataLst>
            </p:nvPr>
          </p:nvSpPr>
          <p:spPr>
            <a:xfrm>
              <a:off x="4540250" y="1600200"/>
              <a:ext cx="31751" cy="44451"/>
            </a:xfrm>
            <a:custGeom>
              <a:avLst/>
              <a:gdLst/>
              <a:ahLst/>
              <a:cxnLst/>
              <a:rect l="0" t="0" r="0" b="0"/>
              <a:pathLst>
                <a:path w="31751" h="44451">
                  <a:moveTo>
                    <a:pt x="31750" y="0"/>
                  </a:moveTo>
                  <a:lnTo>
                    <a:pt x="31750" y="0"/>
                  </a:lnTo>
                  <a:lnTo>
                    <a:pt x="11977" y="26680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8" name="SMARTInkShape-Group650"/>
          <p:cNvGrpSpPr/>
          <p:nvPr/>
        </p:nvGrpSpPr>
        <p:grpSpPr>
          <a:xfrm>
            <a:off x="3231644" y="1641754"/>
            <a:ext cx="464057" cy="148947"/>
            <a:chOff x="3231644" y="1641754"/>
            <a:chExt cx="464057" cy="148947"/>
          </a:xfrm>
        </p:grpSpPr>
        <p:sp>
          <p:nvSpPr>
            <p:cNvPr id="1105" name="SMARTInkShape-3308"/>
            <p:cNvSpPr/>
            <p:nvPr>
              <p:custDataLst>
                <p:tags r:id="rId42"/>
              </p:custDataLst>
            </p:nvPr>
          </p:nvSpPr>
          <p:spPr>
            <a:xfrm>
              <a:off x="3589430" y="1641754"/>
              <a:ext cx="106271" cy="120081"/>
            </a:xfrm>
            <a:custGeom>
              <a:avLst/>
              <a:gdLst/>
              <a:ahLst/>
              <a:cxnLst/>
              <a:rect l="0" t="0" r="0" b="0"/>
              <a:pathLst>
                <a:path w="106271" h="120081">
                  <a:moveTo>
                    <a:pt x="106270" y="15596"/>
                  </a:moveTo>
                  <a:lnTo>
                    <a:pt x="106270" y="15596"/>
                  </a:lnTo>
                  <a:lnTo>
                    <a:pt x="102899" y="12225"/>
                  </a:lnTo>
                  <a:lnTo>
                    <a:pt x="101244" y="8689"/>
                  </a:lnTo>
                  <a:lnTo>
                    <a:pt x="100094" y="0"/>
                  </a:lnTo>
                  <a:lnTo>
                    <a:pt x="93455" y="19169"/>
                  </a:lnTo>
                  <a:lnTo>
                    <a:pt x="78955" y="44720"/>
                  </a:lnTo>
                  <a:lnTo>
                    <a:pt x="60547" y="70478"/>
                  </a:lnTo>
                  <a:lnTo>
                    <a:pt x="38943" y="95279"/>
                  </a:lnTo>
                  <a:lnTo>
                    <a:pt x="22978" y="114230"/>
                  </a:lnTo>
                  <a:lnTo>
                    <a:pt x="13748" y="119405"/>
                  </a:lnTo>
                  <a:lnTo>
                    <a:pt x="10016" y="120080"/>
                  </a:lnTo>
                  <a:lnTo>
                    <a:pt x="3989" y="118948"/>
                  </a:lnTo>
                  <a:lnTo>
                    <a:pt x="2099" y="114836"/>
                  </a:lnTo>
                  <a:lnTo>
                    <a:pt x="0" y="100860"/>
                  </a:lnTo>
                  <a:lnTo>
                    <a:pt x="5559" y="73158"/>
                  </a:lnTo>
                  <a:lnTo>
                    <a:pt x="16144" y="45979"/>
                  </a:lnTo>
                  <a:lnTo>
                    <a:pt x="24846" y="26793"/>
                  </a:lnTo>
                  <a:lnTo>
                    <a:pt x="28704" y="23766"/>
                  </a:lnTo>
                  <a:lnTo>
                    <a:pt x="33393" y="22454"/>
                  </a:lnTo>
                  <a:lnTo>
                    <a:pt x="38635" y="22285"/>
                  </a:lnTo>
                  <a:lnTo>
                    <a:pt x="50104" y="29622"/>
                  </a:lnTo>
                  <a:lnTo>
                    <a:pt x="60846" y="42291"/>
                  </a:lnTo>
                  <a:lnTo>
                    <a:pt x="73492" y="71539"/>
                  </a:lnTo>
                  <a:lnTo>
                    <a:pt x="82104" y="101951"/>
                  </a:lnTo>
                  <a:lnTo>
                    <a:pt x="83809" y="104916"/>
                  </a:lnTo>
                  <a:lnTo>
                    <a:pt x="87063" y="106893"/>
                  </a:lnTo>
                  <a:lnTo>
                    <a:pt x="106270" y="1108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6" name="SMARTInkShape-3309"/>
            <p:cNvSpPr/>
            <p:nvPr>
              <p:custDataLst>
                <p:tags r:id="rId43"/>
              </p:custDataLst>
            </p:nvPr>
          </p:nvSpPr>
          <p:spPr>
            <a:xfrm>
              <a:off x="3364756" y="1678927"/>
              <a:ext cx="149390" cy="109414"/>
            </a:xfrm>
            <a:custGeom>
              <a:avLst/>
              <a:gdLst/>
              <a:ahLst/>
              <a:cxnLst/>
              <a:rect l="0" t="0" r="0" b="0"/>
              <a:pathLst>
                <a:path w="149390" h="109414">
                  <a:moveTo>
                    <a:pt x="38844" y="16523"/>
                  </a:moveTo>
                  <a:lnTo>
                    <a:pt x="38844" y="16523"/>
                  </a:lnTo>
                  <a:lnTo>
                    <a:pt x="23264" y="35474"/>
                  </a:lnTo>
                  <a:lnTo>
                    <a:pt x="9612" y="61336"/>
                  </a:lnTo>
                  <a:lnTo>
                    <a:pt x="0" y="87970"/>
                  </a:lnTo>
                  <a:lnTo>
                    <a:pt x="248" y="95199"/>
                  </a:lnTo>
                  <a:lnTo>
                    <a:pt x="2530" y="101429"/>
                  </a:lnTo>
                  <a:lnTo>
                    <a:pt x="6168" y="106994"/>
                  </a:lnTo>
                  <a:lnTo>
                    <a:pt x="10005" y="109292"/>
                  </a:lnTo>
                  <a:lnTo>
                    <a:pt x="13973" y="109413"/>
                  </a:lnTo>
                  <a:lnTo>
                    <a:pt x="18030" y="108083"/>
                  </a:lnTo>
                  <a:lnTo>
                    <a:pt x="33853" y="96098"/>
                  </a:lnTo>
                  <a:lnTo>
                    <a:pt x="42035" y="83169"/>
                  </a:lnTo>
                  <a:lnTo>
                    <a:pt x="45204" y="75771"/>
                  </a:lnTo>
                  <a:lnTo>
                    <a:pt x="44963" y="60024"/>
                  </a:lnTo>
                  <a:lnTo>
                    <a:pt x="40153" y="45029"/>
                  </a:lnTo>
                  <a:lnTo>
                    <a:pt x="33311" y="33661"/>
                  </a:lnTo>
                  <a:lnTo>
                    <a:pt x="25567" y="27667"/>
                  </a:lnTo>
                  <a:lnTo>
                    <a:pt x="21526" y="26069"/>
                  </a:lnTo>
                  <a:lnTo>
                    <a:pt x="17421" y="26415"/>
                  </a:lnTo>
                  <a:lnTo>
                    <a:pt x="9097" y="30562"/>
                  </a:lnTo>
                  <a:lnTo>
                    <a:pt x="7723" y="33643"/>
                  </a:lnTo>
                  <a:lnTo>
                    <a:pt x="8219" y="37109"/>
                  </a:lnTo>
                  <a:lnTo>
                    <a:pt x="9960" y="40830"/>
                  </a:lnTo>
                  <a:lnTo>
                    <a:pt x="12533" y="42606"/>
                  </a:lnTo>
                  <a:lnTo>
                    <a:pt x="15659" y="43084"/>
                  </a:lnTo>
                  <a:lnTo>
                    <a:pt x="26423" y="40322"/>
                  </a:lnTo>
                  <a:lnTo>
                    <a:pt x="47670" y="32039"/>
                  </a:lnTo>
                  <a:lnTo>
                    <a:pt x="71694" y="23184"/>
                  </a:lnTo>
                  <a:lnTo>
                    <a:pt x="103376" y="10265"/>
                  </a:lnTo>
                  <a:lnTo>
                    <a:pt x="122930" y="0"/>
                  </a:lnTo>
                  <a:lnTo>
                    <a:pt x="123124" y="569"/>
                  </a:lnTo>
                  <a:lnTo>
                    <a:pt x="107211" y="19283"/>
                  </a:lnTo>
                  <a:lnTo>
                    <a:pt x="104507" y="27392"/>
                  </a:lnTo>
                  <a:lnTo>
                    <a:pt x="104492" y="30825"/>
                  </a:lnTo>
                  <a:lnTo>
                    <a:pt x="106356" y="36520"/>
                  </a:lnTo>
                  <a:lnTo>
                    <a:pt x="109957" y="37616"/>
                  </a:lnTo>
                  <a:lnTo>
                    <a:pt x="140471" y="39352"/>
                  </a:lnTo>
                  <a:lnTo>
                    <a:pt x="144696" y="41620"/>
                  </a:lnTo>
                  <a:lnTo>
                    <a:pt x="147512" y="44544"/>
                  </a:lnTo>
                  <a:lnTo>
                    <a:pt x="149389" y="47903"/>
                  </a:lnTo>
                  <a:lnTo>
                    <a:pt x="149230" y="52260"/>
                  </a:lnTo>
                  <a:lnTo>
                    <a:pt x="145289" y="62745"/>
                  </a:lnTo>
                  <a:lnTo>
                    <a:pt x="124123" y="94219"/>
                  </a:lnTo>
                  <a:lnTo>
                    <a:pt x="118373" y="100444"/>
                  </a:lnTo>
                  <a:lnTo>
                    <a:pt x="113466" y="103210"/>
                  </a:lnTo>
                  <a:lnTo>
                    <a:pt x="111876" y="103242"/>
                  </a:lnTo>
                  <a:lnTo>
                    <a:pt x="110815" y="102558"/>
                  </a:lnTo>
                  <a:lnTo>
                    <a:pt x="108694" y="990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7" name="SMARTInkShape-3310"/>
            <p:cNvSpPr/>
            <p:nvPr>
              <p:custDataLst>
                <p:tags r:id="rId44"/>
              </p:custDataLst>
            </p:nvPr>
          </p:nvSpPr>
          <p:spPr>
            <a:xfrm>
              <a:off x="3231644" y="1656860"/>
              <a:ext cx="57657" cy="133841"/>
            </a:xfrm>
            <a:custGeom>
              <a:avLst/>
              <a:gdLst/>
              <a:ahLst/>
              <a:cxnLst/>
              <a:rect l="0" t="0" r="0" b="0"/>
              <a:pathLst>
                <a:path w="57657" h="133841">
                  <a:moveTo>
                    <a:pt x="44956" y="44940"/>
                  </a:moveTo>
                  <a:lnTo>
                    <a:pt x="44956" y="44940"/>
                  </a:lnTo>
                  <a:lnTo>
                    <a:pt x="43075" y="19192"/>
                  </a:lnTo>
                  <a:lnTo>
                    <a:pt x="38049" y="4150"/>
                  </a:lnTo>
                  <a:lnTo>
                    <a:pt x="36118" y="813"/>
                  </a:lnTo>
                  <a:lnTo>
                    <a:pt x="33419" y="0"/>
                  </a:lnTo>
                  <a:lnTo>
                    <a:pt x="30209" y="869"/>
                  </a:lnTo>
                  <a:lnTo>
                    <a:pt x="26658" y="2859"/>
                  </a:lnTo>
                  <a:lnTo>
                    <a:pt x="14919" y="29257"/>
                  </a:lnTo>
                  <a:lnTo>
                    <a:pt x="6677" y="54668"/>
                  </a:lnTo>
                  <a:lnTo>
                    <a:pt x="426" y="80308"/>
                  </a:lnTo>
                  <a:lnTo>
                    <a:pt x="0" y="101111"/>
                  </a:lnTo>
                  <a:lnTo>
                    <a:pt x="5926" y="117882"/>
                  </a:lnTo>
                  <a:lnTo>
                    <a:pt x="10469" y="125318"/>
                  </a:lnTo>
                  <a:lnTo>
                    <a:pt x="17731" y="129570"/>
                  </a:lnTo>
                  <a:lnTo>
                    <a:pt x="57656" y="133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15" name="SMARTInkShape-Group651"/>
          <p:cNvGrpSpPr/>
          <p:nvPr/>
        </p:nvGrpSpPr>
        <p:grpSpPr>
          <a:xfrm>
            <a:off x="2457159" y="1545742"/>
            <a:ext cx="540042" cy="281444"/>
            <a:chOff x="2457159" y="1545742"/>
            <a:chExt cx="540042" cy="281444"/>
          </a:xfrm>
        </p:grpSpPr>
        <p:sp>
          <p:nvSpPr>
            <p:cNvPr id="1109" name="SMARTInkShape-3311"/>
            <p:cNvSpPr/>
            <p:nvPr>
              <p:custDataLst>
                <p:tags r:id="rId36"/>
              </p:custDataLst>
            </p:nvPr>
          </p:nvSpPr>
          <p:spPr>
            <a:xfrm>
              <a:off x="2457159" y="1659029"/>
              <a:ext cx="139992" cy="168157"/>
            </a:xfrm>
            <a:custGeom>
              <a:avLst/>
              <a:gdLst/>
              <a:ahLst/>
              <a:cxnLst/>
              <a:rect l="0" t="0" r="0" b="0"/>
              <a:pathLst>
                <a:path w="139992" h="168157">
                  <a:moveTo>
                    <a:pt x="6641" y="93571"/>
                  </a:moveTo>
                  <a:lnTo>
                    <a:pt x="6641" y="93571"/>
                  </a:lnTo>
                  <a:lnTo>
                    <a:pt x="13383" y="96942"/>
                  </a:lnTo>
                  <a:lnTo>
                    <a:pt x="22338" y="96715"/>
                  </a:lnTo>
                  <a:lnTo>
                    <a:pt x="34078" y="92852"/>
                  </a:lnTo>
                  <a:lnTo>
                    <a:pt x="62730" y="73125"/>
                  </a:lnTo>
                  <a:lnTo>
                    <a:pt x="80645" y="53176"/>
                  </a:lnTo>
                  <a:lnTo>
                    <a:pt x="91128" y="33154"/>
                  </a:lnTo>
                  <a:lnTo>
                    <a:pt x="94669" y="13747"/>
                  </a:lnTo>
                  <a:lnTo>
                    <a:pt x="92843" y="10016"/>
                  </a:lnTo>
                  <a:lnTo>
                    <a:pt x="85170" y="3989"/>
                  </a:lnTo>
                  <a:lnTo>
                    <a:pt x="72320" y="0"/>
                  </a:lnTo>
                  <a:lnTo>
                    <a:pt x="61938" y="4712"/>
                  </a:lnTo>
                  <a:lnTo>
                    <a:pt x="49562" y="15978"/>
                  </a:lnTo>
                  <a:lnTo>
                    <a:pt x="27433" y="46121"/>
                  </a:lnTo>
                  <a:lnTo>
                    <a:pt x="13765" y="69660"/>
                  </a:lnTo>
                  <a:lnTo>
                    <a:pt x="4398" y="94233"/>
                  </a:lnTo>
                  <a:lnTo>
                    <a:pt x="0" y="117854"/>
                  </a:lnTo>
                  <a:lnTo>
                    <a:pt x="2749" y="137760"/>
                  </a:lnTo>
                  <a:lnTo>
                    <a:pt x="14318" y="154133"/>
                  </a:lnTo>
                  <a:lnTo>
                    <a:pt x="22343" y="161462"/>
                  </a:lnTo>
                  <a:lnTo>
                    <a:pt x="42547" y="167724"/>
                  </a:lnTo>
                  <a:lnTo>
                    <a:pt x="65638" y="168156"/>
                  </a:lnTo>
                  <a:lnTo>
                    <a:pt x="90012" y="165996"/>
                  </a:lnTo>
                  <a:lnTo>
                    <a:pt x="120792" y="157442"/>
                  </a:lnTo>
                  <a:lnTo>
                    <a:pt x="139991" y="150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0" name="SMARTInkShape-3312"/>
            <p:cNvSpPr/>
            <p:nvPr>
              <p:custDataLst>
                <p:tags r:id="rId37"/>
              </p:custDataLst>
            </p:nvPr>
          </p:nvSpPr>
          <p:spPr>
            <a:xfrm>
              <a:off x="2940050" y="17589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1" name="SMARTInkShape-3313"/>
            <p:cNvSpPr/>
            <p:nvPr>
              <p:custDataLst>
                <p:tags r:id="rId38"/>
              </p:custDataLst>
            </p:nvPr>
          </p:nvSpPr>
          <p:spPr>
            <a:xfrm>
              <a:off x="2927350" y="17208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10139" y="5644"/>
                  </a:lnTo>
                  <a:lnTo>
                    <a:pt x="27612" y="1324"/>
                  </a:lnTo>
                  <a:lnTo>
                    <a:pt x="56030" y="17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2" name="SMARTInkShape-3314"/>
            <p:cNvSpPr/>
            <p:nvPr>
              <p:custDataLst>
                <p:tags r:id="rId39"/>
              </p:custDataLst>
            </p:nvPr>
          </p:nvSpPr>
          <p:spPr>
            <a:xfrm>
              <a:off x="2707216" y="1545742"/>
              <a:ext cx="99485" cy="108558"/>
            </a:xfrm>
            <a:custGeom>
              <a:avLst/>
              <a:gdLst/>
              <a:ahLst/>
              <a:cxnLst/>
              <a:rect l="0" t="0" r="0" b="0"/>
              <a:pathLst>
                <a:path w="99485" h="108558">
                  <a:moveTo>
                    <a:pt x="86784" y="3658"/>
                  </a:moveTo>
                  <a:lnTo>
                    <a:pt x="86784" y="3658"/>
                  </a:lnTo>
                  <a:lnTo>
                    <a:pt x="86784" y="0"/>
                  </a:lnTo>
                  <a:lnTo>
                    <a:pt x="86784" y="1562"/>
                  </a:lnTo>
                  <a:lnTo>
                    <a:pt x="77995" y="25986"/>
                  </a:lnTo>
                  <a:lnTo>
                    <a:pt x="67012" y="50961"/>
                  </a:lnTo>
                  <a:lnTo>
                    <a:pt x="63019" y="60593"/>
                  </a:lnTo>
                  <a:lnTo>
                    <a:pt x="49176" y="76940"/>
                  </a:lnTo>
                  <a:lnTo>
                    <a:pt x="18285" y="101311"/>
                  </a:lnTo>
                  <a:lnTo>
                    <a:pt x="5026" y="108557"/>
                  </a:lnTo>
                  <a:lnTo>
                    <a:pt x="2646" y="107457"/>
                  </a:lnTo>
                  <a:lnTo>
                    <a:pt x="1058" y="104608"/>
                  </a:lnTo>
                  <a:lnTo>
                    <a:pt x="0" y="100591"/>
                  </a:lnTo>
                  <a:lnTo>
                    <a:pt x="1882" y="81454"/>
                  </a:lnTo>
                  <a:lnTo>
                    <a:pt x="6951" y="69749"/>
                  </a:lnTo>
                  <a:lnTo>
                    <a:pt x="13909" y="60548"/>
                  </a:lnTo>
                  <a:lnTo>
                    <a:pt x="21704" y="54107"/>
                  </a:lnTo>
                  <a:lnTo>
                    <a:pt x="33636" y="52656"/>
                  </a:lnTo>
                  <a:lnTo>
                    <a:pt x="40768" y="53257"/>
                  </a:lnTo>
                  <a:lnTo>
                    <a:pt x="52457" y="59568"/>
                  </a:lnTo>
                  <a:lnTo>
                    <a:pt x="80208" y="91125"/>
                  </a:lnTo>
                  <a:lnTo>
                    <a:pt x="88094" y="98977"/>
                  </a:lnTo>
                  <a:lnTo>
                    <a:pt x="99484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3" name="SMARTInkShape-3315"/>
            <p:cNvSpPr/>
            <p:nvPr>
              <p:custDataLst>
                <p:tags r:id="rId40"/>
              </p:custDataLst>
            </p:nvPr>
          </p:nvSpPr>
          <p:spPr>
            <a:xfrm>
              <a:off x="2639780" y="1558442"/>
              <a:ext cx="8171" cy="3659"/>
            </a:xfrm>
            <a:custGeom>
              <a:avLst/>
              <a:gdLst/>
              <a:ahLst/>
              <a:cxnLst/>
              <a:rect l="0" t="0" r="0" b="0"/>
              <a:pathLst>
                <a:path w="8171" h="3659">
                  <a:moveTo>
                    <a:pt x="8170" y="3658"/>
                  </a:moveTo>
                  <a:lnTo>
                    <a:pt x="8170" y="3658"/>
                  </a:lnTo>
                  <a:lnTo>
                    <a:pt x="1428" y="287"/>
                  </a:lnTo>
                  <a:lnTo>
                    <a:pt x="148" y="0"/>
                  </a:lnTo>
                  <a:lnTo>
                    <a:pt x="0" y="513"/>
                  </a:lnTo>
                  <a:lnTo>
                    <a:pt x="182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4" name="SMARTInkShape-3316"/>
            <p:cNvSpPr/>
            <p:nvPr>
              <p:custDataLst>
                <p:tags r:id="rId41"/>
              </p:custDataLst>
            </p:nvPr>
          </p:nvSpPr>
          <p:spPr>
            <a:xfrm>
              <a:off x="2610733" y="1593850"/>
              <a:ext cx="5468" cy="63501"/>
            </a:xfrm>
            <a:custGeom>
              <a:avLst/>
              <a:gdLst/>
              <a:ahLst/>
              <a:cxnLst/>
              <a:rect l="0" t="0" r="0" b="0"/>
              <a:pathLst>
                <a:path w="5468" h="63501">
                  <a:moveTo>
                    <a:pt x="5467" y="0"/>
                  </a:moveTo>
                  <a:lnTo>
                    <a:pt x="5467" y="0"/>
                  </a:lnTo>
                  <a:lnTo>
                    <a:pt x="2096" y="6742"/>
                  </a:lnTo>
                  <a:lnTo>
                    <a:pt x="0" y="24418"/>
                  </a:lnTo>
                  <a:lnTo>
                    <a:pt x="4259" y="53258"/>
                  </a:lnTo>
                  <a:lnTo>
                    <a:pt x="546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3" name="SMARTInkShape-Group652"/>
          <p:cNvGrpSpPr/>
          <p:nvPr/>
        </p:nvGrpSpPr>
        <p:grpSpPr>
          <a:xfrm>
            <a:off x="836372" y="1499196"/>
            <a:ext cx="1087679" cy="266415"/>
            <a:chOff x="836372" y="1499196"/>
            <a:chExt cx="1087679" cy="266415"/>
          </a:xfrm>
        </p:grpSpPr>
        <p:sp>
          <p:nvSpPr>
            <p:cNvPr id="1116" name="SMARTInkShape-3317"/>
            <p:cNvSpPr/>
            <p:nvPr>
              <p:custDataLst>
                <p:tags r:id="rId29"/>
              </p:custDataLst>
            </p:nvPr>
          </p:nvSpPr>
          <p:spPr>
            <a:xfrm>
              <a:off x="876300" y="1524000"/>
              <a:ext cx="76201" cy="31751"/>
            </a:xfrm>
            <a:custGeom>
              <a:avLst/>
              <a:gdLst/>
              <a:ahLst/>
              <a:cxnLst/>
              <a:rect l="0" t="0" r="0" b="0"/>
              <a:pathLst>
                <a:path w="76201" h="31751">
                  <a:moveTo>
                    <a:pt x="0" y="31750"/>
                  </a:moveTo>
                  <a:lnTo>
                    <a:pt x="0" y="31750"/>
                  </a:lnTo>
                  <a:lnTo>
                    <a:pt x="27790" y="16170"/>
                  </a:lnTo>
                  <a:lnTo>
                    <a:pt x="56369" y="588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7" name="SMARTInkShape-3318"/>
            <p:cNvSpPr/>
            <p:nvPr>
              <p:custDataLst>
                <p:tags r:id="rId30"/>
              </p:custDataLst>
            </p:nvPr>
          </p:nvSpPr>
          <p:spPr>
            <a:xfrm>
              <a:off x="869950" y="1581150"/>
              <a:ext cx="57151" cy="25401"/>
            </a:xfrm>
            <a:custGeom>
              <a:avLst/>
              <a:gdLst/>
              <a:ahLst/>
              <a:cxnLst/>
              <a:rect l="0" t="0" r="0" b="0"/>
              <a:pathLst>
                <a:path w="571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5645" y="18492"/>
                  </a:lnTo>
                  <a:lnTo>
                    <a:pt x="36152" y="839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8" name="SMARTInkShape-3319"/>
            <p:cNvSpPr/>
            <p:nvPr>
              <p:custDataLst>
                <p:tags r:id="rId31"/>
              </p:custDataLst>
            </p:nvPr>
          </p:nvSpPr>
          <p:spPr>
            <a:xfrm>
              <a:off x="1443838" y="1499196"/>
              <a:ext cx="219863" cy="266415"/>
            </a:xfrm>
            <a:custGeom>
              <a:avLst/>
              <a:gdLst/>
              <a:ahLst/>
              <a:cxnLst/>
              <a:rect l="0" t="0" r="0" b="0"/>
              <a:pathLst>
                <a:path w="219863" h="266415">
                  <a:moveTo>
                    <a:pt x="35712" y="75604"/>
                  </a:moveTo>
                  <a:lnTo>
                    <a:pt x="35712" y="75604"/>
                  </a:lnTo>
                  <a:lnTo>
                    <a:pt x="30686" y="46093"/>
                  </a:lnTo>
                  <a:lnTo>
                    <a:pt x="29754" y="20999"/>
                  </a:lnTo>
                  <a:lnTo>
                    <a:pt x="28831" y="8296"/>
                  </a:lnTo>
                  <a:lnTo>
                    <a:pt x="26069" y="299"/>
                  </a:lnTo>
                  <a:lnTo>
                    <a:pt x="25050" y="0"/>
                  </a:lnTo>
                  <a:lnTo>
                    <a:pt x="22910" y="13927"/>
                  </a:lnTo>
                  <a:lnTo>
                    <a:pt x="19909" y="40431"/>
                  </a:lnTo>
                  <a:lnTo>
                    <a:pt x="19533" y="57800"/>
                  </a:lnTo>
                  <a:lnTo>
                    <a:pt x="19987" y="77140"/>
                  </a:lnTo>
                  <a:lnTo>
                    <a:pt x="20995" y="97795"/>
                  </a:lnTo>
                  <a:lnTo>
                    <a:pt x="22373" y="117914"/>
                  </a:lnTo>
                  <a:lnTo>
                    <a:pt x="23997" y="137678"/>
                  </a:lnTo>
                  <a:lnTo>
                    <a:pt x="25786" y="157203"/>
                  </a:lnTo>
                  <a:lnTo>
                    <a:pt x="27683" y="175159"/>
                  </a:lnTo>
                  <a:lnTo>
                    <a:pt x="29654" y="192068"/>
                  </a:lnTo>
                  <a:lnTo>
                    <a:pt x="33020" y="221910"/>
                  </a:lnTo>
                  <a:lnTo>
                    <a:pt x="34914" y="252461"/>
                  </a:lnTo>
                  <a:lnTo>
                    <a:pt x="35357" y="263098"/>
                  </a:lnTo>
                  <a:lnTo>
                    <a:pt x="34770" y="265511"/>
                  </a:lnTo>
                  <a:lnTo>
                    <a:pt x="33673" y="266414"/>
                  </a:lnTo>
                  <a:lnTo>
                    <a:pt x="32236" y="266311"/>
                  </a:lnTo>
                  <a:lnTo>
                    <a:pt x="28758" y="260552"/>
                  </a:lnTo>
                  <a:lnTo>
                    <a:pt x="17405" y="229494"/>
                  </a:lnTo>
                  <a:lnTo>
                    <a:pt x="5672" y="198185"/>
                  </a:lnTo>
                  <a:lnTo>
                    <a:pt x="0" y="176679"/>
                  </a:lnTo>
                  <a:lnTo>
                    <a:pt x="555" y="166152"/>
                  </a:lnTo>
                  <a:lnTo>
                    <a:pt x="1691" y="161369"/>
                  </a:lnTo>
                  <a:lnTo>
                    <a:pt x="4564" y="157475"/>
                  </a:lnTo>
                  <a:lnTo>
                    <a:pt x="13402" y="151267"/>
                  </a:lnTo>
                  <a:lnTo>
                    <a:pt x="41392" y="141533"/>
                  </a:lnTo>
                  <a:lnTo>
                    <a:pt x="68453" y="132816"/>
                  </a:lnTo>
                  <a:lnTo>
                    <a:pt x="72356" y="130678"/>
                  </a:lnTo>
                  <a:lnTo>
                    <a:pt x="74958" y="129959"/>
                  </a:lnTo>
                  <a:lnTo>
                    <a:pt x="76693" y="130185"/>
                  </a:lnTo>
                  <a:lnTo>
                    <a:pt x="77849" y="131041"/>
                  </a:lnTo>
                  <a:lnTo>
                    <a:pt x="79477" y="145731"/>
                  </a:lnTo>
                  <a:lnTo>
                    <a:pt x="76368" y="174567"/>
                  </a:lnTo>
                  <a:lnTo>
                    <a:pt x="78006" y="185675"/>
                  </a:lnTo>
                  <a:lnTo>
                    <a:pt x="82894" y="196490"/>
                  </a:lnTo>
                  <a:lnTo>
                    <a:pt x="86217" y="197117"/>
                  </a:lnTo>
                  <a:lnTo>
                    <a:pt x="95553" y="194050"/>
                  </a:lnTo>
                  <a:lnTo>
                    <a:pt x="102995" y="184221"/>
                  </a:lnTo>
                  <a:lnTo>
                    <a:pt x="109270" y="164702"/>
                  </a:lnTo>
                  <a:lnTo>
                    <a:pt x="110032" y="152597"/>
                  </a:lnTo>
                  <a:lnTo>
                    <a:pt x="105626" y="126919"/>
                  </a:lnTo>
                  <a:lnTo>
                    <a:pt x="112323" y="123186"/>
                  </a:lnTo>
                  <a:lnTo>
                    <a:pt x="126615" y="120982"/>
                  </a:lnTo>
                  <a:lnTo>
                    <a:pt x="138202" y="124229"/>
                  </a:lnTo>
                  <a:lnTo>
                    <a:pt x="154744" y="133991"/>
                  </a:lnTo>
                  <a:lnTo>
                    <a:pt x="159517" y="137812"/>
                  </a:lnTo>
                  <a:lnTo>
                    <a:pt x="164820" y="147702"/>
                  </a:lnTo>
                  <a:lnTo>
                    <a:pt x="166471" y="159153"/>
                  </a:lnTo>
                  <a:lnTo>
                    <a:pt x="162900" y="187945"/>
                  </a:lnTo>
                  <a:lnTo>
                    <a:pt x="169510" y="179210"/>
                  </a:lnTo>
                  <a:lnTo>
                    <a:pt x="180727" y="154343"/>
                  </a:lnTo>
                  <a:lnTo>
                    <a:pt x="199980" y="140442"/>
                  </a:lnTo>
                  <a:lnTo>
                    <a:pt x="211384" y="135032"/>
                  </a:lnTo>
                  <a:lnTo>
                    <a:pt x="219862" y="1327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9" name="SMARTInkShape-3320"/>
            <p:cNvSpPr/>
            <p:nvPr>
              <p:custDataLst>
                <p:tags r:id="rId32"/>
              </p:custDataLst>
            </p:nvPr>
          </p:nvSpPr>
          <p:spPr>
            <a:xfrm>
              <a:off x="1080125" y="1539392"/>
              <a:ext cx="234721" cy="162409"/>
            </a:xfrm>
            <a:custGeom>
              <a:avLst/>
              <a:gdLst/>
              <a:ahLst/>
              <a:cxnLst/>
              <a:rect l="0" t="0" r="0" b="0"/>
              <a:pathLst>
                <a:path w="234721" h="162409">
                  <a:moveTo>
                    <a:pt x="18425" y="3658"/>
                  </a:moveTo>
                  <a:lnTo>
                    <a:pt x="18425" y="3658"/>
                  </a:lnTo>
                  <a:lnTo>
                    <a:pt x="11683" y="287"/>
                  </a:lnTo>
                  <a:lnTo>
                    <a:pt x="8992" y="0"/>
                  </a:lnTo>
                  <a:lnTo>
                    <a:pt x="4119" y="1562"/>
                  </a:lnTo>
                  <a:lnTo>
                    <a:pt x="1484" y="10252"/>
                  </a:lnTo>
                  <a:lnTo>
                    <a:pt x="0" y="34775"/>
                  </a:lnTo>
                  <a:lnTo>
                    <a:pt x="1064" y="56999"/>
                  </a:lnTo>
                  <a:lnTo>
                    <a:pt x="6240" y="80987"/>
                  </a:lnTo>
                  <a:lnTo>
                    <a:pt x="10346" y="108180"/>
                  </a:lnTo>
                  <a:lnTo>
                    <a:pt x="11923" y="137198"/>
                  </a:lnTo>
                  <a:lnTo>
                    <a:pt x="13385" y="139957"/>
                  </a:lnTo>
                  <a:lnTo>
                    <a:pt x="18772" y="144904"/>
                  </a:lnTo>
                  <a:lnTo>
                    <a:pt x="22184" y="145800"/>
                  </a:lnTo>
                  <a:lnTo>
                    <a:pt x="29738" y="144914"/>
                  </a:lnTo>
                  <a:lnTo>
                    <a:pt x="41925" y="137077"/>
                  </a:lnTo>
                  <a:lnTo>
                    <a:pt x="67930" y="110781"/>
                  </a:lnTo>
                  <a:lnTo>
                    <a:pt x="79660" y="92313"/>
                  </a:lnTo>
                  <a:lnTo>
                    <a:pt x="83740" y="80455"/>
                  </a:lnTo>
                  <a:lnTo>
                    <a:pt x="83202" y="70480"/>
                  </a:lnTo>
                  <a:lnTo>
                    <a:pt x="81365" y="67256"/>
                  </a:lnTo>
                  <a:lnTo>
                    <a:pt x="78730" y="65107"/>
                  </a:lnTo>
                  <a:lnTo>
                    <a:pt x="75562" y="63674"/>
                  </a:lnTo>
                  <a:lnTo>
                    <a:pt x="72744" y="63424"/>
                  </a:lnTo>
                  <a:lnTo>
                    <a:pt x="67731" y="65028"/>
                  </a:lnTo>
                  <a:lnTo>
                    <a:pt x="63152" y="75619"/>
                  </a:lnTo>
                  <a:lnTo>
                    <a:pt x="60176" y="92085"/>
                  </a:lnTo>
                  <a:lnTo>
                    <a:pt x="63173" y="119072"/>
                  </a:lnTo>
                  <a:lnTo>
                    <a:pt x="72684" y="136946"/>
                  </a:lnTo>
                  <a:lnTo>
                    <a:pt x="80405" y="146623"/>
                  </a:lnTo>
                  <a:lnTo>
                    <a:pt x="84440" y="149062"/>
                  </a:lnTo>
                  <a:lnTo>
                    <a:pt x="88540" y="149983"/>
                  </a:lnTo>
                  <a:lnTo>
                    <a:pt x="92685" y="149892"/>
                  </a:lnTo>
                  <a:lnTo>
                    <a:pt x="96860" y="147714"/>
                  </a:lnTo>
                  <a:lnTo>
                    <a:pt x="108771" y="135241"/>
                  </a:lnTo>
                  <a:lnTo>
                    <a:pt x="124330" y="112186"/>
                  </a:lnTo>
                  <a:lnTo>
                    <a:pt x="129711" y="98636"/>
                  </a:lnTo>
                  <a:lnTo>
                    <a:pt x="138574" y="87617"/>
                  </a:lnTo>
                  <a:lnTo>
                    <a:pt x="150137" y="78786"/>
                  </a:lnTo>
                  <a:lnTo>
                    <a:pt x="179677" y="65414"/>
                  </a:lnTo>
                  <a:lnTo>
                    <a:pt x="208165" y="53251"/>
                  </a:lnTo>
                  <a:lnTo>
                    <a:pt x="220443" y="48560"/>
                  </a:lnTo>
                  <a:lnTo>
                    <a:pt x="214533" y="51613"/>
                  </a:lnTo>
                  <a:lnTo>
                    <a:pt x="200599" y="68399"/>
                  </a:lnTo>
                  <a:lnTo>
                    <a:pt x="195112" y="77352"/>
                  </a:lnTo>
                  <a:lnTo>
                    <a:pt x="194072" y="81715"/>
                  </a:lnTo>
                  <a:lnTo>
                    <a:pt x="194798" y="90326"/>
                  </a:lnTo>
                  <a:lnTo>
                    <a:pt x="196685" y="93892"/>
                  </a:lnTo>
                  <a:lnTo>
                    <a:pt x="202544" y="99736"/>
                  </a:lnTo>
                  <a:lnTo>
                    <a:pt x="211734" y="102804"/>
                  </a:lnTo>
                  <a:lnTo>
                    <a:pt x="231509" y="104773"/>
                  </a:lnTo>
                  <a:lnTo>
                    <a:pt x="233859" y="107051"/>
                  </a:lnTo>
                  <a:lnTo>
                    <a:pt x="234720" y="110687"/>
                  </a:lnTo>
                  <a:lnTo>
                    <a:pt x="234588" y="115227"/>
                  </a:lnTo>
                  <a:lnTo>
                    <a:pt x="226916" y="127798"/>
                  </a:lnTo>
                  <a:lnTo>
                    <a:pt x="201861" y="155551"/>
                  </a:lnTo>
                  <a:lnTo>
                    <a:pt x="189875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0" name="SMARTInkShape-3321"/>
            <p:cNvSpPr/>
            <p:nvPr>
              <p:custDataLst>
                <p:tags r:id="rId33"/>
              </p:custDataLst>
            </p:nvPr>
          </p:nvSpPr>
          <p:spPr>
            <a:xfrm>
              <a:off x="965252" y="1615879"/>
              <a:ext cx="88849" cy="81856"/>
            </a:xfrm>
            <a:custGeom>
              <a:avLst/>
              <a:gdLst/>
              <a:ahLst/>
              <a:cxnLst/>
              <a:rect l="0" t="0" r="0" b="0"/>
              <a:pathLst>
                <a:path w="88849" h="81856">
                  <a:moveTo>
                    <a:pt x="6298" y="3371"/>
                  </a:moveTo>
                  <a:lnTo>
                    <a:pt x="6298" y="3371"/>
                  </a:lnTo>
                  <a:lnTo>
                    <a:pt x="2927" y="3371"/>
                  </a:lnTo>
                  <a:lnTo>
                    <a:pt x="1934" y="2665"/>
                  </a:lnTo>
                  <a:lnTo>
                    <a:pt x="1272" y="1489"/>
                  </a:lnTo>
                  <a:lnTo>
                    <a:pt x="831" y="0"/>
                  </a:lnTo>
                  <a:lnTo>
                    <a:pt x="210" y="8016"/>
                  </a:lnTo>
                  <a:lnTo>
                    <a:pt x="0" y="34758"/>
                  </a:lnTo>
                  <a:lnTo>
                    <a:pt x="1840" y="65336"/>
                  </a:lnTo>
                  <a:lnTo>
                    <a:pt x="5022" y="76772"/>
                  </a:lnTo>
                  <a:lnTo>
                    <a:pt x="8788" y="81855"/>
                  </a:lnTo>
                  <a:lnTo>
                    <a:pt x="11486" y="81799"/>
                  </a:lnTo>
                  <a:lnTo>
                    <a:pt x="18246" y="77974"/>
                  </a:lnTo>
                  <a:lnTo>
                    <a:pt x="34084" y="53881"/>
                  </a:lnTo>
                  <a:lnTo>
                    <a:pt x="48275" y="27121"/>
                  </a:lnTo>
                  <a:lnTo>
                    <a:pt x="49805" y="27671"/>
                  </a:lnTo>
                  <a:lnTo>
                    <a:pt x="55329" y="38558"/>
                  </a:lnTo>
                  <a:lnTo>
                    <a:pt x="59369" y="49349"/>
                  </a:lnTo>
                  <a:lnTo>
                    <a:pt x="67280" y="59318"/>
                  </a:lnTo>
                  <a:lnTo>
                    <a:pt x="79870" y="69101"/>
                  </a:lnTo>
                  <a:lnTo>
                    <a:pt x="88848" y="73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1" name="SMARTInkShape-3322"/>
            <p:cNvSpPr/>
            <p:nvPr>
              <p:custDataLst>
                <p:tags r:id="rId34"/>
              </p:custDataLst>
            </p:nvPr>
          </p:nvSpPr>
          <p:spPr>
            <a:xfrm>
              <a:off x="836372" y="1530350"/>
              <a:ext cx="109779" cy="168854"/>
            </a:xfrm>
            <a:custGeom>
              <a:avLst/>
              <a:gdLst/>
              <a:ahLst/>
              <a:cxnLst/>
              <a:rect l="0" t="0" r="0" b="0"/>
              <a:pathLst>
                <a:path w="109779" h="168854">
                  <a:moveTo>
                    <a:pt x="20878" y="0"/>
                  </a:moveTo>
                  <a:lnTo>
                    <a:pt x="20878" y="0"/>
                  </a:lnTo>
                  <a:lnTo>
                    <a:pt x="26345" y="0"/>
                  </a:lnTo>
                  <a:lnTo>
                    <a:pt x="30338" y="13484"/>
                  </a:lnTo>
                  <a:lnTo>
                    <a:pt x="29247" y="38724"/>
                  </a:lnTo>
                  <a:lnTo>
                    <a:pt x="26244" y="62131"/>
                  </a:lnTo>
                  <a:lnTo>
                    <a:pt x="21146" y="88292"/>
                  </a:lnTo>
                  <a:lnTo>
                    <a:pt x="11825" y="114029"/>
                  </a:lnTo>
                  <a:lnTo>
                    <a:pt x="1419" y="145578"/>
                  </a:lnTo>
                  <a:lnTo>
                    <a:pt x="0" y="158305"/>
                  </a:lnTo>
                  <a:lnTo>
                    <a:pt x="609" y="162687"/>
                  </a:lnTo>
                  <a:lnTo>
                    <a:pt x="3838" y="165608"/>
                  </a:lnTo>
                  <a:lnTo>
                    <a:pt x="14951" y="168853"/>
                  </a:lnTo>
                  <a:lnTo>
                    <a:pt x="29298" y="166533"/>
                  </a:lnTo>
                  <a:lnTo>
                    <a:pt x="55123" y="157293"/>
                  </a:lnTo>
                  <a:lnTo>
                    <a:pt x="81354" y="147500"/>
                  </a:lnTo>
                  <a:lnTo>
                    <a:pt x="102439" y="137870"/>
                  </a:lnTo>
                  <a:lnTo>
                    <a:pt x="106516" y="133477"/>
                  </a:lnTo>
                  <a:lnTo>
                    <a:pt x="10977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2" name="SMARTInkShape-3323"/>
            <p:cNvSpPr/>
            <p:nvPr>
              <p:custDataLst>
                <p:tags r:id="rId35"/>
              </p:custDataLst>
            </p:nvPr>
          </p:nvSpPr>
          <p:spPr>
            <a:xfrm>
              <a:off x="1678427" y="1549203"/>
              <a:ext cx="245624" cy="129106"/>
            </a:xfrm>
            <a:custGeom>
              <a:avLst/>
              <a:gdLst/>
              <a:ahLst/>
              <a:cxnLst/>
              <a:rect l="0" t="0" r="0" b="0"/>
              <a:pathLst>
                <a:path w="245624" h="129106">
                  <a:moveTo>
                    <a:pt x="17023" y="76397"/>
                  </a:moveTo>
                  <a:lnTo>
                    <a:pt x="17023" y="76397"/>
                  </a:lnTo>
                  <a:lnTo>
                    <a:pt x="4814" y="102912"/>
                  </a:lnTo>
                  <a:lnTo>
                    <a:pt x="0" y="117806"/>
                  </a:lnTo>
                  <a:lnTo>
                    <a:pt x="755" y="124905"/>
                  </a:lnTo>
                  <a:lnTo>
                    <a:pt x="1944" y="127786"/>
                  </a:lnTo>
                  <a:lnTo>
                    <a:pt x="3443" y="129000"/>
                  </a:lnTo>
                  <a:lnTo>
                    <a:pt x="5148" y="129105"/>
                  </a:lnTo>
                  <a:lnTo>
                    <a:pt x="6989" y="128469"/>
                  </a:lnTo>
                  <a:lnTo>
                    <a:pt x="28026" y="100794"/>
                  </a:lnTo>
                  <a:lnTo>
                    <a:pt x="37060" y="89192"/>
                  </a:lnTo>
                  <a:lnTo>
                    <a:pt x="39553" y="87749"/>
                  </a:lnTo>
                  <a:lnTo>
                    <a:pt x="41921" y="87493"/>
                  </a:lnTo>
                  <a:lnTo>
                    <a:pt x="44205" y="88027"/>
                  </a:lnTo>
                  <a:lnTo>
                    <a:pt x="45022" y="90501"/>
                  </a:lnTo>
                  <a:lnTo>
                    <a:pt x="42905" y="112147"/>
                  </a:lnTo>
                  <a:lnTo>
                    <a:pt x="44155" y="115047"/>
                  </a:lnTo>
                  <a:lnTo>
                    <a:pt x="46400" y="116980"/>
                  </a:lnTo>
                  <a:lnTo>
                    <a:pt x="49308" y="118269"/>
                  </a:lnTo>
                  <a:lnTo>
                    <a:pt x="58183" y="115938"/>
                  </a:lnTo>
                  <a:lnTo>
                    <a:pt x="73198" y="106693"/>
                  </a:lnTo>
                  <a:lnTo>
                    <a:pt x="77757" y="102944"/>
                  </a:lnTo>
                  <a:lnTo>
                    <a:pt x="88466" y="98779"/>
                  </a:lnTo>
                  <a:lnTo>
                    <a:pt x="94285" y="97668"/>
                  </a:lnTo>
                  <a:lnTo>
                    <a:pt x="98870" y="98339"/>
                  </a:lnTo>
                  <a:lnTo>
                    <a:pt x="102632" y="100197"/>
                  </a:lnTo>
                  <a:lnTo>
                    <a:pt x="113740" y="109948"/>
                  </a:lnTo>
                  <a:lnTo>
                    <a:pt x="120216" y="112475"/>
                  </a:lnTo>
                  <a:lnTo>
                    <a:pt x="123918" y="113149"/>
                  </a:lnTo>
                  <a:lnTo>
                    <a:pt x="127798" y="112187"/>
                  </a:lnTo>
                  <a:lnTo>
                    <a:pt x="135871" y="107356"/>
                  </a:lnTo>
                  <a:lnTo>
                    <a:pt x="148350" y="93331"/>
                  </a:lnTo>
                  <a:lnTo>
                    <a:pt x="153002" y="81806"/>
                  </a:lnTo>
                  <a:lnTo>
                    <a:pt x="154364" y="71746"/>
                  </a:lnTo>
                  <a:lnTo>
                    <a:pt x="153739" y="69063"/>
                  </a:lnTo>
                  <a:lnTo>
                    <a:pt x="152617" y="67274"/>
                  </a:lnTo>
                  <a:lnTo>
                    <a:pt x="150458" y="68198"/>
                  </a:lnTo>
                  <a:lnTo>
                    <a:pt x="144296" y="74870"/>
                  </a:lnTo>
                  <a:lnTo>
                    <a:pt x="134617" y="104422"/>
                  </a:lnTo>
                  <a:lnTo>
                    <a:pt x="132787" y="116134"/>
                  </a:lnTo>
                  <a:lnTo>
                    <a:pt x="133855" y="124162"/>
                  </a:lnTo>
                  <a:lnTo>
                    <a:pt x="135128" y="127290"/>
                  </a:lnTo>
                  <a:lnTo>
                    <a:pt x="138093" y="127965"/>
                  </a:lnTo>
                  <a:lnTo>
                    <a:pt x="147032" y="124951"/>
                  </a:lnTo>
                  <a:lnTo>
                    <a:pt x="170017" y="105743"/>
                  </a:lnTo>
                  <a:lnTo>
                    <a:pt x="189355" y="81408"/>
                  </a:lnTo>
                  <a:lnTo>
                    <a:pt x="204622" y="57222"/>
                  </a:lnTo>
                  <a:lnTo>
                    <a:pt x="215171" y="33773"/>
                  </a:lnTo>
                  <a:lnTo>
                    <a:pt x="220800" y="14414"/>
                  </a:lnTo>
                  <a:lnTo>
                    <a:pt x="220707" y="960"/>
                  </a:lnTo>
                  <a:lnTo>
                    <a:pt x="220546" y="0"/>
                  </a:lnTo>
                  <a:lnTo>
                    <a:pt x="220438" y="66"/>
                  </a:lnTo>
                  <a:lnTo>
                    <a:pt x="213545" y="10271"/>
                  </a:lnTo>
                  <a:lnTo>
                    <a:pt x="205936" y="36813"/>
                  </a:lnTo>
                  <a:lnTo>
                    <a:pt x="199213" y="68118"/>
                  </a:lnTo>
                  <a:lnTo>
                    <a:pt x="200538" y="87299"/>
                  </a:lnTo>
                  <a:lnTo>
                    <a:pt x="206535" y="103820"/>
                  </a:lnTo>
                  <a:lnTo>
                    <a:pt x="216256" y="115866"/>
                  </a:lnTo>
                  <a:lnTo>
                    <a:pt x="221812" y="118938"/>
                  </a:lnTo>
                  <a:lnTo>
                    <a:pt x="245623" y="1208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8" name="SMARTInkShape-Group653"/>
          <p:cNvGrpSpPr/>
          <p:nvPr/>
        </p:nvGrpSpPr>
        <p:grpSpPr>
          <a:xfrm>
            <a:off x="3153156" y="1088542"/>
            <a:ext cx="294895" cy="195155"/>
            <a:chOff x="3153156" y="1088542"/>
            <a:chExt cx="294895" cy="195155"/>
          </a:xfrm>
        </p:grpSpPr>
        <p:sp>
          <p:nvSpPr>
            <p:cNvPr id="1124" name="SMARTInkShape-3324"/>
            <p:cNvSpPr/>
            <p:nvPr>
              <p:custDataLst>
                <p:tags r:id="rId25"/>
              </p:custDataLst>
            </p:nvPr>
          </p:nvSpPr>
          <p:spPr>
            <a:xfrm>
              <a:off x="3153156" y="1182078"/>
              <a:ext cx="117095" cy="101619"/>
            </a:xfrm>
            <a:custGeom>
              <a:avLst/>
              <a:gdLst/>
              <a:ahLst/>
              <a:cxnLst/>
              <a:rect l="0" t="0" r="0" b="0"/>
              <a:pathLst>
                <a:path w="117095" h="101619">
                  <a:moveTo>
                    <a:pt x="53594" y="56172"/>
                  </a:moveTo>
                  <a:lnTo>
                    <a:pt x="53594" y="56172"/>
                  </a:lnTo>
                  <a:lnTo>
                    <a:pt x="52183" y="31530"/>
                  </a:lnTo>
                  <a:lnTo>
                    <a:pt x="41661" y="4398"/>
                  </a:lnTo>
                  <a:lnTo>
                    <a:pt x="39288" y="489"/>
                  </a:lnTo>
                  <a:lnTo>
                    <a:pt x="35590" y="0"/>
                  </a:lnTo>
                  <a:lnTo>
                    <a:pt x="25837" y="5101"/>
                  </a:lnTo>
                  <a:lnTo>
                    <a:pt x="8446" y="29986"/>
                  </a:lnTo>
                  <a:lnTo>
                    <a:pt x="0" y="60800"/>
                  </a:lnTo>
                  <a:lnTo>
                    <a:pt x="869" y="88901"/>
                  </a:lnTo>
                  <a:lnTo>
                    <a:pt x="3627" y="94925"/>
                  </a:lnTo>
                  <a:lnTo>
                    <a:pt x="7583" y="98941"/>
                  </a:lnTo>
                  <a:lnTo>
                    <a:pt x="12336" y="101618"/>
                  </a:lnTo>
                  <a:lnTo>
                    <a:pt x="17622" y="101286"/>
                  </a:lnTo>
                  <a:lnTo>
                    <a:pt x="29140" y="95273"/>
                  </a:lnTo>
                  <a:lnTo>
                    <a:pt x="56734" y="66143"/>
                  </a:lnTo>
                  <a:lnTo>
                    <a:pt x="67616" y="51522"/>
                  </a:lnTo>
                  <a:lnTo>
                    <a:pt x="69292" y="50250"/>
                  </a:lnTo>
                  <a:lnTo>
                    <a:pt x="70409" y="50107"/>
                  </a:lnTo>
                  <a:lnTo>
                    <a:pt x="75819" y="78458"/>
                  </a:lnTo>
                  <a:lnTo>
                    <a:pt x="81424" y="88489"/>
                  </a:lnTo>
                  <a:lnTo>
                    <a:pt x="84142" y="89711"/>
                  </a:lnTo>
                  <a:lnTo>
                    <a:pt x="90925" y="89187"/>
                  </a:lnTo>
                  <a:lnTo>
                    <a:pt x="117094" y="75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5" name="SMARTInkShape-3325"/>
            <p:cNvSpPr/>
            <p:nvPr>
              <p:custDataLst>
                <p:tags r:id="rId26"/>
              </p:custDataLst>
            </p:nvPr>
          </p:nvSpPr>
          <p:spPr>
            <a:xfrm>
              <a:off x="3298921" y="1088542"/>
              <a:ext cx="53880" cy="171529"/>
            </a:xfrm>
            <a:custGeom>
              <a:avLst/>
              <a:gdLst/>
              <a:ahLst/>
              <a:cxnLst/>
              <a:rect l="0" t="0" r="0" b="0"/>
              <a:pathLst>
                <a:path w="53880" h="171529">
                  <a:moveTo>
                    <a:pt x="22129" y="3658"/>
                  </a:moveTo>
                  <a:lnTo>
                    <a:pt x="22129" y="3658"/>
                  </a:lnTo>
                  <a:lnTo>
                    <a:pt x="18758" y="287"/>
                  </a:lnTo>
                  <a:lnTo>
                    <a:pt x="17060" y="0"/>
                  </a:lnTo>
                  <a:lnTo>
                    <a:pt x="15222" y="513"/>
                  </a:lnTo>
                  <a:lnTo>
                    <a:pt x="13291" y="1562"/>
                  </a:lnTo>
                  <a:lnTo>
                    <a:pt x="7202" y="23263"/>
                  </a:lnTo>
                  <a:lnTo>
                    <a:pt x="6793" y="48590"/>
                  </a:lnTo>
                  <a:lnTo>
                    <a:pt x="8258" y="77955"/>
                  </a:lnTo>
                  <a:lnTo>
                    <a:pt x="8908" y="107470"/>
                  </a:lnTo>
                  <a:lnTo>
                    <a:pt x="9197" y="131406"/>
                  </a:lnTo>
                  <a:lnTo>
                    <a:pt x="7479" y="156985"/>
                  </a:lnTo>
                  <a:lnTo>
                    <a:pt x="4329" y="167053"/>
                  </a:lnTo>
                  <a:lnTo>
                    <a:pt x="577" y="171528"/>
                  </a:lnTo>
                  <a:lnTo>
                    <a:pt x="0" y="171310"/>
                  </a:lnTo>
                  <a:lnTo>
                    <a:pt x="1240" y="167305"/>
                  </a:lnTo>
                  <a:lnTo>
                    <a:pt x="9276" y="153746"/>
                  </a:lnTo>
                  <a:lnTo>
                    <a:pt x="18533" y="146093"/>
                  </a:lnTo>
                  <a:lnTo>
                    <a:pt x="53879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6" name="SMARTInkShape-3326"/>
            <p:cNvSpPr/>
            <p:nvPr>
              <p:custDataLst>
                <p:tags r:id="rId27"/>
              </p:custDataLst>
            </p:nvPr>
          </p:nvSpPr>
          <p:spPr>
            <a:xfrm>
              <a:off x="3422650" y="11493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7" name="SMARTInkShape-3327"/>
            <p:cNvSpPr/>
            <p:nvPr>
              <p:custDataLst>
                <p:tags r:id="rId28"/>
              </p:custDataLst>
            </p:nvPr>
          </p:nvSpPr>
          <p:spPr>
            <a:xfrm>
              <a:off x="3448050" y="12636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8" name="SMARTInkShape-Group654"/>
          <p:cNvGrpSpPr/>
          <p:nvPr/>
        </p:nvGrpSpPr>
        <p:grpSpPr>
          <a:xfrm>
            <a:off x="2047018" y="1059727"/>
            <a:ext cx="755052" cy="286474"/>
            <a:chOff x="2047018" y="1059727"/>
            <a:chExt cx="755052" cy="286474"/>
          </a:xfrm>
        </p:grpSpPr>
        <p:sp>
          <p:nvSpPr>
            <p:cNvPr id="1129" name="SMARTInkShape-3328"/>
            <p:cNvSpPr/>
            <p:nvPr>
              <p:custDataLst>
                <p:tags r:id="rId16"/>
              </p:custDataLst>
            </p:nvPr>
          </p:nvSpPr>
          <p:spPr>
            <a:xfrm>
              <a:off x="2140110" y="1119267"/>
              <a:ext cx="79385" cy="159370"/>
            </a:xfrm>
            <a:custGeom>
              <a:avLst/>
              <a:gdLst/>
              <a:ahLst/>
              <a:cxnLst/>
              <a:rect l="0" t="0" r="0" b="0"/>
              <a:pathLst>
                <a:path w="79385" h="159370">
                  <a:moveTo>
                    <a:pt x="25240" y="23733"/>
                  </a:moveTo>
                  <a:lnTo>
                    <a:pt x="25240" y="23733"/>
                  </a:lnTo>
                  <a:lnTo>
                    <a:pt x="18333" y="6774"/>
                  </a:lnTo>
                  <a:lnTo>
                    <a:pt x="13684" y="0"/>
                  </a:lnTo>
                  <a:lnTo>
                    <a:pt x="16424" y="21057"/>
                  </a:lnTo>
                  <a:lnTo>
                    <a:pt x="14737" y="43946"/>
                  </a:lnTo>
                  <a:lnTo>
                    <a:pt x="13516" y="70581"/>
                  </a:lnTo>
                  <a:lnTo>
                    <a:pt x="11563" y="98177"/>
                  </a:lnTo>
                  <a:lnTo>
                    <a:pt x="5991" y="124552"/>
                  </a:lnTo>
                  <a:lnTo>
                    <a:pt x="1055" y="154289"/>
                  </a:lnTo>
                  <a:lnTo>
                    <a:pt x="380" y="159369"/>
                  </a:lnTo>
                  <a:lnTo>
                    <a:pt x="200" y="159313"/>
                  </a:lnTo>
                  <a:lnTo>
                    <a:pt x="0" y="155487"/>
                  </a:lnTo>
                  <a:lnTo>
                    <a:pt x="10001" y="131916"/>
                  </a:lnTo>
                  <a:lnTo>
                    <a:pt x="33111" y="104862"/>
                  </a:lnTo>
                  <a:lnTo>
                    <a:pt x="61681" y="77623"/>
                  </a:lnTo>
                  <a:lnTo>
                    <a:pt x="72245" y="72379"/>
                  </a:lnTo>
                  <a:lnTo>
                    <a:pt x="75627" y="71686"/>
                  </a:lnTo>
                  <a:lnTo>
                    <a:pt x="77881" y="71929"/>
                  </a:lnTo>
                  <a:lnTo>
                    <a:pt x="79384" y="72797"/>
                  </a:lnTo>
                  <a:lnTo>
                    <a:pt x="78975" y="74787"/>
                  </a:lnTo>
                  <a:lnTo>
                    <a:pt x="57708" y="102170"/>
                  </a:lnTo>
                  <a:lnTo>
                    <a:pt x="38153" y="127485"/>
                  </a:lnTo>
                  <a:lnTo>
                    <a:pt x="32860" y="140636"/>
                  </a:lnTo>
                  <a:lnTo>
                    <a:pt x="32437" y="146118"/>
                  </a:lnTo>
                  <a:lnTo>
                    <a:pt x="34271" y="149773"/>
                  </a:lnTo>
                  <a:lnTo>
                    <a:pt x="37611" y="152210"/>
                  </a:lnTo>
                  <a:lnTo>
                    <a:pt x="41954" y="153834"/>
                  </a:lnTo>
                  <a:lnTo>
                    <a:pt x="76040" y="150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0" name="SMARTInkShape-3329"/>
            <p:cNvSpPr/>
            <p:nvPr>
              <p:custDataLst>
                <p:tags r:id="rId17"/>
              </p:custDataLst>
            </p:nvPr>
          </p:nvSpPr>
          <p:spPr>
            <a:xfrm>
              <a:off x="2238011" y="1212850"/>
              <a:ext cx="149590" cy="63969"/>
            </a:xfrm>
            <a:custGeom>
              <a:avLst/>
              <a:gdLst/>
              <a:ahLst/>
              <a:cxnLst/>
              <a:rect l="0" t="0" r="0" b="0"/>
              <a:pathLst>
                <a:path w="149590" h="63969">
                  <a:moveTo>
                    <a:pt x="35289" y="0"/>
                  </a:moveTo>
                  <a:lnTo>
                    <a:pt x="35289" y="0"/>
                  </a:lnTo>
                  <a:lnTo>
                    <a:pt x="16422" y="15914"/>
                  </a:lnTo>
                  <a:lnTo>
                    <a:pt x="3515" y="36152"/>
                  </a:lnTo>
                  <a:lnTo>
                    <a:pt x="0" y="46877"/>
                  </a:lnTo>
                  <a:lnTo>
                    <a:pt x="320" y="56347"/>
                  </a:lnTo>
                  <a:lnTo>
                    <a:pt x="1393" y="60848"/>
                  </a:lnTo>
                  <a:lnTo>
                    <a:pt x="3519" y="63143"/>
                  </a:lnTo>
                  <a:lnTo>
                    <a:pt x="6348" y="63968"/>
                  </a:lnTo>
                  <a:lnTo>
                    <a:pt x="9645" y="63812"/>
                  </a:lnTo>
                  <a:lnTo>
                    <a:pt x="17072" y="57994"/>
                  </a:lnTo>
                  <a:lnTo>
                    <a:pt x="36104" y="32436"/>
                  </a:lnTo>
                  <a:lnTo>
                    <a:pt x="39999" y="24035"/>
                  </a:lnTo>
                  <a:lnTo>
                    <a:pt x="40546" y="23785"/>
                  </a:lnTo>
                  <a:lnTo>
                    <a:pt x="40910" y="24323"/>
                  </a:lnTo>
                  <a:lnTo>
                    <a:pt x="37837" y="39690"/>
                  </a:lnTo>
                  <a:lnTo>
                    <a:pt x="39479" y="48449"/>
                  </a:lnTo>
                  <a:lnTo>
                    <a:pt x="44370" y="57943"/>
                  </a:lnTo>
                  <a:lnTo>
                    <a:pt x="46282" y="59090"/>
                  </a:lnTo>
                  <a:lnTo>
                    <a:pt x="48262" y="59149"/>
                  </a:lnTo>
                  <a:lnTo>
                    <a:pt x="58183" y="53979"/>
                  </a:lnTo>
                  <a:lnTo>
                    <a:pt x="68042" y="46568"/>
                  </a:lnTo>
                  <a:lnTo>
                    <a:pt x="86805" y="25235"/>
                  </a:lnTo>
                  <a:lnTo>
                    <a:pt x="88683" y="24584"/>
                  </a:lnTo>
                  <a:lnTo>
                    <a:pt x="89935" y="25562"/>
                  </a:lnTo>
                  <a:lnTo>
                    <a:pt x="90770" y="27624"/>
                  </a:lnTo>
                  <a:lnTo>
                    <a:pt x="93047" y="57521"/>
                  </a:lnTo>
                  <a:lnTo>
                    <a:pt x="94255" y="59514"/>
                  </a:lnTo>
                  <a:lnTo>
                    <a:pt x="95767" y="60843"/>
                  </a:lnTo>
                  <a:lnTo>
                    <a:pt x="98185" y="61023"/>
                  </a:lnTo>
                  <a:lnTo>
                    <a:pt x="104635" y="59342"/>
                  </a:lnTo>
                  <a:lnTo>
                    <a:pt x="116200" y="47686"/>
                  </a:lnTo>
                  <a:lnTo>
                    <a:pt x="128955" y="28007"/>
                  </a:lnTo>
                  <a:lnTo>
                    <a:pt x="129483" y="28549"/>
                  </a:lnTo>
                  <a:lnTo>
                    <a:pt x="135516" y="50873"/>
                  </a:lnTo>
                  <a:lnTo>
                    <a:pt x="139336" y="57418"/>
                  </a:lnTo>
                  <a:lnTo>
                    <a:pt x="141343" y="58740"/>
                  </a:lnTo>
                  <a:lnTo>
                    <a:pt x="143386" y="58915"/>
                  </a:lnTo>
                  <a:lnTo>
                    <a:pt x="149589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1" name="SMARTInkShape-3330"/>
            <p:cNvSpPr/>
            <p:nvPr>
              <p:custDataLst>
                <p:tags r:id="rId18"/>
              </p:custDataLst>
            </p:nvPr>
          </p:nvSpPr>
          <p:spPr>
            <a:xfrm>
              <a:off x="2419350" y="1206500"/>
              <a:ext cx="47914" cy="87230"/>
            </a:xfrm>
            <a:custGeom>
              <a:avLst/>
              <a:gdLst/>
              <a:ahLst/>
              <a:cxnLst/>
              <a:rect l="0" t="0" r="0" b="0"/>
              <a:pathLst>
                <a:path w="47914" h="87230">
                  <a:moveTo>
                    <a:pt x="19050" y="0"/>
                  </a:moveTo>
                  <a:lnTo>
                    <a:pt x="19050" y="0"/>
                  </a:lnTo>
                  <a:lnTo>
                    <a:pt x="13583" y="0"/>
                  </a:lnTo>
                  <a:lnTo>
                    <a:pt x="9590" y="3371"/>
                  </a:lnTo>
                  <a:lnTo>
                    <a:pt x="7790" y="10670"/>
                  </a:lnTo>
                  <a:lnTo>
                    <a:pt x="6635" y="25861"/>
                  </a:lnTo>
                  <a:lnTo>
                    <a:pt x="8358" y="31014"/>
                  </a:lnTo>
                  <a:lnTo>
                    <a:pt x="9805" y="33376"/>
                  </a:lnTo>
                  <a:lnTo>
                    <a:pt x="41057" y="46524"/>
                  </a:lnTo>
                  <a:lnTo>
                    <a:pt x="44305" y="50066"/>
                  </a:lnTo>
                  <a:lnTo>
                    <a:pt x="47913" y="59646"/>
                  </a:lnTo>
                  <a:lnTo>
                    <a:pt x="47465" y="64458"/>
                  </a:lnTo>
                  <a:lnTo>
                    <a:pt x="43203" y="73569"/>
                  </a:lnTo>
                  <a:lnTo>
                    <a:pt x="34723" y="80440"/>
                  </a:lnTo>
                  <a:lnTo>
                    <a:pt x="24605" y="85140"/>
                  </a:lnTo>
                  <a:lnTo>
                    <a:pt x="15404" y="87229"/>
                  </a:lnTo>
                  <a:lnTo>
                    <a:pt x="11680" y="85669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2" name="SMARTInkShape-3331"/>
            <p:cNvSpPr/>
            <p:nvPr>
              <p:custDataLst>
                <p:tags r:id="rId19"/>
              </p:custDataLst>
            </p:nvPr>
          </p:nvSpPr>
          <p:spPr>
            <a:xfrm>
              <a:off x="2470150" y="1121982"/>
              <a:ext cx="82551" cy="135179"/>
            </a:xfrm>
            <a:custGeom>
              <a:avLst/>
              <a:gdLst/>
              <a:ahLst/>
              <a:cxnLst/>
              <a:rect l="0" t="0" r="0" b="0"/>
              <a:pathLst>
                <a:path w="82551" h="135179">
                  <a:moveTo>
                    <a:pt x="0" y="21018"/>
                  </a:moveTo>
                  <a:lnTo>
                    <a:pt x="0" y="21018"/>
                  </a:lnTo>
                  <a:lnTo>
                    <a:pt x="0" y="0"/>
                  </a:lnTo>
                  <a:lnTo>
                    <a:pt x="3371" y="21805"/>
                  </a:lnTo>
                  <a:lnTo>
                    <a:pt x="5026" y="45122"/>
                  </a:lnTo>
                  <a:lnTo>
                    <a:pt x="5762" y="70536"/>
                  </a:lnTo>
                  <a:lnTo>
                    <a:pt x="6088" y="93591"/>
                  </a:lnTo>
                  <a:lnTo>
                    <a:pt x="9644" y="119662"/>
                  </a:lnTo>
                  <a:lnTo>
                    <a:pt x="15165" y="134050"/>
                  </a:lnTo>
                  <a:lnTo>
                    <a:pt x="17871" y="135178"/>
                  </a:lnTo>
                  <a:lnTo>
                    <a:pt x="21087" y="134519"/>
                  </a:lnTo>
                  <a:lnTo>
                    <a:pt x="24641" y="132669"/>
                  </a:lnTo>
                  <a:lnTo>
                    <a:pt x="44143" y="110832"/>
                  </a:lnTo>
                  <a:lnTo>
                    <a:pt x="55298" y="93776"/>
                  </a:lnTo>
                  <a:lnTo>
                    <a:pt x="53230" y="101842"/>
                  </a:lnTo>
                  <a:lnTo>
                    <a:pt x="46094" y="122670"/>
                  </a:lnTo>
                  <a:lnTo>
                    <a:pt x="45546" y="126886"/>
                  </a:lnTo>
                  <a:lnTo>
                    <a:pt x="45886" y="129696"/>
                  </a:lnTo>
                  <a:lnTo>
                    <a:pt x="46818" y="131570"/>
                  </a:lnTo>
                  <a:lnTo>
                    <a:pt x="48146" y="132820"/>
                  </a:lnTo>
                  <a:lnTo>
                    <a:pt x="50441" y="132947"/>
                  </a:lnTo>
                  <a:lnTo>
                    <a:pt x="56755" y="131207"/>
                  </a:lnTo>
                  <a:lnTo>
                    <a:pt x="82550" y="116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3" name="SMARTInkShape-3332"/>
            <p:cNvSpPr/>
            <p:nvPr>
              <p:custDataLst>
                <p:tags r:id="rId20"/>
              </p:custDataLst>
            </p:nvPr>
          </p:nvSpPr>
          <p:spPr>
            <a:xfrm>
              <a:off x="2571750" y="1225550"/>
              <a:ext cx="9219" cy="95251"/>
            </a:xfrm>
            <a:custGeom>
              <a:avLst/>
              <a:gdLst/>
              <a:ahLst/>
              <a:cxnLst/>
              <a:rect l="0" t="0" r="0" b="0"/>
              <a:pathLst>
                <a:path w="9219" h="95251">
                  <a:moveTo>
                    <a:pt x="6350" y="0"/>
                  </a:moveTo>
                  <a:lnTo>
                    <a:pt x="6350" y="0"/>
                  </a:lnTo>
                  <a:lnTo>
                    <a:pt x="5644" y="10845"/>
                  </a:lnTo>
                  <a:lnTo>
                    <a:pt x="2692" y="27437"/>
                  </a:lnTo>
                  <a:lnTo>
                    <a:pt x="7300" y="54208"/>
                  </a:lnTo>
                  <a:lnTo>
                    <a:pt x="9100" y="59422"/>
                  </a:lnTo>
                  <a:lnTo>
                    <a:pt x="9218" y="70860"/>
                  </a:lnTo>
                  <a:lnTo>
                    <a:pt x="6919" y="81588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4" name="SMARTInkShape-3333"/>
            <p:cNvSpPr/>
            <p:nvPr>
              <p:custDataLst>
                <p:tags r:id="rId21"/>
              </p:custDataLst>
            </p:nvPr>
          </p:nvSpPr>
          <p:spPr>
            <a:xfrm>
              <a:off x="2571750" y="11747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5" name="SMARTInkShape-3334"/>
            <p:cNvSpPr/>
            <p:nvPr>
              <p:custDataLst>
                <p:tags r:id="rId22"/>
              </p:custDataLst>
            </p:nvPr>
          </p:nvSpPr>
          <p:spPr>
            <a:xfrm>
              <a:off x="2597150" y="1203830"/>
              <a:ext cx="82551" cy="72521"/>
            </a:xfrm>
            <a:custGeom>
              <a:avLst/>
              <a:gdLst/>
              <a:ahLst/>
              <a:cxnLst/>
              <a:rect l="0" t="0" r="0" b="0"/>
              <a:pathLst>
                <a:path w="82551" h="72521">
                  <a:moveTo>
                    <a:pt x="0" y="28070"/>
                  </a:moveTo>
                  <a:lnTo>
                    <a:pt x="0" y="28070"/>
                  </a:lnTo>
                  <a:lnTo>
                    <a:pt x="29886" y="24699"/>
                  </a:lnTo>
                  <a:lnTo>
                    <a:pt x="55371" y="12875"/>
                  </a:lnTo>
                  <a:lnTo>
                    <a:pt x="62945" y="7676"/>
                  </a:lnTo>
                  <a:lnTo>
                    <a:pt x="64541" y="5302"/>
                  </a:lnTo>
                  <a:lnTo>
                    <a:pt x="64900" y="3013"/>
                  </a:lnTo>
                  <a:lnTo>
                    <a:pt x="64433" y="782"/>
                  </a:lnTo>
                  <a:lnTo>
                    <a:pt x="62006" y="0"/>
                  </a:lnTo>
                  <a:lnTo>
                    <a:pt x="53663" y="1013"/>
                  </a:lnTo>
                  <a:lnTo>
                    <a:pt x="44782" y="9460"/>
                  </a:lnTo>
                  <a:lnTo>
                    <a:pt x="40438" y="15663"/>
                  </a:lnTo>
                  <a:lnTo>
                    <a:pt x="37493" y="30082"/>
                  </a:lnTo>
                  <a:lnTo>
                    <a:pt x="37695" y="37878"/>
                  </a:lnTo>
                  <a:lnTo>
                    <a:pt x="39947" y="44486"/>
                  </a:lnTo>
                  <a:lnTo>
                    <a:pt x="48093" y="55592"/>
                  </a:lnTo>
                  <a:lnTo>
                    <a:pt x="60651" y="63350"/>
                  </a:lnTo>
                  <a:lnTo>
                    <a:pt x="82550" y="72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6" name="SMARTInkShape-3335"/>
            <p:cNvSpPr/>
            <p:nvPr>
              <p:custDataLst>
                <p:tags r:id="rId23"/>
              </p:custDataLst>
            </p:nvPr>
          </p:nvSpPr>
          <p:spPr>
            <a:xfrm>
              <a:off x="2752242" y="1143883"/>
              <a:ext cx="49828" cy="202318"/>
            </a:xfrm>
            <a:custGeom>
              <a:avLst/>
              <a:gdLst/>
              <a:ahLst/>
              <a:cxnLst/>
              <a:rect l="0" t="0" r="0" b="0"/>
              <a:pathLst>
                <a:path w="49828" h="202318">
                  <a:moveTo>
                    <a:pt x="3658" y="5467"/>
                  </a:moveTo>
                  <a:lnTo>
                    <a:pt x="3658" y="5467"/>
                  </a:lnTo>
                  <a:lnTo>
                    <a:pt x="287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2" y="0"/>
                  </a:lnTo>
                  <a:lnTo>
                    <a:pt x="16521" y="6120"/>
                  </a:lnTo>
                  <a:lnTo>
                    <a:pt x="38827" y="37097"/>
                  </a:lnTo>
                  <a:lnTo>
                    <a:pt x="47511" y="66327"/>
                  </a:lnTo>
                  <a:lnTo>
                    <a:pt x="49827" y="82023"/>
                  </a:lnTo>
                  <a:lnTo>
                    <a:pt x="49254" y="98132"/>
                  </a:lnTo>
                  <a:lnTo>
                    <a:pt x="46755" y="114516"/>
                  </a:lnTo>
                  <a:lnTo>
                    <a:pt x="39040" y="145655"/>
                  </a:lnTo>
                  <a:lnTo>
                    <a:pt x="30907" y="171254"/>
                  </a:lnTo>
                  <a:lnTo>
                    <a:pt x="22589" y="186865"/>
                  </a:lnTo>
                  <a:lnTo>
                    <a:pt x="10008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7" name="SMARTInkShape-3336"/>
            <p:cNvSpPr/>
            <p:nvPr>
              <p:custDataLst>
                <p:tags r:id="rId24"/>
              </p:custDataLst>
            </p:nvPr>
          </p:nvSpPr>
          <p:spPr>
            <a:xfrm>
              <a:off x="2047018" y="1059727"/>
              <a:ext cx="48483" cy="280124"/>
            </a:xfrm>
            <a:custGeom>
              <a:avLst/>
              <a:gdLst/>
              <a:ahLst/>
              <a:cxnLst/>
              <a:rect l="0" t="0" r="0" b="0"/>
              <a:pathLst>
                <a:path w="48483" h="280124">
                  <a:moveTo>
                    <a:pt x="48482" y="19773"/>
                  </a:moveTo>
                  <a:lnTo>
                    <a:pt x="48482" y="19773"/>
                  </a:lnTo>
                  <a:lnTo>
                    <a:pt x="45111" y="9660"/>
                  </a:lnTo>
                  <a:lnTo>
                    <a:pt x="39693" y="2814"/>
                  </a:lnTo>
                  <a:lnTo>
                    <a:pt x="36273" y="0"/>
                  </a:lnTo>
                  <a:lnTo>
                    <a:pt x="33287" y="241"/>
                  </a:lnTo>
                  <a:lnTo>
                    <a:pt x="30591" y="2518"/>
                  </a:lnTo>
                  <a:lnTo>
                    <a:pt x="28088" y="6153"/>
                  </a:lnTo>
                  <a:lnTo>
                    <a:pt x="21544" y="29007"/>
                  </a:lnTo>
                  <a:lnTo>
                    <a:pt x="17823" y="44979"/>
                  </a:lnTo>
                  <a:lnTo>
                    <a:pt x="13932" y="64094"/>
                  </a:lnTo>
                  <a:lnTo>
                    <a:pt x="9926" y="85303"/>
                  </a:lnTo>
                  <a:lnTo>
                    <a:pt x="5845" y="107910"/>
                  </a:lnTo>
                  <a:lnTo>
                    <a:pt x="3124" y="130036"/>
                  </a:lnTo>
                  <a:lnTo>
                    <a:pt x="1310" y="151843"/>
                  </a:lnTo>
                  <a:lnTo>
                    <a:pt x="101" y="173436"/>
                  </a:lnTo>
                  <a:lnTo>
                    <a:pt x="0" y="192771"/>
                  </a:lnTo>
                  <a:lnTo>
                    <a:pt x="639" y="210599"/>
                  </a:lnTo>
                  <a:lnTo>
                    <a:pt x="4640" y="240757"/>
                  </a:lnTo>
                  <a:lnTo>
                    <a:pt x="13475" y="261216"/>
                  </a:lnTo>
                  <a:lnTo>
                    <a:pt x="18794" y="267518"/>
                  </a:lnTo>
                  <a:lnTo>
                    <a:pt x="42132" y="2801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4" name="SMARTInkShape-Group655"/>
          <p:cNvGrpSpPr/>
          <p:nvPr/>
        </p:nvGrpSpPr>
        <p:grpSpPr>
          <a:xfrm>
            <a:off x="978783" y="1108180"/>
            <a:ext cx="761118" cy="189136"/>
            <a:chOff x="978783" y="1108180"/>
            <a:chExt cx="761118" cy="189136"/>
          </a:xfrm>
        </p:grpSpPr>
        <p:sp>
          <p:nvSpPr>
            <p:cNvPr id="1139" name="SMARTInkShape-3337"/>
            <p:cNvSpPr/>
            <p:nvPr>
              <p:custDataLst>
                <p:tags r:id="rId11"/>
              </p:custDataLst>
            </p:nvPr>
          </p:nvSpPr>
          <p:spPr>
            <a:xfrm>
              <a:off x="1271144" y="1119888"/>
              <a:ext cx="244043" cy="160782"/>
            </a:xfrm>
            <a:custGeom>
              <a:avLst/>
              <a:gdLst/>
              <a:ahLst/>
              <a:cxnLst/>
              <a:rect l="0" t="0" r="0" b="0"/>
              <a:pathLst>
                <a:path w="244043" h="160782">
                  <a:moveTo>
                    <a:pt x="11556" y="23112"/>
                  </a:moveTo>
                  <a:lnTo>
                    <a:pt x="11556" y="23112"/>
                  </a:lnTo>
                  <a:lnTo>
                    <a:pt x="0" y="0"/>
                  </a:lnTo>
                  <a:lnTo>
                    <a:pt x="4033" y="24380"/>
                  </a:lnTo>
                  <a:lnTo>
                    <a:pt x="4685" y="46253"/>
                  </a:lnTo>
                  <a:lnTo>
                    <a:pt x="4974" y="72438"/>
                  </a:lnTo>
                  <a:lnTo>
                    <a:pt x="5103" y="96775"/>
                  </a:lnTo>
                  <a:lnTo>
                    <a:pt x="5176" y="126547"/>
                  </a:lnTo>
                  <a:lnTo>
                    <a:pt x="5898" y="139639"/>
                  </a:lnTo>
                  <a:lnTo>
                    <a:pt x="7079" y="143130"/>
                  </a:lnTo>
                  <a:lnTo>
                    <a:pt x="8571" y="145457"/>
                  </a:lnTo>
                  <a:lnTo>
                    <a:pt x="9566" y="145598"/>
                  </a:lnTo>
                  <a:lnTo>
                    <a:pt x="10229" y="144280"/>
                  </a:lnTo>
                  <a:lnTo>
                    <a:pt x="21407" y="115172"/>
                  </a:lnTo>
                  <a:lnTo>
                    <a:pt x="34622" y="86059"/>
                  </a:lnTo>
                  <a:lnTo>
                    <a:pt x="43210" y="75783"/>
                  </a:lnTo>
                  <a:lnTo>
                    <a:pt x="47475" y="73042"/>
                  </a:lnTo>
                  <a:lnTo>
                    <a:pt x="51024" y="72627"/>
                  </a:lnTo>
                  <a:lnTo>
                    <a:pt x="54096" y="73761"/>
                  </a:lnTo>
                  <a:lnTo>
                    <a:pt x="56849" y="75928"/>
                  </a:lnTo>
                  <a:lnTo>
                    <a:pt x="59909" y="85862"/>
                  </a:lnTo>
                  <a:lnTo>
                    <a:pt x="61873" y="115235"/>
                  </a:lnTo>
                  <a:lnTo>
                    <a:pt x="65584" y="133114"/>
                  </a:lnTo>
                  <a:lnTo>
                    <a:pt x="68036" y="136664"/>
                  </a:lnTo>
                  <a:lnTo>
                    <a:pt x="71081" y="139030"/>
                  </a:lnTo>
                  <a:lnTo>
                    <a:pt x="74523" y="140607"/>
                  </a:lnTo>
                  <a:lnTo>
                    <a:pt x="78934" y="140248"/>
                  </a:lnTo>
                  <a:lnTo>
                    <a:pt x="89480" y="136085"/>
                  </a:lnTo>
                  <a:lnTo>
                    <a:pt x="112791" y="108118"/>
                  </a:lnTo>
                  <a:lnTo>
                    <a:pt x="129371" y="84348"/>
                  </a:lnTo>
                  <a:lnTo>
                    <a:pt x="129610" y="84397"/>
                  </a:lnTo>
                  <a:lnTo>
                    <a:pt x="121112" y="111178"/>
                  </a:lnTo>
                  <a:lnTo>
                    <a:pt x="119823" y="125410"/>
                  </a:lnTo>
                  <a:lnTo>
                    <a:pt x="121129" y="126588"/>
                  </a:lnTo>
                  <a:lnTo>
                    <a:pt x="123410" y="126668"/>
                  </a:lnTo>
                  <a:lnTo>
                    <a:pt x="126342" y="126016"/>
                  </a:lnTo>
                  <a:lnTo>
                    <a:pt x="140582" y="114985"/>
                  </a:lnTo>
                  <a:lnTo>
                    <a:pt x="146512" y="106043"/>
                  </a:lnTo>
                  <a:lnTo>
                    <a:pt x="149148" y="99481"/>
                  </a:lnTo>
                  <a:lnTo>
                    <a:pt x="149850" y="98719"/>
                  </a:lnTo>
                  <a:lnTo>
                    <a:pt x="150319" y="98917"/>
                  </a:lnTo>
                  <a:lnTo>
                    <a:pt x="154545" y="127889"/>
                  </a:lnTo>
                  <a:lnTo>
                    <a:pt x="160008" y="135061"/>
                  </a:lnTo>
                  <a:lnTo>
                    <a:pt x="163441" y="137961"/>
                  </a:lnTo>
                  <a:lnTo>
                    <a:pt x="167140" y="139189"/>
                  </a:lnTo>
                  <a:lnTo>
                    <a:pt x="175014" y="138672"/>
                  </a:lnTo>
                  <a:lnTo>
                    <a:pt x="190751" y="127672"/>
                  </a:lnTo>
                  <a:lnTo>
                    <a:pt x="198913" y="114974"/>
                  </a:lnTo>
                  <a:lnTo>
                    <a:pt x="210814" y="86427"/>
                  </a:lnTo>
                  <a:lnTo>
                    <a:pt x="209947" y="79945"/>
                  </a:lnTo>
                  <a:lnTo>
                    <a:pt x="208728" y="78639"/>
                  </a:lnTo>
                  <a:lnTo>
                    <a:pt x="207209" y="78475"/>
                  </a:lnTo>
                  <a:lnTo>
                    <a:pt x="205492" y="79070"/>
                  </a:lnTo>
                  <a:lnTo>
                    <a:pt x="204346" y="80173"/>
                  </a:lnTo>
                  <a:lnTo>
                    <a:pt x="203074" y="83280"/>
                  </a:lnTo>
                  <a:lnTo>
                    <a:pt x="203440" y="85096"/>
                  </a:lnTo>
                  <a:lnTo>
                    <a:pt x="205729" y="88996"/>
                  </a:lnTo>
                  <a:lnTo>
                    <a:pt x="208032" y="90318"/>
                  </a:lnTo>
                  <a:lnTo>
                    <a:pt x="225848" y="95985"/>
                  </a:lnTo>
                  <a:lnTo>
                    <a:pt x="238190" y="105068"/>
                  </a:lnTo>
                  <a:lnTo>
                    <a:pt x="242810" y="116452"/>
                  </a:lnTo>
                  <a:lnTo>
                    <a:pt x="244042" y="123438"/>
                  </a:lnTo>
                  <a:lnTo>
                    <a:pt x="241648" y="136846"/>
                  </a:lnTo>
                  <a:lnTo>
                    <a:pt x="231984" y="155958"/>
                  </a:lnTo>
                  <a:lnTo>
                    <a:pt x="227587" y="159766"/>
                  </a:lnTo>
                  <a:lnTo>
                    <a:pt x="225427" y="160781"/>
                  </a:lnTo>
                  <a:lnTo>
                    <a:pt x="223987" y="160047"/>
                  </a:lnTo>
                  <a:lnTo>
                    <a:pt x="223026" y="158146"/>
                  </a:lnTo>
                  <a:lnTo>
                    <a:pt x="221106" y="150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0" name="SMARTInkShape-3338"/>
            <p:cNvSpPr/>
            <p:nvPr>
              <p:custDataLst>
                <p:tags r:id="rId12"/>
              </p:custDataLst>
            </p:nvPr>
          </p:nvSpPr>
          <p:spPr>
            <a:xfrm>
              <a:off x="1536962" y="1108180"/>
              <a:ext cx="202939" cy="158920"/>
            </a:xfrm>
            <a:custGeom>
              <a:avLst/>
              <a:gdLst/>
              <a:ahLst/>
              <a:cxnLst/>
              <a:rect l="0" t="0" r="0" b="0"/>
              <a:pathLst>
                <a:path w="202939" h="158920">
                  <a:moveTo>
                    <a:pt x="6088" y="9420"/>
                  </a:moveTo>
                  <a:lnTo>
                    <a:pt x="6088" y="9420"/>
                  </a:lnTo>
                  <a:lnTo>
                    <a:pt x="2717" y="6049"/>
                  </a:lnTo>
                  <a:lnTo>
                    <a:pt x="1062" y="2512"/>
                  </a:lnTo>
                  <a:lnTo>
                    <a:pt x="621" y="582"/>
                  </a:lnTo>
                  <a:lnTo>
                    <a:pt x="327" y="0"/>
                  </a:lnTo>
                  <a:lnTo>
                    <a:pt x="131" y="318"/>
                  </a:lnTo>
                  <a:lnTo>
                    <a:pt x="0" y="1235"/>
                  </a:lnTo>
                  <a:lnTo>
                    <a:pt x="4859" y="28761"/>
                  </a:lnTo>
                  <a:lnTo>
                    <a:pt x="8599" y="50472"/>
                  </a:lnTo>
                  <a:lnTo>
                    <a:pt x="12613" y="74232"/>
                  </a:lnTo>
                  <a:lnTo>
                    <a:pt x="16958" y="105764"/>
                  </a:lnTo>
                  <a:lnTo>
                    <a:pt x="20128" y="124750"/>
                  </a:lnTo>
                  <a:lnTo>
                    <a:pt x="23617" y="131233"/>
                  </a:lnTo>
                  <a:lnTo>
                    <a:pt x="27519" y="134115"/>
                  </a:lnTo>
                  <a:lnTo>
                    <a:pt x="30253" y="132061"/>
                  </a:lnTo>
                  <a:lnTo>
                    <a:pt x="48816" y="100864"/>
                  </a:lnTo>
                  <a:lnTo>
                    <a:pt x="63316" y="84267"/>
                  </a:lnTo>
                  <a:lnTo>
                    <a:pt x="63996" y="82601"/>
                  </a:lnTo>
                  <a:lnTo>
                    <a:pt x="63743" y="81491"/>
                  </a:lnTo>
                  <a:lnTo>
                    <a:pt x="62869" y="82162"/>
                  </a:lnTo>
                  <a:lnTo>
                    <a:pt x="43709" y="111201"/>
                  </a:lnTo>
                  <a:lnTo>
                    <a:pt x="34111" y="139461"/>
                  </a:lnTo>
                  <a:lnTo>
                    <a:pt x="33237" y="144797"/>
                  </a:lnTo>
                  <a:lnTo>
                    <a:pt x="34065" y="149060"/>
                  </a:lnTo>
                  <a:lnTo>
                    <a:pt x="38748" y="155679"/>
                  </a:lnTo>
                  <a:lnTo>
                    <a:pt x="51178" y="157209"/>
                  </a:lnTo>
                  <a:lnTo>
                    <a:pt x="59431" y="156629"/>
                  </a:lnTo>
                  <a:lnTo>
                    <a:pt x="74246" y="150341"/>
                  </a:lnTo>
                  <a:lnTo>
                    <a:pt x="101004" y="132428"/>
                  </a:lnTo>
                  <a:lnTo>
                    <a:pt x="110127" y="120064"/>
                  </a:lnTo>
                  <a:lnTo>
                    <a:pt x="118361" y="99244"/>
                  </a:lnTo>
                  <a:lnTo>
                    <a:pt x="117626" y="96819"/>
                  </a:lnTo>
                  <a:lnTo>
                    <a:pt x="115725" y="95203"/>
                  </a:lnTo>
                  <a:lnTo>
                    <a:pt x="113046" y="94125"/>
                  </a:lnTo>
                  <a:lnTo>
                    <a:pt x="109849" y="94818"/>
                  </a:lnTo>
                  <a:lnTo>
                    <a:pt x="102534" y="99351"/>
                  </a:lnTo>
                  <a:lnTo>
                    <a:pt x="96460" y="109832"/>
                  </a:lnTo>
                  <a:lnTo>
                    <a:pt x="92820" y="123192"/>
                  </a:lnTo>
                  <a:lnTo>
                    <a:pt x="93554" y="136185"/>
                  </a:lnTo>
                  <a:lnTo>
                    <a:pt x="99995" y="147134"/>
                  </a:lnTo>
                  <a:lnTo>
                    <a:pt x="109208" y="155293"/>
                  </a:lnTo>
                  <a:lnTo>
                    <a:pt x="118006" y="158919"/>
                  </a:lnTo>
                  <a:lnTo>
                    <a:pt x="126620" y="158649"/>
                  </a:lnTo>
                  <a:lnTo>
                    <a:pt x="130893" y="157589"/>
                  </a:lnTo>
                  <a:lnTo>
                    <a:pt x="139403" y="150767"/>
                  </a:lnTo>
                  <a:lnTo>
                    <a:pt x="158345" y="130221"/>
                  </a:lnTo>
                  <a:lnTo>
                    <a:pt x="161817" y="130115"/>
                  </a:lnTo>
                  <a:lnTo>
                    <a:pt x="162824" y="129394"/>
                  </a:lnTo>
                  <a:lnTo>
                    <a:pt x="163495" y="128208"/>
                  </a:lnTo>
                  <a:lnTo>
                    <a:pt x="164573" y="121236"/>
                  </a:lnTo>
                  <a:lnTo>
                    <a:pt x="159348" y="94565"/>
                  </a:lnTo>
                  <a:lnTo>
                    <a:pt x="160751" y="87714"/>
                  </a:lnTo>
                  <a:lnTo>
                    <a:pt x="162114" y="84900"/>
                  </a:lnTo>
                  <a:lnTo>
                    <a:pt x="164433" y="83023"/>
                  </a:lnTo>
                  <a:lnTo>
                    <a:pt x="193658" y="75235"/>
                  </a:lnTo>
                  <a:lnTo>
                    <a:pt x="202938" y="72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1" name="SMARTInkShape-3339"/>
            <p:cNvSpPr/>
            <p:nvPr>
              <p:custDataLst>
                <p:tags r:id="rId13"/>
              </p:custDataLst>
            </p:nvPr>
          </p:nvSpPr>
          <p:spPr>
            <a:xfrm>
              <a:off x="1136650" y="11747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2" name="SMARTInkShape-3340"/>
            <p:cNvSpPr/>
            <p:nvPr>
              <p:custDataLst>
                <p:tags r:id="rId14"/>
              </p:custDataLst>
            </p:nvPr>
          </p:nvSpPr>
          <p:spPr>
            <a:xfrm>
              <a:off x="1139629" y="1206500"/>
              <a:ext cx="3372" cy="57151"/>
            </a:xfrm>
            <a:custGeom>
              <a:avLst/>
              <a:gdLst/>
              <a:ahLst/>
              <a:cxnLst/>
              <a:rect l="0" t="0" r="0" b="0"/>
              <a:pathLst>
                <a:path w="3372" h="57151">
                  <a:moveTo>
                    <a:pt x="3371" y="0"/>
                  </a:moveTo>
                  <a:lnTo>
                    <a:pt x="3371" y="0"/>
                  </a:lnTo>
                  <a:lnTo>
                    <a:pt x="2666" y="10139"/>
                  </a:lnTo>
                  <a:lnTo>
                    <a:pt x="0" y="17677"/>
                  </a:lnTo>
                  <a:lnTo>
                    <a:pt x="227" y="27612"/>
                  </a:lnTo>
                  <a:lnTo>
                    <a:pt x="337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3" name="SMARTInkShape-3341"/>
            <p:cNvSpPr/>
            <p:nvPr>
              <p:custDataLst>
                <p:tags r:id="rId15"/>
              </p:custDataLst>
            </p:nvPr>
          </p:nvSpPr>
          <p:spPr>
            <a:xfrm>
              <a:off x="978783" y="1108768"/>
              <a:ext cx="119768" cy="188548"/>
            </a:xfrm>
            <a:custGeom>
              <a:avLst/>
              <a:gdLst/>
              <a:ahLst/>
              <a:cxnLst/>
              <a:rect l="0" t="0" r="0" b="0"/>
              <a:pathLst>
                <a:path w="119768" h="188548">
                  <a:moveTo>
                    <a:pt x="5467" y="15182"/>
                  </a:moveTo>
                  <a:lnTo>
                    <a:pt x="5467" y="15182"/>
                  </a:lnTo>
                  <a:lnTo>
                    <a:pt x="441" y="3249"/>
                  </a:lnTo>
                  <a:lnTo>
                    <a:pt x="0" y="876"/>
                  </a:lnTo>
                  <a:lnTo>
                    <a:pt x="411" y="0"/>
                  </a:lnTo>
                  <a:lnTo>
                    <a:pt x="1391" y="122"/>
                  </a:lnTo>
                  <a:lnTo>
                    <a:pt x="2750" y="909"/>
                  </a:lnTo>
                  <a:lnTo>
                    <a:pt x="10705" y="29636"/>
                  </a:lnTo>
                  <a:lnTo>
                    <a:pt x="17438" y="56648"/>
                  </a:lnTo>
                  <a:lnTo>
                    <a:pt x="23252" y="87469"/>
                  </a:lnTo>
                  <a:lnTo>
                    <a:pt x="25790" y="103590"/>
                  </a:lnTo>
                  <a:lnTo>
                    <a:pt x="30492" y="134673"/>
                  </a:lnTo>
                  <a:lnTo>
                    <a:pt x="34934" y="161422"/>
                  </a:lnTo>
                  <a:lnTo>
                    <a:pt x="41401" y="183004"/>
                  </a:lnTo>
                  <a:lnTo>
                    <a:pt x="45662" y="188547"/>
                  </a:lnTo>
                  <a:lnTo>
                    <a:pt x="49197" y="185792"/>
                  </a:lnTo>
                  <a:lnTo>
                    <a:pt x="58769" y="171442"/>
                  </a:lnTo>
                  <a:lnTo>
                    <a:pt x="68198" y="141546"/>
                  </a:lnTo>
                  <a:lnTo>
                    <a:pt x="72688" y="122708"/>
                  </a:lnTo>
                  <a:lnTo>
                    <a:pt x="77092" y="104505"/>
                  </a:lnTo>
                  <a:lnTo>
                    <a:pt x="81439" y="86725"/>
                  </a:lnTo>
                  <a:lnTo>
                    <a:pt x="88621" y="55445"/>
                  </a:lnTo>
                  <a:lnTo>
                    <a:pt x="93370" y="27347"/>
                  </a:lnTo>
                  <a:lnTo>
                    <a:pt x="98932" y="13926"/>
                  </a:lnTo>
                  <a:lnTo>
                    <a:pt x="102981" y="8039"/>
                  </a:lnTo>
                  <a:lnTo>
                    <a:pt x="105754" y="6186"/>
                  </a:lnTo>
                  <a:lnTo>
                    <a:pt x="119767" y="2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45" name="SMARTInkShape-3342"/>
          <p:cNvSpPr/>
          <p:nvPr>
            <p:custDataLst>
              <p:tags r:id="rId9"/>
            </p:custDataLst>
          </p:nvPr>
        </p:nvSpPr>
        <p:spPr>
          <a:xfrm>
            <a:off x="3028950" y="5493643"/>
            <a:ext cx="2457451" cy="107058"/>
          </a:xfrm>
          <a:custGeom>
            <a:avLst/>
            <a:gdLst/>
            <a:ahLst/>
            <a:cxnLst/>
            <a:rect l="0" t="0" r="0" b="0"/>
            <a:pathLst>
              <a:path w="2457451" h="107058">
                <a:moveTo>
                  <a:pt x="0" y="107057"/>
                </a:moveTo>
                <a:lnTo>
                  <a:pt x="0" y="107057"/>
                </a:lnTo>
                <a:lnTo>
                  <a:pt x="27465" y="101988"/>
                </a:lnTo>
                <a:lnTo>
                  <a:pt x="54304" y="98219"/>
                </a:lnTo>
                <a:lnTo>
                  <a:pt x="70070" y="96226"/>
                </a:lnTo>
                <a:lnTo>
                  <a:pt x="86930" y="94192"/>
                </a:lnTo>
                <a:lnTo>
                  <a:pt x="104520" y="92130"/>
                </a:lnTo>
                <a:lnTo>
                  <a:pt x="123302" y="90050"/>
                </a:lnTo>
                <a:lnTo>
                  <a:pt x="142879" y="87958"/>
                </a:lnTo>
                <a:lnTo>
                  <a:pt x="162986" y="85858"/>
                </a:lnTo>
                <a:lnTo>
                  <a:pt x="184857" y="83046"/>
                </a:lnTo>
                <a:lnTo>
                  <a:pt x="207905" y="79761"/>
                </a:lnTo>
                <a:lnTo>
                  <a:pt x="231737" y="76160"/>
                </a:lnTo>
                <a:lnTo>
                  <a:pt x="258913" y="72347"/>
                </a:lnTo>
                <a:lnTo>
                  <a:pt x="288320" y="68395"/>
                </a:lnTo>
                <a:lnTo>
                  <a:pt x="319213" y="64349"/>
                </a:lnTo>
                <a:lnTo>
                  <a:pt x="350392" y="60946"/>
                </a:lnTo>
                <a:lnTo>
                  <a:pt x="381761" y="57972"/>
                </a:lnTo>
                <a:lnTo>
                  <a:pt x="413258" y="55283"/>
                </a:lnTo>
                <a:lnTo>
                  <a:pt x="446250" y="52080"/>
                </a:lnTo>
                <a:lnTo>
                  <a:pt x="480239" y="48534"/>
                </a:lnTo>
                <a:lnTo>
                  <a:pt x="514893" y="44758"/>
                </a:lnTo>
                <a:lnTo>
                  <a:pt x="549989" y="40830"/>
                </a:lnTo>
                <a:lnTo>
                  <a:pt x="585382" y="36800"/>
                </a:lnTo>
                <a:lnTo>
                  <a:pt x="620971" y="32702"/>
                </a:lnTo>
                <a:lnTo>
                  <a:pt x="656692" y="29265"/>
                </a:lnTo>
                <a:lnTo>
                  <a:pt x="692500" y="26268"/>
                </a:lnTo>
                <a:lnTo>
                  <a:pt x="728366" y="23564"/>
                </a:lnTo>
                <a:lnTo>
                  <a:pt x="765683" y="21056"/>
                </a:lnTo>
                <a:lnTo>
                  <a:pt x="803967" y="18679"/>
                </a:lnTo>
                <a:lnTo>
                  <a:pt x="842894" y="16388"/>
                </a:lnTo>
                <a:lnTo>
                  <a:pt x="882252" y="14155"/>
                </a:lnTo>
                <a:lnTo>
                  <a:pt x="921896" y="11962"/>
                </a:lnTo>
                <a:lnTo>
                  <a:pt x="961730" y="9793"/>
                </a:lnTo>
                <a:lnTo>
                  <a:pt x="1003104" y="8348"/>
                </a:lnTo>
                <a:lnTo>
                  <a:pt x="1045502" y="7384"/>
                </a:lnTo>
                <a:lnTo>
                  <a:pt x="1088585" y="6741"/>
                </a:lnTo>
                <a:lnTo>
                  <a:pt x="1132123" y="6313"/>
                </a:lnTo>
                <a:lnTo>
                  <a:pt x="1175965" y="6028"/>
                </a:lnTo>
                <a:lnTo>
                  <a:pt x="1220010" y="5838"/>
                </a:lnTo>
                <a:lnTo>
                  <a:pt x="1264896" y="5710"/>
                </a:lnTo>
                <a:lnTo>
                  <a:pt x="1310342" y="5626"/>
                </a:lnTo>
                <a:lnTo>
                  <a:pt x="1356161" y="5569"/>
                </a:lnTo>
                <a:lnTo>
                  <a:pt x="1400818" y="4827"/>
                </a:lnTo>
                <a:lnTo>
                  <a:pt x="1444701" y="3625"/>
                </a:lnTo>
                <a:lnTo>
                  <a:pt x="1488068" y="2118"/>
                </a:lnTo>
                <a:lnTo>
                  <a:pt x="1531795" y="1115"/>
                </a:lnTo>
                <a:lnTo>
                  <a:pt x="1575763" y="446"/>
                </a:lnTo>
                <a:lnTo>
                  <a:pt x="1619892" y="0"/>
                </a:lnTo>
                <a:lnTo>
                  <a:pt x="1663422" y="407"/>
                </a:lnTo>
                <a:lnTo>
                  <a:pt x="1706554" y="1385"/>
                </a:lnTo>
                <a:lnTo>
                  <a:pt x="1749420" y="2742"/>
                </a:lnTo>
                <a:lnTo>
                  <a:pt x="1792108" y="3647"/>
                </a:lnTo>
                <a:lnTo>
                  <a:pt x="1834677" y="4250"/>
                </a:lnTo>
                <a:lnTo>
                  <a:pt x="1877168" y="4653"/>
                </a:lnTo>
                <a:lnTo>
                  <a:pt x="1917490" y="4921"/>
                </a:lnTo>
                <a:lnTo>
                  <a:pt x="1956365" y="5099"/>
                </a:lnTo>
                <a:lnTo>
                  <a:pt x="1994277" y="5218"/>
                </a:lnTo>
                <a:lnTo>
                  <a:pt x="2030840" y="5298"/>
                </a:lnTo>
                <a:lnTo>
                  <a:pt x="2066505" y="5351"/>
                </a:lnTo>
                <a:lnTo>
                  <a:pt x="2101570" y="5386"/>
                </a:lnTo>
                <a:lnTo>
                  <a:pt x="2134824" y="6115"/>
                </a:lnTo>
                <a:lnTo>
                  <a:pt x="2166872" y="7306"/>
                </a:lnTo>
                <a:lnTo>
                  <a:pt x="2198115" y="8806"/>
                </a:lnTo>
                <a:lnTo>
                  <a:pt x="2228115" y="9807"/>
                </a:lnTo>
                <a:lnTo>
                  <a:pt x="2257289" y="10473"/>
                </a:lnTo>
                <a:lnTo>
                  <a:pt x="2285909" y="10918"/>
                </a:lnTo>
                <a:lnTo>
                  <a:pt x="2310633" y="11214"/>
                </a:lnTo>
                <a:lnTo>
                  <a:pt x="2332761" y="11412"/>
                </a:lnTo>
                <a:lnTo>
                  <a:pt x="2353158" y="11543"/>
                </a:lnTo>
                <a:lnTo>
                  <a:pt x="2370282" y="12336"/>
                </a:lnTo>
                <a:lnTo>
                  <a:pt x="2398718" y="15100"/>
                </a:lnTo>
                <a:lnTo>
                  <a:pt x="2421234" y="16798"/>
                </a:lnTo>
                <a:lnTo>
                  <a:pt x="2451531" y="17978"/>
                </a:lnTo>
                <a:lnTo>
                  <a:pt x="2457450" y="1815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46" name="SMARTInkShape-3343"/>
          <p:cNvSpPr/>
          <p:nvPr>
            <p:custDataLst>
              <p:tags r:id="rId10"/>
            </p:custDataLst>
          </p:nvPr>
        </p:nvSpPr>
        <p:spPr>
          <a:xfrm>
            <a:off x="3073400" y="5608310"/>
            <a:ext cx="2468364" cy="100341"/>
          </a:xfrm>
          <a:custGeom>
            <a:avLst/>
            <a:gdLst/>
            <a:ahLst/>
            <a:cxnLst/>
            <a:rect l="0" t="0" r="0" b="0"/>
            <a:pathLst>
              <a:path w="2468364" h="100341">
                <a:moveTo>
                  <a:pt x="0" y="43190"/>
                </a:moveTo>
                <a:lnTo>
                  <a:pt x="0" y="43190"/>
                </a:lnTo>
                <a:lnTo>
                  <a:pt x="19442" y="48259"/>
                </a:lnTo>
                <a:lnTo>
                  <a:pt x="46741" y="52028"/>
                </a:lnTo>
                <a:lnTo>
                  <a:pt x="66439" y="52610"/>
                </a:lnTo>
                <a:lnTo>
                  <a:pt x="89448" y="52292"/>
                </a:lnTo>
                <a:lnTo>
                  <a:pt x="114665" y="51375"/>
                </a:lnTo>
                <a:lnTo>
                  <a:pt x="144177" y="50057"/>
                </a:lnTo>
                <a:lnTo>
                  <a:pt x="176551" y="48474"/>
                </a:lnTo>
                <a:lnTo>
                  <a:pt x="210834" y="46713"/>
                </a:lnTo>
                <a:lnTo>
                  <a:pt x="249212" y="44833"/>
                </a:lnTo>
                <a:lnTo>
                  <a:pt x="290319" y="42874"/>
                </a:lnTo>
                <a:lnTo>
                  <a:pt x="333246" y="40863"/>
                </a:lnTo>
                <a:lnTo>
                  <a:pt x="379503" y="38110"/>
                </a:lnTo>
                <a:lnTo>
                  <a:pt x="427980" y="34865"/>
                </a:lnTo>
                <a:lnTo>
                  <a:pt x="477936" y="31290"/>
                </a:lnTo>
                <a:lnTo>
                  <a:pt x="530291" y="28201"/>
                </a:lnTo>
                <a:lnTo>
                  <a:pt x="584244" y="25436"/>
                </a:lnTo>
                <a:lnTo>
                  <a:pt x="639263" y="22887"/>
                </a:lnTo>
                <a:lnTo>
                  <a:pt x="698520" y="20482"/>
                </a:lnTo>
                <a:lnTo>
                  <a:pt x="760602" y="18174"/>
                </a:lnTo>
                <a:lnTo>
                  <a:pt x="824568" y="15929"/>
                </a:lnTo>
                <a:lnTo>
                  <a:pt x="891201" y="13727"/>
                </a:lnTo>
                <a:lnTo>
                  <a:pt x="959612" y="11553"/>
                </a:lnTo>
                <a:lnTo>
                  <a:pt x="1029208" y="9399"/>
                </a:lnTo>
                <a:lnTo>
                  <a:pt x="1098889" y="7257"/>
                </a:lnTo>
                <a:lnTo>
                  <a:pt x="1168626" y="5123"/>
                </a:lnTo>
                <a:lnTo>
                  <a:pt x="1238400" y="2996"/>
                </a:lnTo>
                <a:lnTo>
                  <a:pt x="1310317" y="1577"/>
                </a:lnTo>
                <a:lnTo>
                  <a:pt x="1383661" y="631"/>
                </a:lnTo>
                <a:lnTo>
                  <a:pt x="1457958" y="0"/>
                </a:lnTo>
                <a:lnTo>
                  <a:pt x="1531477" y="286"/>
                </a:lnTo>
                <a:lnTo>
                  <a:pt x="1604480" y="1182"/>
                </a:lnTo>
                <a:lnTo>
                  <a:pt x="1677136" y="2484"/>
                </a:lnTo>
                <a:lnTo>
                  <a:pt x="1747446" y="3353"/>
                </a:lnTo>
                <a:lnTo>
                  <a:pt x="1816192" y="3932"/>
                </a:lnTo>
                <a:lnTo>
                  <a:pt x="1883895" y="4318"/>
                </a:lnTo>
                <a:lnTo>
                  <a:pt x="1950197" y="5281"/>
                </a:lnTo>
                <a:lnTo>
                  <a:pt x="2015565" y="6628"/>
                </a:lnTo>
                <a:lnTo>
                  <a:pt x="2080309" y="8232"/>
                </a:lnTo>
                <a:lnTo>
                  <a:pt x="2139701" y="10007"/>
                </a:lnTo>
                <a:lnTo>
                  <a:pt x="2195523" y="11896"/>
                </a:lnTo>
                <a:lnTo>
                  <a:pt x="2248965" y="13860"/>
                </a:lnTo>
                <a:lnTo>
                  <a:pt x="2295177" y="15170"/>
                </a:lnTo>
                <a:lnTo>
                  <a:pt x="2336568" y="16044"/>
                </a:lnTo>
                <a:lnTo>
                  <a:pt x="2374745" y="16626"/>
                </a:lnTo>
                <a:lnTo>
                  <a:pt x="2403725" y="17719"/>
                </a:lnTo>
                <a:lnTo>
                  <a:pt x="2426572" y="19153"/>
                </a:lnTo>
                <a:lnTo>
                  <a:pt x="2457131" y="21924"/>
                </a:lnTo>
                <a:lnTo>
                  <a:pt x="2468363" y="23155"/>
                </a:lnTo>
                <a:lnTo>
                  <a:pt x="2437008" y="20477"/>
                </a:lnTo>
                <a:lnTo>
                  <a:pt x="2411366" y="18876"/>
                </a:lnTo>
                <a:lnTo>
                  <a:pt x="2378750" y="17102"/>
                </a:lnTo>
                <a:lnTo>
                  <a:pt x="2341483" y="15215"/>
                </a:lnTo>
                <a:lnTo>
                  <a:pt x="2295472" y="13251"/>
                </a:lnTo>
                <a:lnTo>
                  <a:pt x="2243631" y="11236"/>
                </a:lnTo>
                <a:lnTo>
                  <a:pt x="2187904" y="9187"/>
                </a:lnTo>
                <a:lnTo>
                  <a:pt x="2123942" y="7822"/>
                </a:lnTo>
                <a:lnTo>
                  <a:pt x="2054489" y="6911"/>
                </a:lnTo>
                <a:lnTo>
                  <a:pt x="1981376" y="6304"/>
                </a:lnTo>
                <a:lnTo>
                  <a:pt x="1901589" y="6605"/>
                </a:lnTo>
                <a:lnTo>
                  <a:pt x="1817354" y="7511"/>
                </a:lnTo>
                <a:lnTo>
                  <a:pt x="1730153" y="8820"/>
                </a:lnTo>
                <a:lnTo>
                  <a:pt x="1641680" y="10399"/>
                </a:lnTo>
                <a:lnTo>
                  <a:pt x="1552359" y="12157"/>
                </a:lnTo>
                <a:lnTo>
                  <a:pt x="1462473" y="14034"/>
                </a:lnTo>
                <a:lnTo>
                  <a:pt x="1372915" y="16697"/>
                </a:lnTo>
                <a:lnTo>
                  <a:pt x="1283577" y="19884"/>
                </a:lnTo>
                <a:lnTo>
                  <a:pt x="1194384" y="23419"/>
                </a:lnTo>
                <a:lnTo>
                  <a:pt x="1103878" y="27892"/>
                </a:lnTo>
                <a:lnTo>
                  <a:pt x="1012497" y="32991"/>
                </a:lnTo>
                <a:lnTo>
                  <a:pt x="920531" y="38507"/>
                </a:lnTo>
                <a:lnTo>
                  <a:pt x="837349" y="43596"/>
                </a:lnTo>
                <a:lnTo>
                  <a:pt x="760021" y="48399"/>
                </a:lnTo>
                <a:lnTo>
                  <a:pt x="686598" y="53013"/>
                </a:lnTo>
                <a:lnTo>
                  <a:pt x="621420" y="57499"/>
                </a:lnTo>
                <a:lnTo>
                  <a:pt x="561742" y="61902"/>
                </a:lnTo>
                <a:lnTo>
                  <a:pt x="505728" y="66248"/>
                </a:lnTo>
                <a:lnTo>
                  <a:pt x="462035" y="70556"/>
                </a:lnTo>
                <a:lnTo>
                  <a:pt x="426557" y="74840"/>
                </a:lnTo>
                <a:lnTo>
                  <a:pt x="396554" y="79106"/>
                </a:lnTo>
                <a:lnTo>
                  <a:pt x="365100" y="85728"/>
                </a:lnTo>
                <a:lnTo>
                  <a:pt x="357700" y="88483"/>
                </a:lnTo>
                <a:lnTo>
                  <a:pt x="363350" y="91024"/>
                </a:lnTo>
                <a:lnTo>
                  <a:pt x="377700" y="93423"/>
                </a:lnTo>
                <a:lnTo>
                  <a:pt x="397850" y="95729"/>
                </a:lnTo>
                <a:lnTo>
                  <a:pt x="429628" y="96560"/>
                </a:lnTo>
                <a:lnTo>
                  <a:pt x="469157" y="96409"/>
                </a:lnTo>
                <a:lnTo>
                  <a:pt x="513855" y="95602"/>
                </a:lnTo>
                <a:lnTo>
                  <a:pt x="568348" y="93654"/>
                </a:lnTo>
                <a:lnTo>
                  <a:pt x="629371" y="90944"/>
                </a:lnTo>
                <a:lnTo>
                  <a:pt x="694747" y="87725"/>
                </a:lnTo>
                <a:lnTo>
                  <a:pt x="767965" y="84169"/>
                </a:lnTo>
                <a:lnTo>
                  <a:pt x="846410" y="80387"/>
                </a:lnTo>
                <a:lnTo>
                  <a:pt x="928340" y="76455"/>
                </a:lnTo>
                <a:lnTo>
                  <a:pt x="1015416" y="73833"/>
                </a:lnTo>
                <a:lnTo>
                  <a:pt x="1105921" y="72085"/>
                </a:lnTo>
                <a:lnTo>
                  <a:pt x="1198714" y="70920"/>
                </a:lnTo>
                <a:lnTo>
                  <a:pt x="1293737" y="70143"/>
                </a:lnTo>
                <a:lnTo>
                  <a:pt x="1390247" y="69626"/>
                </a:lnTo>
                <a:lnTo>
                  <a:pt x="1487748" y="69280"/>
                </a:lnTo>
                <a:lnTo>
                  <a:pt x="1583793" y="71167"/>
                </a:lnTo>
                <a:lnTo>
                  <a:pt x="1678867" y="74542"/>
                </a:lnTo>
                <a:lnTo>
                  <a:pt x="1773295" y="78907"/>
                </a:lnTo>
                <a:lnTo>
                  <a:pt x="1858119" y="83229"/>
                </a:lnTo>
                <a:lnTo>
                  <a:pt x="1936541" y="87521"/>
                </a:lnTo>
                <a:lnTo>
                  <a:pt x="2010694" y="91794"/>
                </a:lnTo>
                <a:lnTo>
                  <a:pt x="2060129" y="94643"/>
                </a:lnTo>
                <a:lnTo>
                  <a:pt x="2159000" y="10034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7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Overgang</a:t>
            </a:r>
            <a:endParaRPr lang="nb-NO" dirty="0"/>
          </a:p>
        </p:txBody>
      </p:sp>
      <p:sp>
        <p:nvSpPr>
          <p:cNvPr id="1733" name="SMARTInkShape-3344"/>
          <p:cNvSpPr/>
          <p:nvPr>
            <p:custDataLst>
              <p:tags r:id="rId1"/>
            </p:custDataLst>
          </p:nvPr>
        </p:nvSpPr>
        <p:spPr>
          <a:xfrm>
            <a:off x="7635198" y="5162550"/>
            <a:ext cx="280280" cy="187067"/>
          </a:xfrm>
          <a:custGeom>
            <a:avLst/>
            <a:gdLst/>
            <a:ahLst/>
            <a:cxnLst/>
            <a:rect l="0" t="0" r="0" b="0"/>
            <a:pathLst>
              <a:path w="280280" h="187067">
                <a:moveTo>
                  <a:pt x="168952" y="31750"/>
                </a:moveTo>
                <a:lnTo>
                  <a:pt x="168952" y="31750"/>
                </a:lnTo>
                <a:lnTo>
                  <a:pt x="147904" y="22911"/>
                </a:lnTo>
                <a:lnTo>
                  <a:pt x="126889" y="23565"/>
                </a:lnTo>
                <a:lnTo>
                  <a:pt x="103456" y="32110"/>
                </a:lnTo>
                <a:lnTo>
                  <a:pt x="74226" y="46021"/>
                </a:lnTo>
                <a:lnTo>
                  <a:pt x="58529" y="54670"/>
                </a:lnTo>
                <a:lnTo>
                  <a:pt x="29564" y="73685"/>
                </a:lnTo>
                <a:lnTo>
                  <a:pt x="9635" y="93898"/>
                </a:lnTo>
                <a:lnTo>
                  <a:pt x="1248" y="116522"/>
                </a:lnTo>
                <a:lnTo>
                  <a:pt x="0" y="128481"/>
                </a:lnTo>
                <a:lnTo>
                  <a:pt x="4106" y="139276"/>
                </a:lnTo>
                <a:lnTo>
                  <a:pt x="21838" y="158797"/>
                </a:lnTo>
                <a:lnTo>
                  <a:pt x="36304" y="166542"/>
                </a:lnTo>
                <a:lnTo>
                  <a:pt x="53709" y="173117"/>
                </a:lnTo>
                <a:lnTo>
                  <a:pt x="73073" y="178911"/>
                </a:lnTo>
                <a:lnTo>
                  <a:pt x="93744" y="182774"/>
                </a:lnTo>
                <a:lnTo>
                  <a:pt x="115286" y="185349"/>
                </a:lnTo>
                <a:lnTo>
                  <a:pt x="137408" y="187066"/>
                </a:lnTo>
                <a:lnTo>
                  <a:pt x="159917" y="185389"/>
                </a:lnTo>
                <a:lnTo>
                  <a:pt x="182684" y="181448"/>
                </a:lnTo>
                <a:lnTo>
                  <a:pt x="205623" y="175999"/>
                </a:lnTo>
                <a:lnTo>
                  <a:pt x="225149" y="168132"/>
                </a:lnTo>
                <a:lnTo>
                  <a:pt x="242401" y="158655"/>
                </a:lnTo>
                <a:lnTo>
                  <a:pt x="258134" y="148103"/>
                </a:lnTo>
                <a:lnTo>
                  <a:pt x="275616" y="123210"/>
                </a:lnTo>
                <a:lnTo>
                  <a:pt x="280279" y="109656"/>
                </a:lnTo>
                <a:lnTo>
                  <a:pt x="279153" y="94976"/>
                </a:lnTo>
                <a:lnTo>
                  <a:pt x="266613" y="63614"/>
                </a:lnTo>
                <a:lnTo>
                  <a:pt x="243166" y="38385"/>
                </a:lnTo>
                <a:lnTo>
                  <a:pt x="216047" y="19883"/>
                </a:lnTo>
                <a:lnTo>
                  <a:pt x="184474" y="6203"/>
                </a:lnTo>
                <a:lnTo>
                  <a:pt x="168952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4" name="SMARTInkShape-3345"/>
          <p:cNvSpPr/>
          <p:nvPr>
            <p:custDataLst>
              <p:tags r:id="rId2"/>
            </p:custDataLst>
          </p:nvPr>
        </p:nvSpPr>
        <p:spPr>
          <a:xfrm>
            <a:off x="3600590" y="5222666"/>
            <a:ext cx="314127" cy="183762"/>
          </a:xfrm>
          <a:custGeom>
            <a:avLst/>
            <a:gdLst/>
            <a:ahLst/>
            <a:cxnLst/>
            <a:rect l="0" t="0" r="0" b="0"/>
            <a:pathLst>
              <a:path w="314127" h="183762">
                <a:moveTo>
                  <a:pt x="228460" y="35134"/>
                </a:moveTo>
                <a:lnTo>
                  <a:pt x="228460" y="35134"/>
                </a:lnTo>
                <a:lnTo>
                  <a:pt x="228460" y="28392"/>
                </a:lnTo>
                <a:lnTo>
                  <a:pt x="222815" y="21319"/>
                </a:lnTo>
                <a:lnTo>
                  <a:pt x="205316" y="5280"/>
                </a:lnTo>
                <a:lnTo>
                  <a:pt x="191128" y="699"/>
                </a:lnTo>
                <a:lnTo>
                  <a:pt x="161424" y="0"/>
                </a:lnTo>
                <a:lnTo>
                  <a:pt x="137988" y="4703"/>
                </a:lnTo>
                <a:lnTo>
                  <a:pt x="113462" y="16199"/>
                </a:lnTo>
                <a:lnTo>
                  <a:pt x="84687" y="32598"/>
                </a:lnTo>
                <a:lnTo>
                  <a:pt x="55200" y="52352"/>
                </a:lnTo>
                <a:lnTo>
                  <a:pt x="30335" y="75242"/>
                </a:lnTo>
                <a:lnTo>
                  <a:pt x="11288" y="99526"/>
                </a:lnTo>
                <a:lnTo>
                  <a:pt x="3245" y="111929"/>
                </a:lnTo>
                <a:lnTo>
                  <a:pt x="0" y="123725"/>
                </a:lnTo>
                <a:lnTo>
                  <a:pt x="2039" y="146239"/>
                </a:lnTo>
                <a:lnTo>
                  <a:pt x="8368" y="155771"/>
                </a:lnTo>
                <a:lnTo>
                  <a:pt x="28571" y="172006"/>
                </a:lnTo>
                <a:lnTo>
                  <a:pt x="44401" y="177182"/>
                </a:lnTo>
                <a:lnTo>
                  <a:pt x="63420" y="180633"/>
                </a:lnTo>
                <a:lnTo>
                  <a:pt x="84567" y="182933"/>
                </a:lnTo>
                <a:lnTo>
                  <a:pt x="108543" y="183761"/>
                </a:lnTo>
                <a:lnTo>
                  <a:pt x="134404" y="183607"/>
                </a:lnTo>
                <a:lnTo>
                  <a:pt x="161523" y="182799"/>
                </a:lnTo>
                <a:lnTo>
                  <a:pt x="187363" y="181555"/>
                </a:lnTo>
                <a:lnTo>
                  <a:pt x="212351" y="180021"/>
                </a:lnTo>
                <a:lnTo>
                  <a:pt x="236770" y="178292"/>
                </a:lnTo>
                <a:lnTo>
                  <a:pt x="257284" y="174317"/>
                </a:lnTo>
                <a:lnTo>
                  <a:pt x="275192" y="168844"/>
                </a:lnTo>
                <a:lnTo>
                  <a:pt x="291365" y="162374"/>
                </a:lnTo>
                <a:lnTo>
                  <a:pt x="302147" y="154533"/>
                </a:lnTo>
                <a:lnTo>
                  <a:pt x="314126" y="136413"/>
                </a:lnTo>
                <a:lnTo>
                  <a:pt x="313087" y="125232"/>
                </a:lnTo>
                <a:lnTo>
                  <a:pt x="300645" y="99636"/>
                </a:lnTo>
                <a:lnTo>
                  <a:pt x="269714" y="73679"/>
                </a:lnTo>
                <a:lnTo>
                  <a:pt x="249613" y="60831"/>
                </a:lnTo>
                <a:lnTo>
                  <a:pt x="228451" y="50854"/>
                </a:lnTo>
                <a:lnTo>
                  <a:pt x="206581" y="42792"/>
                </a:lnTo>
                <a:lnTo>
                  <a:pt x="184241" y="36005"/>
                </a:lnTo>
                <a:lnTo>
                  <a:pt x="165820" y="32187"/>
                </a:lnTo>
                <a:lnTo>
                  <a:pt x="135944" y="29826"/>
                </a:lnTo>
                <a:lnTo>
                  <a:pt x="107810" y="2878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5" name="SMARTInkShape-3346"/>
          <p:cNvSpPr/>
          <p:nvPr>
            <p:custDataLst>
              <p:tags r:id="rId3"/>
            </p:custDataLst>
          </p:nvPr>
        </p:nvSpPr>
        <p:spPr>
          <a:xfrm>
            <a:off x="2718425" y="3913267"/>
            <a:ext cx="262234" cy="156274"/>
          </a:xfrm>
          <a:custGeom>
            <a:avLst/>
            <a:gdLst/>
            <a:ahLst/>
            <a:cxnLst/>
            <a:rect l="0" t="0" r="0" b="0"/>
            <a:pathLst>
              <a:path w="262234" h="156274">
                <a:moveTo>
                  <a:pt x="202575" y="23733"/>
                </a:moveTo>
                <a:lnTo>
                  <a:pt x="202575" y="23733"/>
                </a:lnTo>
                <a:lnTo>
                  <a:pt x="188269" y="3960"/>
                </a:lnTo>
                <a:lnTo>
                  <a:pt x="181871" y="834"/>
                </a:lnTo>
                <a:lnTo>
                  <a:pt x="178189" y="0"/>
                </a:lnTo>
                <a:lnTo>
                  <a:pt x="156152" y="2198"/>
                </a:lnTo>
                <a:lnTo>
                  <a:pt x="129732" y="12986"/>
                </a:lnTo>
                <a:lnTo>
                  <a:pt x="113796" y="20801"/>
                </a:lnTo>
                <a:lnTo>
                  <a:pt x="96117" y="30245"/>
                </a:lnTo>
                <a:lnTo>
                  <a:pt x="77275" y="40775"/>
                </a:lnTo>
                <a:lnTo>
                  <a:pt x="57658" y="52027"/>
                </a:lnTo>
                <a:lnTo>
                  <a:pt x="28336" y="77701"/>
                </a:lnTo>
                <a:lnTo>
                  <a:pt x="8719" y="104163"/>
                </a:lnTo>
                <a:lnTo>
                  <a:pt x="0" y="127683"/>
                </a:lnTo>
                <a:lnTo>
                  <a:pt x="2614" y="136778"/>
                </a:lnTo>
                <a:lnTo>
                  <a:pt x="9295" y="144252"/>
                </a:lnTo>
                <a:lnTo>
                  <a:pt x="18689" y="150645"/>
                </a:lnTo>
                <a:lnTo>
                  <a:pt x="33417" y="154203"/>
                </a:lnTo>
                <a:lnTo>
                  <a:pt x="51703" y="155868"/>
                </a:lnTo>
                <a:lnTo>
                  <a:pt x="72360" y="156273"/>
                </a:lnTo>
                <a:lnTo>
                  <a:pt x="96010" y="154426"/>
                </a:lnTo>
                <a:lnTo>
                  <a:pt x="121654" y="151079"/>
                </a:lnTo>
                <a:lnTo>
                  <a:pt x="148628" y="146730"/>
                </a:lnTo>
                <a:lnTo>
                  <a:pt x="173666" y="141009"/>
                </a:lnTo>
                <a:lnTo>
                  <a:pt x="197413" y="134373"/>
                </a:lnTo>
                <a:lnTo>
                  <a:pt x="220301" y="127126"/>
                </a:lnTo>
                <a:lnTo>
                  <a:pt x="249494" y="115312"/>
                </a:lnTo>
                <a:lnTo>
                  <a:pt x="259254" y="110185"/>
                </a:lnTo>
                <a:lnTo>
                  <a:pt x="262233" y="103946"/>
                </a:lnTo>
                <a:lnTo>
                  <a:pt x="260692" y="96963"/>
                </a:lnTo>
                <a:lnTo>
                  <a:pt x="256136" y="89487"/>
                </a:lnTo>
                <a:lnTo>
                  <a:pt x="232260" y="77416"/>
                </a:lnTo>
                <a:lnTo>
                  <a:pt x="205185" y="68759"/>
                </a:lnTo>
                <a:lnTo>
                  <a:pt x="183525" y="61833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6" name="SMARTInkShape-3347"/>
          <p:cNvSpPr/>
          <p:nvPr>
            <p:custDataLst>
              <p:tags r:id="rId4"/>
            </p:custDataLst>
          </p:nvPr>
        </p:nvSpPr>
        <p:spPr>
          <a:xfrm>
            <a:off x="801547" y="4051311"/>
            <a:ext cx="849454" cy="342405"/>
          </a:xfrm>
          <a:custGeom>
            <a:avLst/>
            <a:gdLst/>
            <a:ahLst/>
            <a:cxnLst/>
            <a:rect l="0" t="0" r="0" b="0"/>
            <a:pathLst>
              <a:path w="849454" h="342405">
                <a:moveTo>
                  <a:pt x="849453" y="69839"/>
                </a:moveTo>
                <a:lnTo>
                  <a:pt x="849453" y="69839"/>
                </a:lnTo>
                <a:lnTo>
                  <a:pt x="843678" y="64770"/>
                </a:lnTo>
                <a:lnTo>
                  <a:pt x="820204" y="52832"/>
                </a:lnTo>
                <a:lnTo>
                  <a:pt x="793006" y="44424"/>
                </a:lnTo>
                <a:lnTo>
                  <a:pt x="763671" y="35969"/>
                </a:lnTo>
                <a:lnTo>
                  <a:pt x="739056" y="29621"/>
                </a:lnTo>
                <a:lnTo>
                  <a:pt x="710517" y="23272"/>
                </a:lnTo>
                <a:lnTo>
                  <a:pt x="683090" y="20293"/>
                </a:lnTo>
                <a:lnTo>
                  <a:pt x="661920" y="17715"/>
                </a:lnTo>
                <a:lnTo>
                  <a:pt x="638399" y="14217"/>
                </a:lnTo>
                <a:lnTo>
                  <a:pt x="613835" y="10310"/>
                </a:lnTo>
                <a:lnTo>
                  <a:pt x="588806" y="8104"/>
                </a:lnTo>
                <a:lnTo>
                  <a:pt x="563571" y="6418"/>
                </a:lnTo>
                <a:lnTo>
                  <a:pt x="538244" y="3317"/>
                </a:lnTo>
                <a:lnTo>
                  <a:pt x="512877" y="1468"/>
                </a:lnTo>
                <a:lnTo>
                  <a:pt x="487491" y="646"/>
                </a:lnTo>
                <a:lnTo>
                  <a:pt x="462098" y="281"/>
                </a:lnTo>
                <a:lnTo>
                  <a:pt x="436701" y="119"/>
                </a:lnTo>
                <a:lnTo>
                  <a:pt x="410597" y="47"/>
                </a:lnTo>
                <a:lnTo>
                  <a:pt x="382532" y="15"/>
                </a:lnTo>
                <a:lnTo>
                  <a:pt x="355477" y="0"/>
                </a:lnTo>
                <a:lnTo>
                  <a:pt x="329341" y="1405"/>
                </a:lnTo>
                <a:lnTo>
                  <a:pt x="303615" y="6733"/>
                </a:lnTo>
                <a:lnTo>
                  <a:pt x="278069" y="10042"/>
                </a:lnTo>
                <a:lnTo>
                  <a:pt x="252605" y="12218"/>
                </a:lnTo>
                <a:lnTo>
                  <a:pt x="227176" y="15537"/>
                </a:lnTo>
                <a:lnTo>
                  <a:pt x="195802" y="24743"/>
                </a:lnTo>
                <a:lnTo>
                  <a:pt x="168632" y="33037"/>
                </a:lnTo>
                <a:lnTo>
                  <a:pt x="147521" y="39606"/>
                </a:lnTo>
                <a:lnTo>
                  <a:pt x="117481" y="49357"/>
                </a:lnTo>
                <a:lnTo>
                  <a:pt x="91411" y="58596"/>
                </a:lnTo>
                <a:lnTo>
                  <a:pt x="61110" y="70989"/>
                </a:lnTo>
                <a:lnTo>
                  <a:pt x="32060" y="94345"/>
                </a:lnTo>
                <a:lnTo>
                  <a:pt x="13717" y="115366"/>
                </a:lnTo>
                <a:lnTo>
                  <a:pt x="8820" y="125586"/>
                </a:lnTo>
                <a:lnTo>
                  <a:pt x="1055" y="153041"/>
                </a:lnTo>
                <a:lnTo>
                  <a:pt x="0" y="171632"/>
                </a:lnTo>
                <a:lnTo>
                  <a:pt x="4548" y="191252"/>
                </a:lnTo>
                <a:lnTo>
                  <a:pt x="10860" y="206585"/>
                </a:lnTo>
                <a:lnTo>
                  <a:pt x="35844" y="234356"/>
                </a:lnTo>
                <a:lnTo>
                  <a:pt x="67538" y="260224"/>
                </a:lnTo>
                <a:lnTo>
                  <a:pt x="90596" y="272987"/>
                </a:lnTo>
                <a:lnTo>
                  <a:pt x="117308" y="285716"/>
                </a:lnTo>
                <a:lnTo>
                  <a:pt x="145642" y="296547"/>
                </a:lnTo>
                <a:lnTo>
                  <a:pt x="174698" y="306065"/>
                </a:lnTo>
                <a:lnTo>
                  <a:pt x="204075" y="314998"/>
                </a:lnTo>
                <a:lnTo>
                  <a:pt x="220234" y="319356"/>
                </a:lnTo>
                <a:lnTo>
                  <a:pt x="237357" y="323673"/>
                </a:lnTo>
                <a:lnTo>
                  <a:pt x="255123" y="327962"/>
                </a:lnTo>
                <a:lnTo>
                  <a:pt x="273316" y="331526"/>
                </a:lnTo>
                <a:lnTo>
                  <a:pt x="291795" y="334608"/>
                </a:lnTo>
                <a:lnTo>
                  <a:pt x="310464" y="337368"/>
                </a:lnTo>
                <a:lnTo>
                  <a:pt x="330672" y="339209"/>
                </a:lnTo>
                <a:lnTo>
                  <a:pt x="351904" y="340435"/>
                </a:lnTo>
                <a:lnTo>
                  <a:pt x="373821" y="341253"/>
                </a:lnTo>
                <a:lnTo>
                  <a:pt x="394782" y="341798"/>
                </a:lnTo>
                <a:lnTo>
                  <a:pt x="415105" y="342162"/>
                </a:lnTo>
                <a:lnTo>
                  <a:pt x="435005" y="342404"/>
                </a:lnTo>
                <a:lnTo>
                  <a:pt x="454621" y="341860"/>
                </a:lnTo>
                <a:lnTo>
                  <a:pt x="474048" y="340792"/>
                </a:lnTo>
                <a:lnTo>
                  <a:pt x="493350" y="339374"/>
                </a:lnTo>
                <a:lnTo>
                  <a:pt x="512568" y="338429"/>
                </a:lnTo>
                <a:lnTo>
                  <a:pt x="531729" y="337799"/>
                </a:lnTo>
                <a:lnTo>
                  <a:pt x="550854" y="337379"/>
                </a:lnTo>
                <a:lnTo>
                  <a:pt x="569248" y="336393"/>
                </a:lnTo>
                <a:lnTo>
                  <a:pt x="587155" y="335031"/>
                </a:lnTo>
                <a:lnTo>
                  <a:pt x="604738" y="333417"/>
                </a:lnTo>
                <a:lnTo>
                  <a:pt x="622104" y="330224"/>
                </a:lnTo>
                <a:lnTo>
                  <a:pt x="639326" y="325979"/>
                </a:lnTo>
                <a:lnTo>
                  <a:pt x="656452" y="321032"/>
                </a:lnTo>
                <a:lnTo>
                  <a:pt x="686769" y="308010"/>
                </a:lnTo>
                <a:lnTo>
                  <a:pt x="712944" y="292815"/>
                </a:lnTo>
                <a:lnTo>
                  <a:pt x="742135" y="267688"/>
                </a:lnTo>
                <a:lnTo>
                  <a:pt x="759643" y="238214"/>
                </a:lnTo>
                <a:lnTo>
                  <a:pt x="768201" y="207844"/>
                </a:lnTo>
                <a:lnTo>
                  <a:pt x="767950" y="189501"/>
                </a:lnTo>
                <a:lnTo>
                  <a:pt x="761724" y="175703"/>
                </a:lnTo>
                <a:lnTo>
                  <a:pt x="751901" y="165573"/>
                </a:lnTo>
                <a:lnTo>
                  <a:pt x="728803" y="15238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7" name="SMARTInkShape-3348"/>
          <p:cNvSpPr/>
          <p:nvPr>
            <p:custDataLst>
              <p:tags r:id="rId5"/>
            </p:custDataLst>
          </p:nvPr>
        </p:nvSpPr>
        <p:spPr>
          <a:xfrm>
            <a:off x="6730913" y="5702746"/>
            <a:ext cx="163491" cy="176372"/>
          </a:xfrm>
          <a:custGeom>
            <a:avLst/>
            <a:gdLst/>
            <a:ahLst/>
            <a:cxnLst/>
            <a:rect l="0" t="0" r="0" b="0"/>
            <a:pathLst>
              <a:path w="163491" h="176372">
                <a:moveTo>
                  <a:pt x="127087" y="31304"/>
                </a:moveTo>
                <a:lnTo>
                  <a:pt x="127087" y="31304"/>
                </a:lnTo>
                <a:lnTo>
                  <a:pt x="123716" y="27933"/>
                </a:lnTo>
                <a:lnTo>
                  <a:pt x="122061" y="24396"/>
                </a:lnTo>
                <a:lnTo>
                  <a:pt x="117628" y="13006"/>
                </a:lnTo>
                <a:lnTo>
                  <a:pt x="112064" y="7179"/>
                </a:lnTo>
                <a:lnTo>
                  <a:pt x="105594" y="2943"/>
                </a:lnTo>
                <a:lnTo>
                  <a:pt x="100366" y="1060"/>
                </a:lnTo>
                <a:lnTo>
                  <a:pt x="90085" y="0"/>
                </a:lnTo>
                <a:lnTo>
                  <a:pt x="78102" y="3057"/>
                </a:lnTo>
                <a:lnTo>
                  <a:pt x="51977" y="21257"/>
                </a:lnTo>
                <a:lnTo>
                  <a:pt x="32160" y="45416"/>
                </a:lnTo>
                <a:lnTo>
                  <a:pt x="19281" y="69561"/>
                </a:lnTo>
                <a:lnTo>
                  <a:pt x="8382" y="94874"/>
                </a:lnTo>
                <a:lnTo>
                  <a:pt x="952" y="118823"/>
                </a:lnTo>
                <a:lnTo>
                  <a:pt x="0" y="138876"/>
                </a:lnTo>
                <a:lnTo>
                  <a:pt x="5693" y="155313"/>
                </a:lnTo>
                <a:lnTo>
                  <a:pt x="10175" y="162660"/>
                </a:lnTo>
                <a:lnTo>
                  <a:pt x="24561" y="172705"/>
                </a:lnTo>
                <a:lnTo>
                  <a:pt x="33336" y="176371"/>
                </a:lnTo>
                <a:lnTo>
                  <a:pt x="56257" y="174801"/>
                </a:lnTo>
                <a:lnTo>
                  <a:pt x="82201" y="165635"/>
                </a:lnTo>
                <a:lnTo>
                  <a:pt x="107843" y="149803"/>
                </a:lnTo>
                <a:lnTo>
                  <a:pt x="131470" y="129126"/>
                </a:lnTo>
                <a:lnTo>
                  <a:pt x="150907" y="106530"/>
                </a:lnTo>
                <a:lnTo>
                  <a:pt x="161897" y="84729"/>
                </a:lnTo>
                <a:lnTo>
                  <a:pt x="163490" y="63280"/>
                </a:lnTo>
                <a:lnTo>
                  <a:pt x="161939" y="52621"/>
                </a:lnTo>
                <a:lnTo>
                  <a:pt x="156672" y="44104"/>
                </a:lnTo>
                <a:lnTo>
                  <a:pt x="139530" y="30878"/>
                </a:lnTo>
                <a:lnTo>
                  <a:pt x="112821" y="18869"/>
                </a:lnTo>
                <a:lnTo>
                  <a:pt x="106287" y="18075"/>
                </a:lnTo>
                <a:lnTo>
                  <a:pt x="101227" y="18957"/>
                </a:lnTo>
                <a:lnTo>
                  <a:pt x="88987" y="2495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8" name="SMARTInkShape-3349"/>
          <p:cNvSpPr/>
          <p:nvPr>
            <p:custDataLst>
              <p:tags r:id="rId6"/>
            </p:custDataLst>
          </p:nvPr>
        </p:nvSpPr>
        <p:spPr>
          <a:xfrm>
            <a:off x="4713348" y="2588596"/>
            <a:ext cx="117396" cy="193469"/>
          </a:xfrm>
          <a:custGeom>
            <a:avLst/>
            <a:gdLst/>
            <a:ahLst/>
            <a:cxnLst/>
            <a:rect l="0" t="0" r="0" b="0"/>
            <a:pathLst>
              <a:path w="117396" h="193469">
                <a:moveTo>
                  <a:pt x="93602" y="33954"/>
                </a:moveTo>
                <a:lnTo>
                  <a:pt x="93602" y="33954"/>
                </a:lnTo>
                <a:lnTo>
                  <a:pt x="93602" y="19648"/>
                </a:lnTo>
                <a:lnTo>
                  <a:pt x="89839" y="13249"/>
                </a:lnTo>
                <a:lnTo>
                  <a:pt x="79297" y="1015"/>
                </a:lnTo>
                <a:lnTo>
                  <a:pt x="76304" y="0"/>
                </a:lnTo>
                <a:lnTo>
                  <a:pt x="69216" y="754"/>
                </a:lnTo>
                <a:lnTo>
                  <a:pt x="57292" y="5145"/>
                </a:lnTo>
                <a:lnTo>
                  <a:pt x="41451" y="21028"/>
                </a:lnTo>
                <a:lnTo>
                  <a:pt x="26722" y="46979"/>
                </a:lnTo>
                <a:lnTo>
                  <a:pt x="13422" y="77011"/>
                </a:lnTo>
                <a:lnTo>
                  <a:pt x="3914" y="108252"/>
                </a:lnTo>
                <a:lnTo>
                  <a:pt x="0" y="136480"/>
                </a:lnTo>
                <a:lnTo>
                  <a:pt x="2211" y="162718"/>
                </a:lnTo>
                <a:lnTo>
                  <a:pt x="9239" y="176084"/>
                </a:lnTo>
                <a:lnTo>
                  <a:pt x="19419" y="186023"/>
                </a:lnTo>
                <a:lnTo>
                  <a:pt x="30998" y="192792"/>
                </a:lnTo>
                <a:lnTo>
                  <a:pt x="37755" y="193468"/>
                </a:lnTo>
                <a:lnTo>
                  <a:pt x="52789" y="190456"/>
                </a:lnTo>
                <a:lnTo>
                  <a:pt x="77119" y="177456"/>
                </a:lnTo>
                <a:lnTo>
                  <a:pt x="102202" y="153457"/>
                </a:lnTo>
                <a:lnTo>
                  <a:pt x="113417" y="132222"/>
                </a:lnTo>
                <a:lnTo>
                  <a:pt x="117395" y="120632"/>
                </a:lnTo>
                <a:lnTo>
                  <a:pt x="116172" y="98348"/>
                </a:lnTo>
                <a:lnTo>
                  <a:pt x="108572" y="78096"/>
                </a:lnTo>
                <a:lnTo>
                  <a:pt x="98139" y="62039"/>
                </a:lnTo>
                <a:lnTo>
                  <a:pt x="86446" y="51610"/>
                </a:lnTo>
                <a:lnTo>
                  <a:pt x="71726" y="43654"/>
                </a:lnTo>
                <a:lnTo>
                  <a:pt x="61852" y="4030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9" name="SMARTInkShape-3350"/>
          <p:cNvSpPr/>
          <p:nvPr>
            <p:custDataLst>
              <p:tags r:id="rId7"/>
            </p:custDataLst>
          </p:nvPr>
        </p:nvSpPr>
        <p:spPr>
          <a:xfrm>
            <a:off x="895350" y="4241800"/>
            <a:ext cx="1752601" cy="145789"/>
          </a:xfrm>
          <a:custGeom>
            <a:avLst/>
            <a:gdLst/>
            <a:ahLst/>
            <a:cxnLst/>
            <a:rect l="0" t="0" r="0" b="0"/>
            <a:pathLst>
              <a:path w="1752601" h="145789">
                <a:moveTo>
                  <a:pt x="1752600" y="0"/>
                </a:moveTo>
                <a:lnTo>
                  <a:pt x="1752600" y="0"/>
                </a:lnTo>
                <a:lnTo>
                  <a:pt x="1738097" y="5775"/>
                </a:lnTo>
                <a:lnTo>
                  <a:pt x="1706636" y="23474"/>
                </a:lnTo>
                <a:lnTo>
                  <a:pt x="1679446" y="36675"/>
                </a:lnTo>
                <a:lnTo>
                  <a:pt x="1650565" y="47790"/>
                </a:lnTo>
                <a:lnTo>
                  <a:pt x="1619193" y="53774"/>
                </a:lnTo>
                <a:lnTo>
                  <a:pt x="1587492" y="63613"/>
                </a:lnTo>
                <a:lnTo>
                  <a:pt x="1555749" y="73392"/>
                </a:lnTo>
                <a:lnTo>
                  <a:pt x="1524000" y="79201"/>
                </a:lnTo>
                <a:lnTo>
                  <a:pt x="1494236" y="86252"/>
                </a:lnTo>
                <a:lnTo>
                  <a:pt x="1467242" y="90258"/>
                </a:lnTo>
                <a:lnTo>
                  <a:pt x="1441528" y="94264"/>
                </a:lnTo>
                <a:lnTo>
                  <a:pt x="1416065" y="99419"/>
                </a:lnTo>
                <a:lnTo>
                  <a:pt x="1390653" y="101169"/>
                </a:lnTo>
                <a:lnTo>
                  <a:pt x="1365251" y="104886"/>
                </a:lnTo>
                <a:lnTo>
                  <a:pt x="1335382" y="107547"/>
                </a:lnTo>
                <a:lnTo>
                  <a:pt x="1308217" y="108602"/>
                </a:lnTo>
                <a:lnTo>
                  <a:pt x="1281740" y="113410"/>
                </a:lnTo>
                <a:lnTo>
                  <a:pt x="1252705" y="114183"/>
                </a:lnTo>
                <a:lnTo>
                  <a:pt x="1224945" y="114284"/>
                </a:lnTo>
                <a:lnTo>
                  <a:pt x="1193720" y="114298"/>
                </a:lnTo>
                <a:lnTo>
                  <a:pt x="1163921" y="114300"/>
                </a:lnTo>
                <a:lnTo>
                  <a:pt x="1136060" y="114300"/>
                </a:lnTo>
                <a:lnTo>
                  <a:pt x="1111134" y="116181"/>
                </a:lnTo>
                <a:lnTo>
                  <a:pt x="1079485" y="120061"/>
                </a:lnTo>
                <a:lnTo>
                  <a:pt x="1047748" y="123944"/>
                </a:lnTo>
                <a:lnTo>
                  <a:pt x="1017986" y="127102"/>
                </a:lnTo>
                <a:lnTo>
                  <a:pt x="990992" y="131907"/>
                </a:lnTo>
                <a:lnTo>
                  <a:pt x="965278" y="136436"/>
                </a:lnTo>
                <a:lnTo>
                  <a:pt x="935451" y="139055"/>
                </a:lnTo>
                <a:lnTo>
                  <a:pt x="906564" y="139572"/>
                </a:lnTo>
                <a:lnTo>
                  <a:pt x="877261" y="139675"/>
                </a:lnTo>
                <a:lnTo>
                  <a:pt x="846726" y="140400"/>
                </a:lnTo>
                <a:lnTo>
                  <a:pt x="819580" y="144725"/>
                </a:lnTo>
                <a:lnTo>
                  <a:pt x="790464" y="145788"/>
                </a:lnTo>
                <a:lnTo>
                  <a:pt x="762605" y="141634"/>
                </a:lnTo>
                <a:lnTo>
                  <a:pt x="736720" y="140082"/>
                </a:lnTo>
                <a:lnTo>
                  <a:pt x="707853" y="139776"/>
                </a:lnTo>
                <a:lnTo>
                  <a:pt x="683319" y="139722"/>
                </a:lnTo>
                <a:lnTo>
                  <a:pt x="654804" y="139706"/>
                </a:lnTo>
                <a:lnTo>
                  <a:pt x="627384" y="139702"/>
                </a:lnTo>
                <a:lnTo>
                  <a:pt x="598014" y="136329"/>
                </a:lnTo>
                <a:lnTo>
                  <a:pt x="566970" y="134233"/>
                </a:lnTo>
                <a:lnTo>
                  <a:pt x="542171" y="133611"/>
                </a:lnTo>
                <a:lnTo>
                  <a:pt x="514675" y="133427"/>
                </a:lnTo>
                <a:lnTo>
                  <a:pt x="492623" y="133384"/>
                </a:lnTo>
                <a:lnTo>
                  <a:pt x="470121" y="133365"/>
                </a:lnTo>
                <a:lnTo>
                  <a:pt x="440881" y="133355"/>
                </a:lnTo>
                <a:lnTo>
                  <a:pt x="410894" y="132646"/>
                </a:lnTo>
                <a:lnTo>
                  <a:pt x="383821" y="128986"/>
                </a:lnTo>
                <a:lnTo>
                  <a:pt x="357925" y="128294"/>
                </a:lnTo>
                <a:lnTo>
                  <a:pt x="332379" y="131538"/>
                </a:lnTo>
                <a:lnTo>
                  <a:pt x="307641" y="132107"/>
                </a:lnTo>
                <a:lnTo>
                  <a:pt x="279961" y="128218"/>
                </a:lnTo>
                <a:lnTo>
                  <a:pt x="248257" y="127107"/>
                </a:lnTo>
                <a:lnTo>
                  <a:pt x="239453" y="126342"/>
                </a:lnTo>
                <a:lnTo>
                  <a:pt x="209566" y="121045"/>
                </a:lnTo>
                <a:lnTo>
                  <a:pt x="201796" y="120120"/>
                </a:lnTo>
                <a:lnTo>
                  <a:pt x="189178" y="115659"/>
                </a:lnTo>
                <a:lnTo>
                  <a:pt x="161839" y="112538"/>
                </a:lnTo>
                <a:lnTo>
                  <a:pt x="155184" y="109989"/>
                </a:lnTo>
                <a:lnTo>
                  <a:pt x="124257" y="108003"/>
                </a:lnTo>
                <a:lnTo>
                  <a:pt x="112703" y="107260"/>
                </a:lnTo>
                <a:lnTo>
                  <a:pt x="81347" y="96210"/>
                </a:lnTo>
                <a:lnTo>
                  <a:pt x="67783" y="94734"/>
                </a:lnTo>
                <a:lnTo>
                  <a:pt x="58690" y="89807"/>
                </a:lnTo>
                <a:lnTo>
                  <a:pt x="52385" y="84715"/>
                </a:lnTo>
                <a:lnTo>
                  <a:pt x="46409" y="82486"/>
                </a:lnTo>
                <a:lnTo>
                  <a:pt x="40170" y="78376"/>
                </a:lnTo>
                <a:lnTo>
                  <a:pt x="33853" y="76139"/>
                </a:lnTo>
                <a:lnTo>
                  <a:pt x="18657" y="64951"/>
                </a:lnTo>
                <a:lnTo>
                  <a:pt x="16672" y="64467"/>
                </a:lnTo>
                <a:lnTo>
                  <a:pt x="7582" y="58117"/>
                </a:lnTo>
                <a:lnTo>
                  <a:pt x="6897" y="55699"/>
                </a:lnTo>
                <a:lnTo>
                  <a:pt x="6715" y="54066"/>
                </a:lnTo>
                <a:lnTo>
                  <a:pt x="4631" y="50370"/>
                </a:lnTo>
                <a:lnTo>
                  <a:pt x="2058" y="46375"/>
                </a:lnTo>
                <a:lnTo>
                  <a:pt x="915" y="42248"/>
                </a:lnTo>
                <a:lnTo>
                  <a:pt x="1315" y="40160"/>
                </a:lnTo>
                <a:lnTo>
                  <a:pt x="5147" y="31738"/>
                </a:lnTo>
                <a:lnTo>
                  <a:pt x="5548" y="29626"/>
                </a:lnTo>
                <a:lnTo>
                  <a:pt x="5110" y="28217"/>
                </a:lnTo>
                <a:lnTo>
                  <a:pt x="4112" y="27278"/>
                </a:lnTo>
                <a:lnTo>
                  <a:pt x="0" y="2540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40" name="SMARTInkShape-3351"/>
          <p:cNvSpPr/>
          <p:nvPr>
            <p:custDataLst>
              <p:tags r:id="rId8"/>
            </p:custDataLst>
          </p:nvPr>
        </p:nvSpPr>
        <p:spPr>
          <a:xfrm>
            <a:off x="2762253" y="2755988"/>
            <a:ext cx="1993898" cy="1161963"/>
          </a:xfrm>
          <a:custGeom>
            <a:avLst/>
            <a:gdLst/>
            <a:ahLst/>
            <a:cxnLst/>
            <a:rect l="0" t="0" r="0" b="0"/>
            <a:pathLst>
              <a:path w="1993898" h="1161963">
                <a:moveTo>
                  <a:pt x="19047" y="1161962"/>
                </a:moveTo>
                <a:lnTo>
                  <a:pt x="19047" y="1161962"/>
                </a:lnTo>
                <a:lnTo>
                  <a:pt x="15676" y="1158591"/>
                </a:lnTo>
                <a:lnTo>
                  <a:pt x="12140" y="1156936"/>
                </a:lnTo>
                <a:lnTo>
                  <a:pt x="10209" y="1156495"/>
                </a:lnTo>
                <a:lnTo>
                  <a:pt x="8921" y="1155495"/>
                </a:lnTo>
                <a:lnTo>
                  <a:pt x="2209" y="1144127"/>
                </a:lnTo>
                <a:lnTo>
                  <a:pt x="55" y="1113330"/>
                </a:lnTo>
                <a:lnTo>
                  <a:pt x="0" y="1083760"/>
                </a:lnTo>
                <a:lnTo>
                  <a:pt x="704" y="1072878"/>
                </a:lnTo>
                <a:lnTo>
                  <a:pt x="3368" y="1063337"/>
                </a:lnTo>
                <a:lnTo>
                  <a:pt x="16007" y="1039544"/>
                </a:lnTo>
                <a:lnTo>
                  <a:pt x="19107" y="1028531"/>
                </a:lnTo>
                <a:lnTo>
                  <a:pt x="33175" y="1002226"/>
                </a:lnTo>
                <a:lnTo>
                  <a:pt x="46238" y="971332"/>
                </a:lnTo>
                <a:lnTo>
                  <a:pt x="61734" y="942665"/>
                </a:lnTo>
                <a:lnTo>
                  <a:pt x="82748" y="914190"/>
                </a:lnTo>
                <a:lnTo>
                  <a:pt x="101218" y="884001"/>
                </a:lnTo>
                <a:lnTo>
                  <a:pt x="118455" y="854075"/>
                </a:lnTo>
                <a:lnTo>
                  <a:pt x="134579" y="829358"/>
                </a:lnTo>
                <a:lnTo>
                  <a:pt x="152762" y="804160"/>
                </a:lnTo>
                <a:lnTo>
                  <a:pt x="174926" y="775449"/>
                </a:lnTo>
                <a:lnTo>
                  <a:pt x="195996" y="747971"/>
                </a:lnTo>
                <a:lnTo>
                  <a:pt x="226443" y="717766"/>
                </a:lnTo>
                <a:lnTo>
                  <a:pt x="248420" y="693642"/>
                </a:lnTo>
                <a:lnTo>
                  <a:pt x="277353" y="668620"/>
                </a:lnTo>
                <a:lnTo>
                  <a:pt x="300361" y="651775"/>
                </a:lnTo>
                <a:lnTo>
                  <a:pt x="324698" y="636762"/>
                </a:lnTo>
                <a:lnTo>
                  <a:pt x="348920" y="622328"/>
                </a:lnTo>
                <a:lnTo>
                  <a:pt x="371444" y="606506"/>
                </a:lnTo>
                <a:lnTo>
                  <a:pt x="395096" y="591948"/>
                </a:lnTo>
                <a:lnTo>
                  <a:pt x="420424" y="578423"/>
                </a:lnTo>
                <a:lnTo>
                  <a:pt x="448144" y="565356"/>
                </a:lnTo>
                <a:lnTo>
                  <a:pt x="476928" y="552493"/>
                </a:lnTo>
                <a:lnTo>
                  <a:pt x="506183" y="540426"/>
                </a:lnTo>
                <a:lnTo>
                  <a:pt x="535648" y="530359"/>
                </a:lnTo>
                <a:lnTo>
                  <a:pt x="565207" y="519299"/>
                </a:lnTo>
                <a:lnTo>
                  <a:pt x="594807" y="508034"/>
                </a:lnTo>
                <a:lnTo>
                  <a:pt x="624426" y="498323"/>
                </a:lnTo>
                <a:lnTo>
                  <a:pt x="654052" y="489304"/>
                </a:lnTo>
                <a:lnTo>
                  <a:pt x="683682" y="480592"/>
                </a:lnTo>
                <a:lnTo>
                  <a:pt x="713315" y="472016"/>
                </a:lnTo>
                <a:lnTo>
                  <a:pt x="742947" y="463501"/>
                </a:lnTo>
                <a:lnTo>
                  <a:pt x="772581" y="455013"/>
                </a:lnTo>
                <a:lnTo>
                  <a:pt x="802214" y="446536"/>
                </a:lnTo>
                <a:lnTo>
                  <a:pt x="831847" y="438065"/>
                </a:lnTo>
                <a:lnTo>
                  <a:pt x="861480" y="430302"/>
                </a:lnTo>
                <a:lnTo>
                  <a:pt x="891114" y="424500"/>
                </a:lnTo>
                <a:lnTo>
                  <a:pt x="918866" y="417688"/>
                </a:lnTo>
                <a:lnTo>
                  <a:pt x="946016" y="410663"/>
                </a:lnTo>
                <a:lnTo>
                  <a:pt x="974546" y="405188"/>
                </a:lnTo>
                <a:lnTo>
                  <a:pt x="1001808" y="398522"/>
                </a:lnTo>
                <a:lnTo>
                  <a:pt x="1028740" y="391561"/>
                </a:lnTo>
                <a:lnTo>
                  <a:pt x="1057174" y="386115"/>
                </a:lnTo>
                <a:lnTo>
                  <a:pt x="1084392" y="381343"/>
                </a:lnTo>
                <a:lnTo>
                  <a:pt x="1110601" y="376870"/>
                </a:lnTo>
                <a:lnTo>
                  <a:pt x="1136359" y="372530"/>
                </a:lnTo>
                <a:lnTo>
                  <a:pt x="1167920" y="362750"/>
                </a:lnTo>
                <a:lnTo>
                  <a:pt x="1190058" y="356847"/>
                </a:lnTo>
                <a:lnTo>
                  <a:pt x="1213302" y="351872"/>
                </a:lnTo>
                <a:lnTo>
                  <a:pt x="1235392" y="347309"/>
                </a:lnTo>
                <a:lnTo>
                  <a:pt x="1256969" y="342929"/>
                </a:lnTo>
                <a:lnTo>
                  <a:pt x="1279023" y="338631"/>
                </a:lnTo>
                <a:lnTo>
                  <a:pt x="1302936" y="334368"/>
                </a:lnTo>
                <a:lnTo>
                  <a:pt x="1333457" y="328002"/>
                </a:lnTo>
                <a:lnTo>
                  <a:pt x="1360375" y="321647"/>
                </a:lnTo>
                <a:lnTo>
                  <a:pt x="1389595" y="315296"/>
                </a:lnTo>
                <a:lnTo>
                  <a:pt x="1417225" y="308945"/>
                </a:lnTo>
                <a:lnTo>
                  <a:pt x="1443286" y="302595"/>
                </a:lnTo>
                <a:lnTo>
                  <a:pt x="1468881" y="296245"/>
                </a:lnTo>
                <a:lnTo>
                  <a:pt x="1494339" y="289895"/>
                </a:lnTo>
                <a:lnTo>
                  <a:pt x="1519756" y="283545"/>
                </a:lnTo>
                <a:lnTo>
                  <a:pt x="1545162" y="280566"/>
                </a:lnTo>
                <a:lnTo>
                  <a:pt x="1573961" y="274490"/>
                </a:lnTo>
                <a:lnTo>
                  <a:pt x="1600032" y="266496"/>
                </a:lnTo>
                <a:lnTo>
                  <a:pt x="1628936" y="258122"/>
                </a:lnTo>
                <a:lnTo>
                  <a:pt x="1653476" y="251788"/>
                </a:lnTo>
                <a:lnTo>
                  <a:pt x="1678621" y="245443"/>
                </a:lnTo>
                <a:lnTo>
                  <a:pt x="1708038" y="236978"/>
                </a:lnTo>
                <a:lnTo>
                  <a:pt x="1738412" y="228512"/>
                </a:lnTo>
                <a:lnTo>
                  <a:pt x="1768374" y="220045"/>
                </a:lnTo>
                <a:lnTo>
                  <a:pt x="1795695" y="211579"/>
                </a:lnTo>
                <a:lnTo>
                  <a:pt x="1824965" y="198173"/>
                </a:lnTo>
                <a:lnTo>
                  <a:pt x="1855698" y="179711"/>
                </a:lnTo>
                <a:lnTo>
                  <a:pt x="1886785" y="151362"/>
                </a:lnTo>
                <a:lnTo>
                  <a:pt x="1898479" y="137884"/>
                </a:lnTo>
                <a:lnTo>
                  <a:pt x="1918921" y="109877"/>
                </a:lnTo>
                <a:lnTo>
                  <a:pt x="1940340" y="81045"/>
                </a:lnTo>
                <a:lnTo>
                  <a:pt x="1957641" y="58551"/>
                </a:lnTo>
                <a:lnTo>
                  <a:pt x="1982167" y="36865"/>
                </a:lnTo>
                <a:lnTo>
                  <a:pt x="1985156" y="30211"/>
                </a:lnTo>
                <a:lnTo>
                  <a:pt x="1987190" y="23256"/>
                </a:lnTo>
                <a:lnTo>
                  <a:pt x="1992363" y="13042"/>
                </a:lnTo>
                <a:lnTo>
                  <a:pt x="1993895" y="0"/>
                </a:lnTo>
                <a:lnTo>
                  <a:pt x="1993897" y="12612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41" name="SMARTInkShape-3352"/>
          <p:cNvSpPr/>
          <p:nvPr>
            <p:custDataLst>
              <p:tags r:id="rId9"/>
            </p:custDataLst>
          </p:nvPr>
        </p:nvSpPr>
        <p:spPr>
          <a:xfrm>
            <a:off x="2800403" y="4146550"/>
            <a:ext cx="4003461" cy="1587501"/>
          </a:xfrm>
          <a:custGeom>
            <a:avLst/>
            <a:gdLst/>
            <a:ahLst/>
            <a:cxnLst/>
            <a:rect l="0" t="0" r="0" b="0"/>
            <a:pathLst>
              <a:path w="4003461" h="1587501">
                <a:moveTo>
                  <a:pt x="3968697" y="1587500"/>
                </a:moveTo>
                <a:lnTo>
                  <a:pt x="3968697" y="1587500"/>
                </a:lnTo>
                <a:lnTo>
                  <a:pt x="3974969" y="1587500"/>
                </a:lnTo>
                <a:lnTo>
                  <a:pt x="3978395" y="1584129"/>
                </a:lnTo>
                <a:lnTo>
                  <a:pt x="3980063" y="1580592"/>
                </a:lnTo>
                <a:lnTo>
                  <a:pt x="3980507" y="1578662"/>
                </a:lnTo>
                <a:lnTo>
                  <a:pt x="3981510" y="1577374"/>
                </a:lnTo>
                <a:lnTo>
                  <a:pt x="3984505" y="1575944"/>
                </a:lnTo>
                <a:lnTo>
                  <a:pt x="3985585" y="1574857"/>
                </a:lnTo>
                <a:lnTo>
                  <a:pt x="3992646" y="1561979"/>
                </a:lnTo>
                <a:lnTo>
                  <a:pt x="3993130" y="1559903"/>
                </a:lnTo>
                <a:lnTo>
                  <a:pt x="3997181" y="1553609"/>
                </a:lnTo>
                <a:lnTo>
                  <a:pt x="4002850" y="1547276"/>
                </a:lnTo>
                <a:lnTo>
                  <a:pt x="4003460" y="1545162"/>
                </a:lnTo>
                <a:lnTo>
                  <a:pt x="4003162" y="1543047"/>
                </a:lnTo>
                <a:lnTo>
                  <a:pt x="4001251" y="1536699"/>
                </a:lnTo>
                <a:lnTo>
                  <a:pt x="4000983" y="1534582"/>
                </a:lnTo>
                <a:lnTo>
                  <a:pt x="4000099" y="1533172"/>
                </a:lnTo>
                <a:lnTo>
                  <a:pt x="3998804" y="1532231"/>
                </a:lnTo>
                <a:lnTo>
                  <a:pt x="3997235" y="1531604"/>
                </a:lnTo>
                <a:lnTo>
                  <a:pt x="3996188" y="1530479"/>
                </a:lnTo>
                <a:lnTo>
                  <a:pt x="3995026" y="1527350"/>
                </a:lnTo>
                <a:lnTo>
                  <a:pt x="3993446" y="1513365"/>
                </a:lnTo>
                <a:lnTo>
                  <a:pt x="3989082" y="1504939"/>
                </a:lnTo>
                <a:lnTo>
                  <a:pt x="3988637" y="1502826"/>
                </a:lnTo>
                <a:lnTo>
                  <a:pt x="3984639" y="1496481"/>
                </a:lnTo>
                <a:lnTo>
                  <a:pt x="3980957" y="1494131"/>
                </a:lnTo>
                <a:lnTo>
                  <a:pt x="3978986" y="1493503"/>
                </a:lnTo>
                <a:lnTo>
                  <a:pt x="3974917" y="1489044"/>
                </a:lnTo>
                <a:lnTo>
                  <a:pt x="3970756" y="1483770"/>
                </a:lnTo>
                <a:lnTo>
                  <a:pt x="3951056" y="1469534"/>
                </a:lnTo>
                <a:lnTo>
                  <a:pt x="3920071" y="1460453"/>
                </a:lnTo>
                <a:lnTo>
                  <a:pt x="3892376" y="1449555"/>
                </a:lnTo>
                <a:lnTo>
                  <a:pt x="3879761" y="1446438"/>
                </a:lnTo>
                <a:lnTo>
                  <a:pt x="3870609" y="1443667"/>
                </a:lnTo>
                <a:lnTo>
                  <a:pt x="3839461" y="1437280"/>
                </a:lnTo>
                <a:lnTo>
                  <a:pt x="3809652" y="1435387"/>
                </a:lnTo>
                <a:lnTo>
                  <a:pt x="3780659" y="1429658"/>
                </a:lnTo>
                <a:lnTo>
                  <a:pt x="3749477" y="1428829"/>
                </a:lnTo>
                <a:lnTo>
                  <a:pt x="3720610" y="1428760"/>
                </a:lnTo>
                <a:lnTo>
                  <a:pt x="3692190" y="1428752"/>
                </a:lnTo>
                <a:lnTo>
                  <a:pt x="3662954" y="1428750"/>
                </a:lnTo>
                <a:lnTo>
                  <a:pt x="3632022" y="1428750"/>
                </a:lnTo>
                <a:lnTo>
                  <a:pt x="3604841" y="1428750"/>
                </a:lnTo>
                <a:lnTo>
                  <a:pt x="3575874" y="1425379"/>
                </a:lnTo>
                <a:lnTo>
                  <a:pt x="3545244" y="1422792"/>
                </a:lnTo>
                <a:lnTo>
                  <a:pt x="3517273" y="1422451"/>
                </a:lnTo>
                <a:lnTo>
                  <a:pt x="3486021" y="1422407"/>
                </a:lnTo>
                <a:lnTo>
                  <a:pt x="3454337" y="1422402"/>
                </a:lnTo>
                <a:lnTo>
                  <a:pt x="3425574" y="1419029"/>
                </a:lnTo>
                <a:lnTo>
                  <a:pt x="3401058" y="1416933"/>
                </a:lnTo>
                <a:lnTo>
                  <a:pt x="3375920" y="1419682"/>
                </a:lnTo>
                <a:lnTo>
                  <a:pt x="3346506" y="1417500"/>
                </a:lnTo>
                <a:lnTo>
                  <a:pt x="3316132" y="1416336"/>
                </a:lnTo>
                <a:lnTo>
                  <a:pt x="3286169" y="1412735"/>
                </a:lnTo>
                <a:lnTo>
                  <a:pt x="3258143" y="1409594"/>
                </a:lnTo>
                <a:lnTo>
                  <a:pt x="3230344" y="1404793"/>
                </a:lnTo>
                <a:lnTo>
                  <a:pt x="3209940" y="1401896"/>
                </a:lnTo>
                <a:lnTo>
                  <a:pt x="3183662" y="1394596"/>
                </a:lnTo>
                <a:lnTo>
                  <a:pt x="3156364" y="1387065"/>
                </a:lnTo>
                <a:lnTo>
                  <a:pt x="3137691" y="1383709"/>
                </a:lnTo>
                <a:lnTo>
                  <a:pt x="3109591" y="1367779"/>
                </a:lnTo>
                <a:lnTo>
                  <a:pt x="3091569" y="1356837"/>
                </a:lnTo>
                <a:lnTo>
                  <a:pt x="3077704" y="1343258"/>
                </a:lnTo>
                <a:lnTo>
                  <a:pt x="3072226" y="1335250"/>
                </a:lnTo>
                <a:lnTo>
                  <a:pt x="3068547" y="1322808"/>
                </a:lnTo>
                <a:lnTo>
                  <a:pt x="3065319" y="1306761"/>
                </a:lnTo>
                <a:lnTo>
                  <a:pt x="3062031" y="1295003"/>
                </a:lnTo>
                <a:lnTo>
                  <a:pt x="3058887" y="1269965"/>
                </a:lnTo>
                <a:lnTo>
                  <a:pt x="3055657" y="1257289"/>
                </a:lnTo>
                <a:lnTo>
                  <a:pt x="3054376" y="1227665"/>
                </a:lnTo>
                <a:lnTo>
                  <a:pt x="3047835" y="1198033"/>
                </a:lnTo>
                <a:lnTo>
                  <a:pt x="3037168" y="1168269"/>
                </a:lnTo>
                <a:lnTo>
                  <a:pt x="3024417" y="1136766"/>
                </a:lnTo>
                <a:lnTo>
                  <a:pt x="3022656" y="1107024"/>
                </a:lnTo>
                <a:lnTo>
                  <a:pt x="3019208" y="1094318"/>
                </a:lnTo>
                <a:lnTo>
                  <a:pt x="3011567" y="1078176"/>
                </a:lnTo>
                <a:lnTo>
                  <a:pt x="3009948" y="1047693"/>
                </a:lnTo>
                <a:lnTo>
                  <a:pt x="3009853" y="1020106"/>
                </a:lnTo>
                <a:lnTo>
                  <a:pt x="3010553" y="994821"/>
                </a:lnTo>
                <a:lnTo>
                  <a:pt x="3015609" y="969432"/>
                </a:lnTo>
                <a:lnTo>
                  <a:pt x="3016162" y="939800"/>
                </a:lnTo>
                <a:lnTo>
                  <a:pt x="3016195" y="910297"/>
                </a:lnTo>
                <a:lnTo>
                  <a:pt x="3015491" y="899700"/>
                </a:lnTo>
                <a:lnTo>
                  <a:pt x="3011171" y="887560"/>
                </a:lnTo>
                <a:lnTo>
                  <a:pt x="3009316" y="868349"/>
                </a:lnTo>
                <a:lnTo>
                  <a:pt x="3004829" y="860147"/>
                </a:lnTo>
                <a:lnTo>
                  <a:pt x="2999737" y="853248"/>
                </a:lnTo>
                <a:lnTo>
                  <a:pt x="2995777" y="844595"/>
                </a:lnTo>
                <a:lnTo>
                  <a:pt x="2988410" y="832721"/>
                </a:lnTo>
                <a:lnTo>
                  <a:pt x="2983087" y="819543"/>
                </a:lnTo>
                <a:lnTo>
                  <a:pt x="2975711" y="810761"/>
                </a:lnTo>
                <a:lnTo>
                  <a:pt x="2963802" y="802232"/>
                </a:lnTo>
                <a:lnTo>
                  <a:pt x="2947023" y="781913"/>
                </a:lnTo>
                <a:lnTo>
                  <a:pt x="2918746" y="764291"/>
                </a:lnTo>
                <a:lnTo>
                  <a:pt x="2906106" y="758524"/>
                </a:lnTo>
                <a:lnTo>
                  <a:pt x="2892718" y="755090"/>
                </a:lnTo>
                <a:lnTo>
                  <a:pt x="2871469" y="745766"/>
                </a:lnTo>
                <a:lnTo>
                  <a:pt x="2844085" y="738251"/>
                </a:lnTo>
                <a:lnTo>
                  <a:pt x="2817334" y="730158"/>
                </a:lnTo>
                <a:lnTo>
                  <a:pt x="2788454" y="721765"/>
                </a:lnTo>
                <a:lnTo>
                  <a:pt x="2757297" y="717677"/>
                </a:lnTo>
                <a:lnTo>
                  <a:pt x="2732365" y="712727"/>
                </a:lnTo>
                <a:lnTo>
                  <a:pt x="2706400" y="707497"/>
                </a:lnTo>
                <a:lnTo>
                  <a:pt x="2676677" y="705634"/>
                </a:lnTo>
                <a:lnTo>
                  <a:pt x="2646233" y="704377"/>
                </a:lnTo>
                <a:lnTo>
                  <a:pt x="2618319" y="700555"/>
                </a:lnTo>
                <a:lnTo>
                  <a:pt x="2587314" y="699108"/>
                </a:lnTo>
                <a:lnTo>
                  <a:pt x="2563822" y="698771"/>
                </a:lnTo>
                <a:lnTo>
                  <a:pt x="2541151" y="696739"/>
                </a:lnTo>
                <a:lnTo>
                  <a:pt x="2519315" y="694895"/>
                </a:lnTo>
                <a:lnTo>
                  <a:pt x="2497852" y="696427"/>
                </a:lnTo>
                <a:lnTo>
                  <a:pt x="2472790" y="697579"/>
                </a:lnTo>
                <a:lnTo>
                  <a:pt x="2445894" y="698090"/>
                </a:lnTo>
                <a:lnTo>
                  <a:pt x="2419829" y="698318"/>
                </a:lnTo>
                <a:lnTo>
                  <a:pt x="2392251" y="698419"/>
                </a:lnTo>
                <a:lnTo>
                  <a:pt x="2364238" y="699169"/>
                </a:lnTo>
                <a:lnTo>
                  <a:pt x="2337676" y="701855"/>
                </a:lnTo>
                <a:lnTo>
                  <a:pt x="2309879" y="703519"/>
                </a:lnTo>
                <a:lnTo>
                  <a:pt x="2281060" y="704964"/>
                </a:lnTo>
                <a:lnTo>
                  <a:pt x="2251790" y="707958"/>
                </a:lnTo>
                <a:lnTo>
                  <a:pt x="2220436" y="709759"/>
                </a:lnTo>
                <a:lnTo>
                  <a:pt x="2204174" y="710239"/>
                </a:lnTo>
                <a:lnTo>
                  <a:pt x="2172933" y="712654"/>
                </a:lnTo>
                <a:lnTo>
                  <a:pt x="2141880" y="716080"/>
                </a:lnTo>
                <a:lnTo>
                  <a:pt x="2125696" y="717981"/>
                </a:lnTo>
                <a:lnTo>
                  <a:pt x="2109263" y="719954"/>
                </a:lnTo>
                <a:lnTo>
                  <a:pt x="2092663" y="721269"/>
                </a:lnTo>
                <a:lnTo>
                  <a:pt x="2075952" y="722146"/>
                </a:lnTo>
                <a:lnTo>
                  <a:pt x="2059167" y="722731"/>
                </a:lnTo>
                <a:lnTo>
                  <a:pt x="2042333" y="723826"/>
                </a:lnTo>
                <a:lnTo>
                  <a:pt x="2025466" y="725262"/>
                </a:lnTo>
                <a:lnTo>
                  <a:pt x="2008576" y="726924"/>
                </a:lnTo>
                <a:lnTo>
                  <a:pt x="1990966" y="728738"/>
                </a:lnTo>
                <a:lnTo>
                  <a:pt x="1972877" y="730653"/>
                </a:lnTo>
                <a:lnTo>
                  <a:pt x="1954466" y="732635"/>
                </a:lnTo>
                <a:lnTo>
                  <a:pt x="1936549" y="733958"/>
                </a:lnTo>
                <a:lnTo>
                  <a:pt x="1918959" y="734838"/>
                </a:lnTo>
                <a:lnTo>
                  <a:pt x="1901589" y="735425"/>
                </a:lnTo>
                <a:lnTo>
                  <a:pt x="1883658" y="736522"/>
                </a:lnTo>
                <a:lnTo>
                  <a:pt x="1865355" y="737960"/>
                </a:lnTo>
                <a:lnTo>
                  <a:pt x="1846802" y="739623"/>
                </a:lnTo>
                <a:lnTo>
                  <a:pt x="1827378" y="742143"/>
                </a:lnTo>
                <a:lnTo>
                  <a:pt x="1807373" y="745234"/>
                </a:lnTo>
                <a:lnTo>
                  <a:pt x="1786981" y="748706"/>
                </a:lnTo>
                <a:lnTo>
                  <a:pt x="1767036" y="751726"/>
                </a:lnTo>
                <a:lnTo>
                  <a:pt x="1747390" y="754445"/>
                </a:lnTo>
                <a:lnTo>
                  <a:pt x="1727943" y="756963"/>
                </a:lnTo>
                <a:lnTo>
                  <a:pt x="1707922" y="759347"/>
                </a:lnTo>
                <a:lnTo>
                  <a:pt x="1687520" y="761643"/>
                </a:lnTo>
                <a:lnTo>
                  <a:pt x="1666862" y="763879"/>
                </a:lnTo>
                <a:lnTo>
                  <a:pt x="1646035" y="766075"/>
                </a:lnTo>
                <a:lnTo>
                  <a:pt x="1625094" y="768244"/>
                </a:lnTo>
                <a:lnTo>
                  <a:pt x="1604079" y="770396"/>
                </a:lnTo>
                <a:lnTo>
                  <a:pt x="1582307" y="773242"/>
                </a:lnTo>
                <a:lnTo>
                  <a:pt x="1560032" y="776550"/>
                </a:lnTo>
                <a:lnTo>
                  <a:pt x="1537420" y="780167"/>
                </a:lnTo>
                <a:lnTo>
                  <a:pt x="1515290" y="783283"/>
                </a:lnTo>
                <a:lnTo>
                  <a:pt x="1493481" y="786066"/>
                </a:lnTo>
                <a:lnTo>
                  <a:pt x="1471887" y="788628"/>
                </a:lnTo>
                <a:lnTo>
                  <a:pt x="1449729" y="791040"/>
                </a:lnTo>
                <a:lnTo>
                  <a:pt x="1427196" y="793355"/>
                </a:lnTo>
                <a:lnTo>
                  <a:pt x="1404413" y="795603"/>
                </a:lnTo>
                <a:lnTo>
                  <a:pt x="1382874" y="797808"/>
                </a:lnTo>
                <a:lnTo>
                  <a:pt x="1362165" y="799983"/>
                </a:lnTo>
                <a:lnTo>
                  <a:pt x="1342009" y="802139"/>
                </a:lnTo>
                <a:lnTo>
                  <a:pt x="1321516" y="803577"/>
                </a:lnTo>
                <a:lnTo>
                  <a:pt x="1300799" y="804534"/>
                </a:lnTo>
                <a:lnTo>
                  <a:pt x="1279932" y="805172"/>
                </a:lnTo>
                <a:lnTo>
                  <a:pt x="1258965" y="806303"/>
                </a:lnTo>
                <a:lnTo>
                  <a:pt x="1237931" y="807763"/>
                </a:lnTo>
                <a:lnTo>
                  <a:pt x="1216853" y="809442"/>
                </a:lnTo>
                <a:lnTo>
                  <a:pt x="1195745" y="810561"/>
                </a:lnTo>
                <a:lnTo>
                  <a:pt x="1174618" y="811307"/>
                </a:lnTo>
                <a:lnTo>
                  <a:pt x="1153478" y="811805"/>
                </a:lnTo>
                <a:lnTo>
                  <a:pt x="1133034" y="812136"/>
                </a:lnTo>
                <a:lnTo>
                  <a:pt x="1113055" y="812358"/>
                </a:lnTo>
                <a:lnTo>
                  <a:pt x="1093386" y="812505"/>
                </a:lnTo>
                <a:lnTo>
                  <a:pt x="1072512" y="812603"/>
                </a:lnTo>
                <a:lnTo>
                  <a:pt x="1050835" y="812669"/>
                </a:lnTo>
                <a:lnTo>
                  <a:pt x="1028622" y="812712"/>
                </a:lnTo>
                <a:lnTo>
                  <a:pt x="1007464" y="812036"/>
                </a:lnTo>
                <a:lnTo>
                  <a:pt x="987008" y="810879"/>
                </a:lnTo>
                <a:lnTo>
                  <a:pt x="967021" y="809403"/>
                </a:lnTo>
                <a:lnTo>
                  <a:pt x="946641" y="808418"/>
                </a:lnTo>
                <a:lnTo>
                  <a:pt x="925998" y="807763"/>
                </a:lnTo>
                <a:lnTo>
                  <a:pt x="905181" y="807325"/>
                </a:lnTo>
                <a:lnTo>
                  <a:pt x="884248" y="806328"/>
                </a:lnTo>
                <a:lnTo>
                  <a:pt x="863236" y="804958"/>
                </a:lnTo>
                <a:lnTo>
                  <a:pt x="842173" y="803338"/>
                </a:lnTo>
                <a:lnTo>
                  <a:pt x="821076" y="801553"/>
                </a:lnTo>
                <a:lnTo>
                  <a:pt x="799955" y="799657"/>
                </a:lnTo>
                <a:lnTo>
                  <a:pt x="778819" y="797689"/>
                </a:lnTo>
                <a:lnTo>
                  <a:pt x="757673" y="796375"/>
                </a:lnTo>
                <a:lnTo>
                  <a:pt x="736520" y="795500"/>
                </a:lnTo>
                <a:lnTo>
                  <a:pt x="715362" y="794917"/>
                </a:lnTo>
                <a:lnTo>
                  <a:pt x="694202" y="793822"/>
                </a:lnTo>
                <a:lnTo>
                  <a:pt x="673039" y="792387"/>
                </a:lnTo>
                <a:lnTo>
                  <a:pt x="651875" y="790725"/>
                </a:lnTo>
                <a:lnTo>
                  <a:pt x="630710" y="788911"/>
                </a:lnTo>
                <a:lnTo>
                  <a:pt x="609545" y="786996"/>
                </a:lnTo>
                <a:lnTo>
                  <a:pt x="588379" y="785014"/>
                </a:lnTo>
                <a:lnTo>
                  <a:pt x="567918" y="782987"/>
                </a:lnTo>
                <a:lnTo>
                  <a:pt x="547928" y="780930"/>
                </a:lnTo>
                <a:lnTo>
                  <a:pt x="528251" y="778853"/>
                </a:lnTo>
                <a:lnTo>
                  <a:pt x="508783" y="776763"/>
                </a:lnTo>
                <a:lnTo>
                  <a:pt x="489454" y="774664"/>
                </a:lnTo>
                <a:lnTo>
                  <a:pt x="470218" y="772560"/>
                </a:lnTo>
                <a:lnTo>
                  <a:pt x="451045" y="770451"/>
                </a:lnTo>
                <a:lnTo>
                  <a:pt x="431912" y="768339"/>
                </a:lnTo>
                <a:lnTo>
                  <a:pt x="412807" y="766226"/>
                </a:lnTo>
                <a:lnTo>
                  <a:pt x="393720" y="763406"/>
                </a:lnTo>
                <a:lnTo>
                  <a:pt x="374646" y="760115"/>
                </a:lnTo>
                <a:lnTo>
                  <a:pt x="355580" y="756510"/>
                </a:lnTo>
                <a:lnTo>
                  <a:pt x="337224" y="752696"/>
                </a:lnTo>
                <a:lnTo>
                  <a:pt x="319343" y="748741"/>
                </a:lnTo>
                <a:lnTo>
                  <a:pt x="301778" y="744694"/>
                </a:lnTo>
                <a:lnTo>
                  <a:pt x="285128" y="740585"/>
                </a:lnTo>
                <a:lnTo>
                  <a:pt x="253459" y="732256"/>
                </a:lnTo>
                <a:lnTo>
                  <a:pt x="222921" y="723851"/>
                </a:lnTo>
                <a:lnTo>
                  <a:pt x="194296" y="714706"/>
                </a:lnTo>
                <a:lnTo>
                  <a:pt x="169815" y="703586"/>
                </a:lnTo>
                <a:lnTo>
                  <a:pt x="147176" y="691588"/>
                </a:lnTo>
                <a:lnTo>
                  <a:pt x="116478" y="671052"/>
                </a:lnTo>
                <a:lnTo>
                  <a:pt x="89508" y="647093"/>
                </a:lnTo>
                <a:lnTo>
                  <a:pt x="67406" y="622120"/>
                </a:lnTo>
                <a:lnTo>
                  <a:pt x="51920" y="596847"/>
                </a:lnTo>
                <a:lnTo>
                  <a:pt x="38395" y="569602"/>
                </a:lnTo>
                <a:lnTo>
                  <a:pt x="25450" y="541069"/>
                </a:lnTo>
                <a:lnTo>
                  <a:pt x="14559" y="514741"/>
                </a:lnTo>
                <a:lnTo>
                  <a:pt x="6863" y="487184"/>
                </a:lnTo>
                <a:lnTo>
                  <a:pt x="1996" y="456677"/>
                </a:lnTo>
                <a:lnTo>
                  <a:pt x="554" y="425295"/>
                </a:lnTo>
                <a:lnTo>
                  <a:pt x="127" y="393654"/>
                </a:lnTo>
                <a:lnTo>
                  <a:pt x="0" y="363818"/>
                </a:lnTo>
                <a:lnTo>
                  <a:pt x="1844" y="335222"/>
                </a:lnTo>
                <a:lnTo>
                  <a:pt x="4978" y="304407"/>
                </a:lnTo>
                <a:lnTo>
                  <a:pt x="5906" y="274815"/>
                </a:lnTo>
                <a:lnTo>
                  <a:pt x="6181" y="246292"/>
                </a:lnTo>
                <a:lnTo>
                  <a:pt x="8144" y="217379"/>
                </a:lnTo>
                <a:lnTo>
                  <a:pt x="15129" y="185696"/>
                </a:lnTo>
                <a:lnTo>
                  <a:pt x="18233" y="154691"/>
                </a:lnTo>
                <a:lnTo>
                  <a:pt x="18846" y="125571"/>
                </a:lnTo>
                <a:lnTo>
                  <a:pt x="19683" y="93912"/>
                </a:lnTo>
                <a:lnTo>
                  <a:pt x="24954" y="62655"/>
                </a:lnTo>
                <a:lnTo>
                  <a:pt x="24467" y="55363"/>
                </a:lnTo>
                <a:lnTo>
                  <a:pt x="20286" y="43052"/>
                </a:lnTo>
                <a:lnTo>
                  <a:pt x="18865" y="36068"/>
                </a:lnTo>
                <a:lnTo>
                  <a:pt x="14097" y="28169"/>
                </a:lnTo>
                <a:lnTo>
                  <a:pt x="8922" y="21360"/>
                </a:lnTo>
                <a:lnTo>
                  <a:pt x="7075" y="14874"/>
                </a:lnTo>
                <a:lnTo>
                  <a:pt x="6300" y="110"/>
                </a:lnTo>
                <a:lnTo>
                  <a:pt x="12647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42" name="SMARTInkShape-3353"/>
          <p:cNvSpPr/>
          <p:nvPr>
            <p:custDataLst>
              <p:tags r:id="rId10"/>
            </p:custDataLst>
          </p:nvPr>
        </p:nvSpPr>
        <p:spPr>
          <a:xfrm>
            <a:off x="7649549" y="5168281"/>
            <a:ext cx="224174" cy="187722"/>
          </a:xfrm>
          <a:custGeom>
            <a:avLst/>
            <a:gdLst/>
            <a:ahLst/>
            <a:cxnLst/>
            <a:rect l="0" t="0" r="0" b="0"/>
            <a:pathLst>
              <a:path w="224174" h="187722">
                <a:moveTo>
                  <a:pt x="154601" y="51419"/>
                </a:moveTo>
                <a:lnTo>
                  <a:pt x="154601" y="51419"/>
                </a:lnTo>
                <a:lnTo>
                  <a:pt x="161343" y="51419"/>
                </a:lnTo>
                <a:lnTo>
                  <a:pt x="168416" y="47656"/>
                </a:lnTo>
                <a:lnTo>
                  <a:pt x="180331" y="35722"/>
                </a:lnTo>
                <a:lnTo>
                  <a:pt x="187203" y="25393"/>
                </a:lnTo>
                <a:lnTo>
                  <a:pt x="190258" y="16098"/>
                </a:lnTo>
                <a:lnTo>
                  <a:pt x="188250" y="11644"/>
                </a:lnTo>
                <a:lnTo>
                  <a:pt x="178493" y="2932"/>
                </a:lnTo>
                <a:lnTo>
                  <a:pt x="159105" y="0"/>
                </a:lnTo>
                <a:lnTo>
                  <a:pt x="132614" y="3166"/>
                </a:lnTo>
                <a:lnTo>
                  <a:pt x="116659" y="7961"/>
                </a:lnTo>
                <a:lnTo>
                  <a:pt x="99673" y="13981"/>
                </a:lnTo>
                <a:lnTo>
                  <a:pt x="83410" y="23638"/>
                </a:lnTo>
                <a:lnTo>
                  <a:pt x="52170" y="49420"/>
                </a:lnTo>
                <a:lnTo>
                  <a:pt x="25586" y="77812"/>
                </a:lnTo>
                <a:lnTo>
                  <a:pt x="13557" y="92297"/>
                </a:lnTo>
                <a:lnTo>
                  <a:pt x="2074" y="123444"/>
                </a:lnTo>
                <a:lnTo>
                  <a:pt x="0" y="139652"/>
                </a:lnTo>
                <a:lnTo>
                  <a:pt x="3556" y="153279"/>
                </a:lnTo>
                <a:lnTo>
                  <a:pt x="20677" y="175948"/>
                </a:lnTo>
                <a:lnTo>
                  <a:pt x="35685" y="182416"/>
                </a:lnTo>
                <a:lnTo>
                  <a:pt x="54157" y="186022"/>
                </a:lnTo>
                <a:lnTo>
                  <a:pt x="74938" y="187721"/>
                </a:lnTo>
                <a:lnTo>
                  <a:pt x="96553" y="186032"/>
                </a:lnTo>
                <a:lnTo>
                  <a:pt x="118725" y="182083"/>
                </a:lnTo>
                <a:lnTo>
                  <a:pt x="141267" y="176628"/>
                </a:lnTo>
                <a:lnTo>
                  <a:pt x="161234" y="168758"/>
                </a:lnTo>
                <a:lnTo>
                  <a:pt x="179484" y="159279"/>
                </a:lnTo>
                <a:lnTo>
                  <a:pt x="196589" y="148725"/>
                </a:lnTo>
                <a:lnTo>
                  <a:pt x="217477" y="123829"/>
                </a:lnTo>
                <a:lnTo>
                  <a:pt x="224035" y="110276"/>
                </a:lnTo>
                <a:lnTo>
                  <a:pt x="224173" y="96301"/>
                </a:lnTo>
                <a:lnTo>
                  <a:pt x="213039" y="67603"/>
                </a:lnTo>
                <a:lnTo>
                  <a:pt x="184571" y="45912"/>
                </a:lnTo>
                <a:lnTo>
                  <a:pt x="166115" y="37165"/>
                </a:lnTo>
                <a:lnTo>
                  <a:pt x="148166" y="29921"/>
                </a:lnTo>
                <a:lnTo>
                  <a:pt x="130554" y="23682"/>
                </a:lnTo>
                <a:lnTo>
                  <a:pt x="101580" y="15808"/>
                </a:lnTo>
                <a:lnTo>
                  <a:pt x="93854" y="15684"/>
                </a:lnTo>
                <a:lnTo>
                  <a:pt x="78401" y="1966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54" name="SMARTInkShape-Group668"/>
          <p:cNvGrpSpPr/>
          <p:nvPr/>
        </p:nvGrpSpPr>
        <p:grpSpPr>
          <a:xfrm>
            <a:off x="7696200" y="5111750"/>
            <a:ext cx="1417861" cy="260351"/>
            <a:chOff x="7696200" y="5111750"/>
            <a:chExt cx="1417861" cy="260351"/>
          </a:xfrm>
        </p:grpSpPr>
        <p:sp>
          <p:nvSpPr>
            <p:cNvPr id="1743" name="SMARTInkShape-3354"/>
            <p:cNvSpPr/>
            <p:nvPr>
              <p:custDataLst>
                <p:tags r:id="rId429"/>
              </p:custDataLst>
            </p:nvPr>
          </p:nvSpPr>
          <p:spPr>
            <a:xfrm>
              <a:off x="9074150" y="5111750"/>
              <a:ext cx="39911" cy="171451"/>
            </a:xfrm>
            <a:custGeom>
              <a:avLst/>
              <a:gdLst/>
              <a:ahLst/>
              <a:cxnLst/>
              <a:rect l="0" t="0" r="0" b="0"/>
              <a:pathLst>
                <a:path w="39911" h="171451">
                  <a:moveTo>
                    <a:pt x="6350" y="0"/>
                  </a:moveTo>
                  <a:lnTo>
                    <a:pt x="6350" y="0"/>
                  </a:lnTo>
                  <a:lnTo>
                    <a:pt x="13092" y="6741"/>
                  </a:lnTo>
                  <a:lnTo>
                    <a:pt x="24026" y="31161"/>
                  </a:lnTo>
                  <a:lnTo>
                    <a:pt x="30199" y="53360"/>
                  </a:lnTo>
                  <a:lnTo>
                    <a:pt x="35294" y="76632"/>
                  </a:lnTo>
                  <a:lnTo>
                    <a:pt x="39910" y="98735"/>
                  </a:lnTo>
                  <a:lnTo>
                    <a:pt x="38669" y="118435"/>
                  </a:lnTo>
                  <a:lnTo>
                    <a:pt x="33413" y="135188"/>
                  </a:lnTo>
                  <a:lnTo>
                    <a:pt x="18542" y="157441"/>
                  </a:lnTo>
                  <a:lnTo>
                    <a:pt x="11063" y="165222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4" name="SMARTInkShape-3355"/>
            <p:cNvSpPr/>
            <p:nvPr>
              <p:custDataLst>
                <p:tags r:id="rId430"/>
              </p:custDataLst>
            </p:nvPr>
          </p:nvSpPr>
          <p:spPr>
            <a:xfrm>
              <a:off x="8972550" y="52070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6367" y="6350"/>
                  </a:lnTo>
                  <a:lnTo>
                    <a:pt x="57437" y="446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5" name="SMARTInkShape-3356"/>
            <p:cNvSpPr/>
            <p:nvPr>
              <p:custDataLst>
                <p:tags r:id="rId431"/>
              </p:custDataLst>
            </p:nvPr>
          </p:nvSpPr>
          <p:spPr>
            <a:xfrm>
              <a:off x="8965849" y="5156200"/>
              <a:ext cx="51152" cy="109053"/>
            </a:xfrm>
            <a:custGeom>
              <a:avLst/>
              <a:gdLst/>
              <a:ahLst/>
              <a:cxnLst/>
              <a:rect l="0" t="0" r="0" b="0"/>
              <a:pathLst>
                <a:path w="51152" h="109053">
                  <a:moveTo>
                    <a:pt x="32101" y="0"/>
                  </a:moveTo>
                  <a:lnTo>
                    <a:pt x="32101" y="0"/>
                  </a:lnTo>
                  <a:lnTo>
                    <a:pt x="31396" y="6479"/>
                  </a:lnTo>
                  <a:lnTo>
                    <a:pt x="28730" y="15580"/>
                  </a:lnTo>
                  <a:lnTo>
                    <a:pt x="7303" y="46710"/>
                  </a:lnTo>
                  <a:lnTo>
                    <a:pt x="618" y="61682"/>
                  </a:lnTo>
                  <a:lnTo>
                    <a:pt x="0" y="75392"/>
                  </a:lnTo>
                  <a:lnTo>
                    <a:pt x="3617" y="95010"/>
                  </a:lnTo>
                  <a:lnTo>
                    <a:pt x="6762" y="100029"/>
                  </a:lnTo>
                  <a:lnTo>
                    <a:pt x="15900" y="107487"/>
                  </a:lnTo>
                  <a:lnTo>
                    <a:pt x="20595" y="109052"/>
                  </a:lnTo>
                  <a:lnTo>
                    <a:pt x="29574" y="108910"/>
                  </a:lnTo>
                  <a:lnTo>
                    <a:pt x="38268" y="104615"/>
                  </a:lnTo>
                  <a:lnTo>
                    <a:pt x="5115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6" name="SMARTInkShape-3357"/>
            <p:cNvSpPr/>
            <p:nvPr>
              <p:custDataLst>
                <p:tags r:id="rId432"/>
              </p:custDataLst>
            </p:nvPr>
          </p:nvSpPr>
          <p:spPr>
            <a:xfrm>
              <a:off x="8802237" y="5194300"/>
              <a:ext cx="106814" cy="79783"/>
            </a:xfrm>
            <a:custGeom>
              <a:avLst/>
              <a:gdLst/>
              <a:ahLst/>
              <a:cxnLst/>
              <a:rect l="0" t="0" r="0" b="0"/>
              <a:pathLst>
                <a:path w="106814" h="79783">
                  <a:moveTo>
                    <a:pt x="5213" y="0"/>
                  </a:moveTo>
                  <a:lnTo>
                    <a:pt x="5213" y="0"/>
                  </a:lnTo>
                  <a:lnTo>
                    <a:pt x="11302" y="0"/>
                  </a:lnTo>
                  <a:lnTo>
                    <a:pt x="2702" y="29887"/>
                  </a:lnTo>
                  <a:lnTo>
                    <a:pt x="0" y="50247"/>
                  </a:lnTo>
                  <a:lnTo>
                    <a:pt x="2571" y="66315"/>
                  </a:lnTo>
                  <a:lnTo>
                    <a:pt x="7801" y="73689"/>
                  </a:lnTo>
                  <a:lnTo>
                    <a:pt x="11172" y="76642"/>
                  </a:lnTo>
                  <a:lnTo>
                    <a:pt x="14830" y="77905"/>
                  </a:lnTo>
                  <a:lnTo>
                    <a:pt x="22658" y="77428"/>
                  </a:lnTo>
                  <a:lnTo>
                    <a:pt x="30840" y="71101"/>
                  </a:lnTo>
                  <a:lnTo>
                    <a:pt x="50398" y="45189"/>
                  </a:lnTo>
                  <a:lnTo>
                    <a:pt x="55274" y="33659"/>
                  </a:lnTo>
                  <a:lnTo>
                    <a:pt x="49052" y="42428"/>
                  </a:lnTo>
                  <a:lnTo>
                    <a:pt x="45013" y="58432"/>
                  </a:lnTo>
                  <a:lnTo>
                    <a:pt x="47831" y="68538"/>
                  </a:lnTo>
                  <a:lnTo>
                    <a:pt x="50559" y="73209"/>
                  </a:lnTo>
                  <a:lnTo>
                    <a:pt x="53788" y="76322"/>
                  </a:lnTo>
                  <a:lnTo>
                    <a:pt x="61139" y="79782"/>
                  </a:lnTo>
                  <a:lnTo>
                    <a:pt x="70990" y="79438"/>
                  </a:lnTo>
                  <a:lnTo>
                    <a:pt x="76582" y="78359"/>
                  </a:lnTo>
                  <a:lnTo>
                    <a:pt x="86557" y="71515"/>
                  </a:lnTo>
                  <a:lnTo>
                    <a:pt x="94988" y="61418"/>
                  </a:lnTo>
                  <a:lnTo>
                    <a:pt x="101087" y="49874"/>
                  </a:lnTo>
                  <a:lnTo>
                    <a:pt x="102386" y="39570"/>
                  </a:lnTo>
                  <a:lnTo>
                    <a:pt x="100575" y="17391"/>
                  </a:lnTo>
                  <a:lnTo>
                    <a:pt x="102395" y="12904"/>
                  </a:lnTo>
                  <a:lnTo>
                    <a:pt x="106813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7" name="SMARTInkShape-3358"/>
            <p:cNvSpPr/>
            <p:nvPr>
              <p:custDataLst>
                <p:tags r:id="rId433"/>
              </p:custDataLst>
            </p:nvPr>
          </p:nvSpPr>
          <p:spPr>
            <a:xfrm>
              <a:off x="8610600" y="5208406"/>
              <a:ext cx="127001" cy="82873"/>
            </a:xfrm>
            <a:custGeom>
              <a:avLst/>
              <a:gdLst/>
              <a:ahLst/>
              <a:cxnLst/>
              <a:rect l="0" t="0" r="0" b="0"/>
              <a:pathLst>
                <a:path w="127001" h="82873">
                  <a:moveTo>
                    <a:pt x="0" y="17644"/>
                  </a:moveTo>
                  <a:lnTo>
                    <a:pt x="0" y="17644"/>
                  </a:lnTo>
                  <a:lnTo>
                    <a:pt x="8838" y="3338"/>
                  </a:lnTo>
                  <a:lnTo>
                    <a:pt x="12866" y="703"/>
                  </a:lnTo>
                  <a:lnTo>
                    <a:pt x="14927" y="0"/>
                  </a:lnTo>
                  <a:lnTo>
                    <a:pt x="17712" y="1647"/>
                  </a:lnTo>
                  <a:lnTo>
                    <a:pt x="24570" y="9123"/>
                  </a:lnTo>
                  <a:lnTo>
                    <a:pt x="35401" y="36239"/>
                  </a:lnTo>
                  <a:lnTo>
                    <a:pt x="44335" y="65009"/>
                  </a:lnTo>
                  <a:lnTo>
                    <a:pt x="49949" y="82677"/>
                  </a:lnTo>
                  <a:lnTo>
                    <a:pt x="50233" y="82872"/>
                  </a:lnTo>
                  <a:lnTo>
                    <a:pt x="54059" y="74743"/>
                  </a:lnTo>
                  <a:lnTo>
                    <a:pt x="71042" y="55891"/>
                  </a:lnTo>
                  <a:lnTo>
                    <a:pt x="80022" y="49223"/>
                  </a:lnTo>
                  <a:lnTo>
                    <a:pt x="83687" y="47870"/>
                  </a:lnTo>
                  <a:lnTo>
                    <a:pt x="86835" y="47672"/>
                  </a:lnTo>
                  <a:lnTo>
                    <a:pt x="89640" y="48246"/>
                  </a:lnTo>
                  <a:lnTo>
                    <a:pt x="91510" y="50040"/>
                  </a:lnTo>
                  <a:lnTo>
                    <a:pt x="98128" y="63599"/>
                  </a:lnTo>
                  <a:lnTo>
                    <a:pt x="103942" y="70380"/>
                  </a:lnTo>
                  <a:lnTo>
                    <a:pt x="111813" y="72832"/>
                  </a:lnTo>
                  <a:lnTo>
                    <a:pt x="127000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8" name="SMARTInkShape-3359"/>
            <p:cNvSpPr/>
            <p:nvPr>
              <p:custDataLst>
                <p:tags r:id="rId434"/>
              </p:custDataLst>
            </p:nvPr>
          </p:nvSpPr>
          <p:spPr>
            <a:xfrm>
              <a:off x="8572500" y="5260779"/>
              <a:ext cx="20239" cy="51612"/>
            </a:xfrm>
            <a:custGeom>
              <a:avLst/>
              <a:gdLst/>
              <a:ahLst/>
              <a:cxnLst/>
              <a:rect l="0" t="0" r="0" b="0"/>
              <a:pathLst>
                <a:path w="20239" h="5161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13798" y="418"/>
                  </a:lnTo>
                  <a:lnTo>
                    <a:pt x="16959" y="2108"/>
                  </a:lnTo>
                  <a:lnTo>
                    <a:pt x="19772" y="4645"/>
                  </a:lnTo>
                  <a:lnTo>
                    <a:pt x="20238" y="8454"/>
                  </a:lnTo>
                  <a:lnTo>
                    <a:pt x="13547" y="36848"/>
                  </a:lnTo>
                  <a:lnTo>
                    <a:pt x="12812" y="51611"/>
                  </a:lnTo>
                  <a:lnTo>
                    <a:pt x="12700" y="41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9" name="SMARTInkShape-3360"/>
            <p:cNvSpPr/>
            <p:nvPr>
              <p:custDataLst>
                <p:tags r:id="rId435"/>
              </p:custDataLst>
            </p:nvPr>
          </p:nvSpPr>
          <p:spPr>
            <a:xfrm>
              <a:off x="8459439" y="5205964"/>
              <a:ext cx="74962" cy="116513"/>
            </a:xfrm>
            <a:custGeom>
              <a:avLst/>
              <a:gdLst/>
              <a:ahLst/>
              <a:cxnLst/>
              <a:rect l="0" t="0" r="0" b="0"/>
              <a:pathLst>
                <a:path w="74962" h="116513">
                  <a:moveTo>
                    <a:pt x="74961" y="20086"/>
                  </a:moveTo>
                  <a:lnTo>
                    <a:pt x="74961" y="20086"/>
                  </a:lnTo>
                  <a:lnTo>
                    <a:pt x="74961" y="13344"/>
                  </a:lnTo>
                  <a:lnTo>
                    <a:pt x="71198" y="6271"/>
                  </a:lnTo>
                  <a:lnTo>
                    <a:pt x="68219" y="2410"/>
                  </a:lnTo>
                  <a:lnTo>
                    <a:pt x="64822" y="540"/>
                  </a:lnTo>
                  <a:lnTo>
                    <a:pt x="61146" y="0"/>
                  </a:lnTo>
                  <a:lnTo>
                    <a:pt x="57285" y="345"/>
                  </a:lnTo>
                  <a:lnTo>
                    <a:pt x="38365" y="14315"/>
                  </a:lnTo>
                  <a:lnTo>
                    <a:pt x="21628" y="32957"/>
                  </a:lnTo>
                  <a:lnTo>
                    <a:pt x="15980" y="45562"/>
                  </a:lnTo>
                  <a:lnTo>
                    <a:pt x="14473" y="51886"/>
                  </a:lnTo>
                  <a:lnTo>
                    <a:pt x="16292" y="56809"/>
                  </a:lnTo>
                  <a:lnTo>
                    <a:pt x="20326" y="60795"/>
                  </a:lnTo>
                  <a:lnTo>
                    <a:pt x="39487" y="69778"/>
                  </a:lnTo>
                  <a:lnTo>
                    <a:pt x="67875" y="79134"/>
                  </a:lnTo>
                  <a:lnTo>
                    <a:pt x="70237" y="82734"/>
                  </a:lnTo>
                  <a:lnTo>
                    <a:pt x="69695" y="87251"/>
                  </a:lnTo>
                  <a:lnTo>
                    <a:pt x="67217" y="92379"/>
                  </a:lnTo>
                  <a:lnTo>
                    <a:pt x="53175" y="101841"/>
                  </a:lnTo>
                  <a:lnTo>
                    <a:pt x="25231" y="113219"/>
                  </a:lnTo>
                  <a:lnTo>
                    <a:pt x="16408" y="116041"/>
                  </a:lnTo>
                  <a:lnTo>
                    <a:pt x="9820" y="116512"/>
                  </a:lnTo>
                  <a:lnTo>
                    <a:pt x="4722" y="115414"/>
                  </a:lnTo>
                  <a:lnTo>
                    <a:pt x="618" y="113271"/>
                  </a:lnTo>
                  <a:lnTo>
                    <a:pt x="0" y="110432"/>
                  </a:lnTo>
                  <a:lnTo>
                    <a:pt x="1703" y="107127"/>
                  </a:lnTo>
                  <a:lnTo>
                    <a:pt x="11461" y="962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0" name="SMARTInkShape-3361"/>
            <p:cNvSpPr/>
            <p:nvPr>
              <p:custDataLst>
                <p:tags r:id="rId436"/>
              </p:custDataLst>
            </p:nvPr>
          </p:nvSpPr>
          <p:spPr>
            <a:xfrm>
              <a:off x="8257758" y="5219522"/>
              <a:ext cx="113185" cy="152579"/>
            </a:xfrm>
            <a:custGeom>
              <a:avLst/>
              <a:gdLst/>
              <a:ahLst/>
              <a:cxnLst/>
              <a:rect l="0" t="0" r="0" b="0"/>
              <a:pathLst>
                <a:path w="113185" h="152579">
                  <a:moveTo>
                    <a:pt x="60742" y="38278"/>
                  </a:moveTo>
                  <a:lnTo>
                    <a:pt x="60742" y="38278"/>
                  </a:lnTo>
                  <a:lnTo>
                    <a:pt x="64113" y="34907"/>
                  </a:lnTo>
                  <a:lnTo>
                    <a:pt x="65768" y="31370"/>
                  </a:lnTo>
                  <a:lnTo>
                    <a:pt x="67014" y="17079"/>
                  </a:lnTo>
                  <a:lnTo>
                    <a:pt x="65176" y="12862"/>
                  </a:lnTo>
                  <a:lnTo>
                    <a:pt x="61002" y="6899"/>
                  </a:lnTo>
                  <a:lnTo>
                    <a:pt x="48555" y="6560"/>
                  </a:lnTo>
                  <a:lnTo>
                    <a:pt x="21247" y="15369"/>
                  </a:lnTo>
                  <a:lnTo>
                    <a:pt x="11204" y="25038"/>
                  </a:lnTo>
                  <a:lnTo>
                    <a:pt x="3447" y="38744"/>
                  </a:lnTo>
                  <a:lnTo>
                    <a:pt x="0" y="54242"/>
                  </a:lnTo>
                  <a:lnTo>
                    <a:pt x="2230" y="66775"/>
                  </a:lnTo>
                  <a:lnTo>
                    <a:pt x="4801" y="72093"/>
                  </a:lnTo>
                  <a:lnTo>
                    <a:pt x="15184" y="79882"/>
                  </a:lnTo>
                  <a:lnTo>
                    <a:pt x="21903" y="82947"/>
                  </a:lnTo>
                  <a:lnTo>
                    <a:pt x="51586" y="83890"/>
                  </a:lnTo>
                  <a:lnTo>
                    <a:pt x="71255" y="77600"/>
                  </a:lnTo>
                  <a:lnTo>
                    <a:pt x="87991" y="67043"/>
                  </a:lnTo>
                  <a:lnTo>
                    <a:pt x="100135" y="52944"/>
                  </a:lnTo>
                  <a:lnTo>
                    <a:pt x="111533" y="29140"/>
                  </a:lnTo>
                  <a:lnTo>
                    <a:pt x="113184" y="16342"/>
                  </a:lnTo>
                  <a:lnTo>
                    <a:pt x="112637" y="10954"/>
                  </a:lnTo>
                  <a:lnTo>
                    <a:pt x="109449" y="6657"/>
                  </a:lnTo>
                  <a:lnTo>
                    <a:pt x="98382" y="0"/>
                  </a:lnTo>
                  <a:lnTo>
                    <a:pt x="91480" y="59"/>
                  </a:lnTo>
                  <a:lnTo>
                    <a:pt x="76285" y="5770"/>
                  </a:lnTo>
                  <a:lnTo>
                    <a:pt x="63886" y="19126"/>
                  </a:lnTo>
                  <a:lnTo>
                    <a:pt x="54378" y="38233"/>
                  </a:lnTo>
                  <a:lnTo>
                    <a:pt x="47801" y="63187"/>
                  </a:lnTo>
                  <a:lnTo>
                    <a:pt x="50051" y="86979"/>
                  </a:lnTo>
                  <a:lnTo>
                    <a:pt x="61337" y="118324"/>
                  </a:lnTo>
                  <a:lnTo>
                    <a:pt x="70179" y="135236"/>
                  </a:lnTo>
                  <a:lnTo>
                    <a:pt x="81164" y="147458"/>
                  </a:lnTo>
                  <a:lnTo>
                    <a:pt x="86351" y="150577"/>
                  </a:lnTo>
                  <a:lnTo>
                    <a:pt x="91220" y="151949"/>
                  </a:lnTo>
                  <a:lnTo>
                    <a:pt x="105192" y="152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1" name="SMARTInkShape-3362"/>
            <p:cNvSpPr/>
            <p:nvPr>
              <p:custDataLst>
                <p:tags r:id="rId437"/>
              </p:custDataLst>
            </p:nvPr>
          </p:nvSpPr>
          <p:spPr>
            <a:xfrm>
              <a:off x="8058150" y="5216041"/>
              <a:ext cx="114301" cy="67160"/>
            </a:xfrm>
            <a:custGeom>
              <a:avLst/>
              <a:gdLst/>
              <a:ahLst/>
              <a:cxnLst/>
              <a:rect l="0" t="0" r="0" b="0"/>
              <a:pathLst>
                <a:path w="114301" h="671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1411" y="0"/>
                  </a:lnTo>
                  <a:lnTo>
                    <a:pt x="21048" y="6409"/>
                  </a:lnTo>
                  <a:lnTo>
                    <a:pt x="28874" y="14053"/>
                  </a:lnTo>
                  <a:lnTo>
                    <a:pt x="39649" y="36207"/>
                  </a:lnTo>
                  <a:lnTo>
                    <a:pt x="40434" y="44701"/>
                  </a:lnTo>
                  <a:lnTo>
                    <a:pt x="38236" y="62726"/>
                  </a:lnTo>
                  <a:lnTo>
                    <a:pt x="39602" y="62793"/>
                  </a:lnTo>
                  <a:lnTo>
                    <a:pt x="44883" y="59103"/>
                  </a:lnTo>
                  <a:lnTo>
                    <a:pt x="71410" y="28012"/>
                  </a:lnTo>
                  <a:lnTo>
                    <a:pt x="77129" y="22008"/>
                  </a:lnTo>
                  <a:lnTo>
                    <a:pt x="80347" y="21536"/>
                  </a:lnTo>
                  <a:lnTo>
                    <a:pt x="87685" y="24775"/>
                  </a:lnTo>
                  <a:lnTo>
                    <a:pt x="90207" y="27614"/>
                  </a:lnTo>
                  <a:lnTo>
                    <a:pt x="93009" y="34532"/>
                  </a:lnTo>
                  <a:lnTo>
                    <a:pt x="95513" y="49765"/>
                  </a:lnTo>
                  <a:lnTo>
                    <a:pt x="98424" y="55429"/>
                  </a:lnTo>
                  <a:lnTo>
                    <a:pt x="114300" y="671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2" name="SMARTInkShape-3363"/>
            <p:cNvSpPr/>
            <p:nvPr>
              <p:custDataLst>
                <p:tags r:id="rId438"/>
              </p:custDataLst>
            </p:nvPr>
          </p:nvSpPr>
          <p:spPr>
            <a:xfrm>
              <a:off x="7917961" y="5199372"/>
              <a:ext cx="140190" cy="126316"/>
            </a:xfrm>
            <a:custGeom>
              <a:avLst/>
              <a:gdLst/>
              <a:ahLst/>
              <a:cxnLst/>
              <a:rect l="0" t="0" r="0" b="0"/>
              <a:pathLst>
                <a:path w="140190" h="126316">
                  <a:moveTo>
                    <a:pt x="44939" y="26678"/>
                  </a:moveTo>
                  <a:lnTo>
                    <a:pt x="44939" y="26678"/>
                  </a:lnTo>
                  <a:lnTo>
                    <a:pt x="44939" y="11751"/>
                  </a:lnTo>
                  <a:lnTo>
                    <a:pt x="38197" y="2107"/>
                  </a:lnTo>
                  <a:lnTo>
                    <a:pt x="35505" y="420"/>
                  </a:lnTo>
                  <a:lnTo>
                    <a:pt x="33006" y="0"/>
                  </a:lnTo>
                  <a:lnTo>
                    <a:pt x="17181" y="4396"/>
                  </a:lnTo>
                  <a:lnTo>
                    <a:pt x="13028" y="7590"/>
                  </a:lnTo>
                  <a:lnTo>
                    <a:pt x="6533" y="16783"/>
                  </a:lnTo>
                  <a:lnTo>
                    <a:pt x="5056" y="27924"/>
                  </a:lnTo>
                  <a:lnTo>
                    <a:pt x="5651" y="33859"/>
                  </a:lnTo>
                  <a:lnTo>
                    <a:pt x="8869" y="38521"/>
                  </a:lnTo>
                  <a:lnTo>
                    <a:pt x="19971" y="45581"/>
                  </a:lnTo>
                  <a:lnTo>
                    <a:pt x="45458" y="53524"/>
                  </a:lnTo>
                  <a:lnTo>
                    <a:pt x="68611" y="63717"/>
                  </a:lnTo>
                  <a:lnTo>
                    <a:pt x="78507" y="71597"/>
                  </a:lnTo>
                  <a:lnTo>
                    <a:pt x="82135" y="75674"/>
                  </a:lnTo>
                  <a:lnTo>
                    <a:pt x="81731" y="80509"/>
                  </a:lnTo>
                  <a:lnTo>
                    <a:pt x="73755" y="91525"/>
                  </a:lnTo>
                  <a:lnTo>
                    <a:pt x="50029" y="109626"/>
                  </a:lnTo>
                  <a:lnTo>
                    <a:pt x="20654" y="121654"/>
                  </a:lnTo>
                  <a:lnTo>
                    <a:pt x="3093" y="126315"/>
                  </a:lnTo>
                  <a:lnTo>
                    <a:pt x="814" y="124853"/>
                  </a:lnTo>
                  <a:lnTo>
                    <a:pt x="0" y="121761"/>
                  </a:lnTo>
                  <a:lnTo>
                    <a:pt x="163" y="117583"/>
                  </a:lnTo>
                  <a:lnTo>
                    <a:pt x="7870" y="107297"/>
                  </a:lnTo>
                  <a:lnTo>
                    <a:pt x="22114" y="96375"/>
                  </a:lnTo>
                  <a:lnTo>
                    <a:pt x="53228" y="82999"/>
                  </a:lnTo>
                  <a:lnTo>
                    <a:pt x="83692" y="75664"/>
                  </a:lnTo>
                  <a:lnTo>
                    <a:pt x="99557" y="76201"/>
                  </a:lnTo>
                  <a:lnTo>
                    <a:pt x="111782" y="82555"/>
                  </a:lnTo>
                  <a:lnTo>
                    <a:pt x="117018" y="87212"/>
                  </a:lnTo>
                  <a:lnTo>
                    <a:pt x="122835" y="98033"/>
                  </a:lnTo>
                  <a:lnTo>
                    <a:pt x="129940" y="118854"/>
                  </a:lnTo>
                  <a:lnTo>
                    <a:pt x="133988" y="124090"/>
                  </a:lnTo>
                  <a:lnTo>
                    <a:pt x="136055" y="125486"/>
                  </a:lnTo>
                  <a:lnTo>
                    <a:pt x="137433" y="125711"/>
                  </a:lnTo>
                  <a:lnTo>
                    <a:pt x="138351" y="125155"/>
                  </a:lnTo>
                  <a:lnTo>
                    <a:pt x="140189" y="121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3" name="SMARTInkShape-3364"/>
            <p:cNvSpPr/>
            <p:nvPr>
              <p:custDataLst>
                <p:tags r:id="rId439"/>
              </p:custDataLst>
            </p:nvPr>
          </p:nvSpPr>
          <p:spPr>
            <a:xfrm>
              <a:off x="7696200" y="527685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9891" y="0"/>
                  </a:lnTo>
                  <a:lnTo>
                    <a:pt x="91011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6" name="SMARTInkShape-Group669"/>
          <p:cNvGrpSpPr/>
          <p:nvPr/>
        </p:nvGrpSpPr>
        <p:grpSpPr>
          <a:xfrm>
            <a:off x="5581650" y="5131060"/>
            <a:ext cx="1936751" cy="310891"/>
            <a:chOff x="5581650" y="5131060"/>
            <a:chExt cx="1936751" cy="310891"/>
          </a:xfrm>
        </p:grpSpPr>
        <p:sp>
          <p:nvSpPr>
            <p:cNvPr id="1755" name="SMARTInkShape-3365"/>
            <p:cNvSpPr/>
            <p:nvPr>
              <p:custDataLst>
                <p:tags r:id="rId418"/>
              </p:custDataLst>
            </p:nvPr>
          </p:nvSpPr>
          <p:spPr>
            <a:xfrm>
              <a:off x="7456097" y="5183365"/>
              <a:ext cx="55954" cy="103212"/>
            </a:xfrm>
            <a:custGeom>
              <a:avLst/>
              <a:gdLst/>
              <a:ahLst/>
              <a:cxnLst/>
              <a:rect l="0" t="0" r="0" b="0"/>
              <a:pathLst>
                <a:path w="55954" h="103212">
                  <a:moveTo>
                    <a:pt x="5153" y="10935"/>
                  </a:moveTo>
                  <a:lnTo>
                    <a:pt x="5153" y="10935"/>
                  </a:lnTo>
                  <a:lnTo>
                    <a:pt x="10621" y="0"/>
                  </a:lnTo>
                  <a:lnTo>
                    <a:pt x="11621" y="117"/>
                  </a:lnTo>
                  <a:lnTo>
                    <a:pt x="14612" y="2129"/>
                  </a:lnTo>
                  <a:lnTo>
                    <a:pt x="14987" y="5064"/>
                  </a:lnTo>
                  <a:lnTo>
                    <a:pt x="8730" y="34255"/>
                  </a:lnTo>
                  <a:lnTo>
                    <a:pt x="1496" y="65688"/>
                  </a:lnTo>
                  <a:lnTo>
                    <a:pt x="0" y="79720"/>
                  </a:lnTo>
                  <a:lnTo>
                    <a:pt x="3097" y="91130"/>
                  </a:lnTo>
                  <a:lnTo>
                    <a:pt x="5899" y="96148"/>
                  </a:lnTo>
                  <a:lnTo>
                    <a:pt x="9178" y="99494"/>
                  </a:lnTo>
                  <a:lnTo>
                    <a:pt x="16585" y="103211"/>
                  </a:lnTo>
                  <a:lnTo>
                    <a:pt x="26462" y="102981"/>
                  </a:lnTo>
                  <a:lnTo>
                    <a:pt x="37201" y="99823"/>
                  </a:lnTo>
                  <a:lnTo>
                    <a:pt x="46678" y="93714"/>
                  </a:lnTo>
                  <a:lnTo>
                    <a:pt x="49770" y="89405"/>
                  </a:lnTo>
                  <a:lnTo>
                    <a:pt x="55953" y="68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6" name="SMARTInkShape-3366"/>
            <p:cNvSpPr/>
            <p:nvPr>
              <p:custDataLst>
                <p:tags r:id="rId419"/>
              </p:custDataLst>
            </p:nvPr>
          </p:nvSpPr>
          <p:spPr>
            <a:xfrm>
              <a:off x="7241691" y="5232400"/>
              <a:ext cx="145602" cy="82824"/>
            </a:xfrm>
            <a:custGeom>
              <a:avLst/>
              <a:gdLst/>
              <a:ahLst/>
              <a:cxnLst/>
              <a:rect l="0" t="0" r="0" b="0"/>
              <a:pathLst>
                <a:path w="145602" h="82824">
                  <a:moveTo>
                    <a:pt x="3659" y="0"/>
                  </a:moveTo>
                  <a:lnTo>
                    <a:pt x="3659" y="0"/>
                  </a:lnTo>
                  <a:lnTo>
                    <a:pt x="1777" y="29511"/>
                  </a:lnTo>
                  <a:lnTo>
                    <a:pt x="0" y="46982"/>
                  </a:lnTo>
                  <a:lnTo>
                    <a:pt x="2967" y="67308"/>
                  </a:lnTo>
                  <a:lnTo>
                    <a:pt x="6408" y="75305"/>
                  </a:lnTo>
                  <a:lnTo>
                    <a:pt x="9725" y="77720"/>
                  </a:lnTo>
                  <a:lnTo>
                    <a:pt x="19055" y="80403"/>
                  </a:lnTo>
                  <a:lnTo>
                    <a:pt x="24507" y="78298"/>
                  </a:lnTo>
                  <a:lnTo>
                    <a:pt x="42292" y="61848"/>
                  </a:lnTo>
                  <a:lnTo>
                    <a:pt x="58850" y="40511"/>
                  </a:lnTo>
                  <a:lnTo>
                    <a:pt x="66064" y="22155"/>
                  </a:lnTo>
                  <a:lnTo>
                    <a:pt x="60093" y="33454"/>
                  </a:lnTo>
                  <a:lnTo>
                    <a:pt x="56128" y="54676"/>
                  </a:lnTo>
                  <a:lnTo>
                    <a:pt x="58964" y="66869"/>
                  </a:lnTo>
                  <a:lnTo>
                    <a:pt x="61695" y="72096"/>
                  </a:lnTo>
                  <a:lnTo>
                    <a:pt x="76020" y="79785"/>
                  </a:lnTo>
                  <a:lnTo>
                    <a:pt x="85766" y="82823"/>
                  </a:lnTo>
                  <a:lnTo>
                    <a:pt x="106003" y="82436"/>
                  </a:lnTo>
                  <a:lnTo>
                    <a:pt x="125345" y="76855"/>
                  </a:lnTo>
                  <a:lnTo>
                    <a:pt x="140997" y="67319"/>
                  </a:lnTo>
                  <a:lnTo>
                    <a:pt x="144607" y="61813"/>
                  </a:lnTo>
                  <a:lnTo>
                    <a:pt x="145601" y="56025"/>
                  </a:lnTo>
                  <a:lnTo>
                    <a:pt x="144854" y="50050"/>
                  </a:lnTo>
                  <a:lnTo>
                    <a:pt x="138379" y="39648"/>
                  </a:lnTo>
                  <a:lnTo>
                    <a:pt x="121798" y="22206"/>
                  </a:lnTo>
                  <a:lnTo>
                    <a:pt x="1179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7" name="SMARTInkShape-3367"/>
            <p:cNvSpPr/>
            <p:nvPr>
              <p:custDataLst>
                <p:tags r:id="rId420"/>
              </p:custDataLst>
            </p:nvPr>
          </p:nvSpPr>
          <p:spPr>
            <a:xfrm>
              <a:off x="7435850" y="52324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1123" y="5644"/>
                  </a:lnTo>
                  <a:lnTo>
                    <a:pt x="56401" y="297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8" name="SMARTInkShape-3368"/>
            <p:cNvSpPr/>
            <p:nvPr>
              <p:custDataLst>
                <p:tags r:id="rId421"/>
              </p:custDataLst>
            </p:nvPr>
          </p:nvSpPr>
          <p:spPr>
            <a:xfrm>
              <a:off x="6840189" y="5217741"/>
              <a:ext cx="319297" cy="126904"/>
            </a:xfrm>
            <a:custGeom>
              <a:avLst/>
              <a:gdLst/>
              <a:ahLst/>
              <a:cxnLst/>
              <a:rect l="0" t="0" r="0" b="0"/>
              <a:pathLst>
                <a:path w="319297" h="126904">
                  <a:moveTo>
                    <a:pt x="74961" y="33709"/>
                  </a:moveTo>
                  <a:lnTo>
                    <a:pt x="74961" y="33709"/>
                  </a:lnTo>
                  <a:lnTo>
                    <a:pt x="74256" y="19206"/>
                  </a:lnTo>
                  <a:lnTo>
                    <a:pt x="69892" y="6990"/>
                  </a:lnTo>
                  <a:lnTo>
                    <a:pt x="66123" y="1137"/>
                  </a:lnTo>
                  <a:lnTo>
                    <a:pt x="62718" y="0"/>
                  </a:lnTo>
                  <a:lnTo>
                    <a:pt x="53292" y="618"/>
                  </a:lnTo>
                  <a:lnTo>
                    <a:pt x="29343" y="18417"/>
                  </a:lnTo>
                  <a:lnTo>
                    <a:pt x="6647" y="49404"/>
                  </a:lnTo>
                  <a:lnTo>
                    <a:pt x="619" y="71258"/>
                  </a:lnTo>
                  <a:lnTo>
                    <a:pt x="0" y="82025"/>
                  </a:lnTo>
                  <a:lnTo>
                    <a:pt x="2409" y="90614"/>
                  </a:lnTo>
                  <a:lnTo>
                    <a:pt x="12612" y="103921"/>
                  </a:lnTo>
                  <a:lnTo>
                    <a:pt x="28435" y="110775"/>
                  </a:lnTo>
                  <a:lnTo>
                    <a:pt x="37594" y="112603"/>
                  </a:lnTo>
                  <a:lnTo>
                    <a:pt x="60941" y="107108"/>
                  </a:lnTo>
                  <a:lnTo>
                    <a:pt x="87074" y="95259"/>
                  </a:lnTo>
                  <a:lnTo>
                    <a:pt x="112800" y="80584"/>
                  </a:lnTo>
                  <a:lnTo>
                    <a:pt x="140971" y="56457"/>
                  </a:lnTo>
                  <a:lnTo>
                    <a:pt x="158478" y="39074"/>
                  </a:lnTo>
                  <a:lnTo>
                    <a:pt x="144218" y="56719"/>
                  </a:lnTo>
                  <a:lnTo>
                    <a:pt x="132327" y="80822"/>
                  </a:lnTo>
                  <a:lnTo>
                    <a:pt x="130561" y="95570"/>
                  </a:lnTo>
                  <a:lnTo>
                    <a:pt x="131077" y="102466"/>
                  </a:lnTo>
                  <a:lnTo>
                    <a:pt x="134244" y="107063"/>
                  </a:lnTo>
                  <a:lnTo>
                    <a:pt x="139177" y="110129"/>
                  </a:lnTo>
                  <a:lnTo>
                    <a:pt x="145288" y="112172"/>
                  </a:lnTo>
                  <a:lnTo>
                    <a:pt x="159605" y="110679"/>
                  </a:lnTo>
                  <a:lnTo>
                    <a:pt x="167373" y="108306"/>
                  </a:lnTo>
                  <a:lnTo>
                    <a:pt x="181650" y="98143"/>
                  </a:lnTo>
                  <a:lnTo>
                    <a:pt x="193639" y="84218"/>
                  </a:lnTo>
                  <a:lnTo>
                    <a:pt x="201319" y="68622"/>
                  </a:lnTo>
                  <a:lnTo>
                    <a:pt x="202239" y="61217"/>
                  </a:lnTo>
                  <a:lnTo>
                    <a:pt x="199498" y="47346"/>
                  </a:lnTo>
                  <a:lnTo>
                    <a:pt x="196085" y="42800"/>
                  </a:lnTo>
                  <a:lnTo>
                    <a:pt x="186650" y="37749"/>
                  </a:lnTo>
                  <a:lnTo>
                    <a:pt x="175401" y="37386"/>
                  </a:lnTo>
                  <a:lnTo>
                    <a:pt x="169437" y="38277"/>
                  </a:lnTo>
                  <a:lnTo>
                    <a:pt x="165462" y="40281"/>
                  </a:lnTo>
                  <a:lnTo>
                    <a:pt x="162811" y="43030"/>
                  </a:lnTo>
                  <a:lnTo>
                    <a:pt x="161045" y="46273"/>
                  </a:lnTo>
                  <a:lnTo>
                    <a:pt x="161984" y="47729"/>
                  </a:lnTo>
                  <a:lnTo>
                    <a:pt x="164726" y="47995"/>
                  </a:lnTo>
                  <a:lnTo>
                    <a:pt x="191078" y="43351"/>
                  </a:lnTo>
                  <a:lnTo>
                    <a:pt x="211940" y="37759"/>
                  </a:lnTo>
                  <a:lnTo>
                    <a:pt x="233913" y="31276"/>
                  </a:lnTo>
                  <a:lnTo>
                    <a:pt x="260033" y="25070"/>
                  </a:lnTo>
                  <a:lnTo>
                    <a:pt x="269634" y="25871"/>
                  </a:lnTo>
                  <a:lnTo>
                    <a:pt x="271771" y="27073"/>
                  </a:lnTo>
                  <a:lnTo>
                    <a:pt x="272490" y="28579"/>
                  </a:lnTo>
                  <a:lnTo>
                    <a:pt x="272264" y="30289"/>
                  </a:lnTo>
                  <a:lnTo>
                    <a:pt x="268249" y="34070"/>
                  </a:lnTo>
                  <a:lnTo>
                    <a:pt x="263172" y="38103"/>
                  </a:lnTo>
                  <a:lnTo>
                    <a:pt x="260916" y="42246"/>
                  </a:lnTo>
                  <a:lnTo>
                    <a:pt x="262431" y="44339"/>
                  </a:lnTo>
                  <a:lnTo>
                    <a:pt x="269758" y="48547"/>
                  </a:lnTo>
                  <a:lnTo>
                    <a:pt x="296074" y="58407"/>
                  </a:lnTo>
                  <a:lnTo>
                    <a:pt x="309406" y="67970"/>
                  </a:lnTo>
                  <a:lnTo>
                    <a:pt x="316742" y="81156"/>
                  </a:lnTo>
                  <a:lnTo>
                    <a:pt x="319296" y="95719"/>
                  </a:lnTo>
                  <a:lnTo>
                    <a:pt x="316768" y="114406"/>
                  </a:lnTo>
                  <a:lnTo>
                    <a:pt x="313429" y="122021"/>
                  </a:lnTo>
                  <a:lnTo>
                    <a:pt x="310846" y="124334"/>
                  </a:lnTo>
                  <a:lnTo>
                    <a:pt x="304211" y="126903"/>
                  </a:lnTo>
                  <a:lnTo>
                    <a:pt x="300467" y="126177"/>
                  </a:lnTo>
                  <a:lnTo>
                    <a:pt x="292543" y="121608"/>
                  </a:lnTo>
                  <a:lnTo>
                    <a:pt x="289866" y="117709"/>
                  </a:lnTo>
                  <a:lnTo>
                    <a:pt x="284511" y="97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9" name="SMARTInkShape-3369"/>
            <p:cNvSpPr/>
            <p:nvPr>
              <p:custDataLst>
                <p:tags r:id="rId422"/>
              </p:custDataLst>
            </p:nvPr>
          </p:nvSpPr>
          <p:spPr>
            <a:xfrm>
              <a:off x="6637961" y="5240311"/>
              <a:ext cx="118380" cy="165540"/>
            </a:xfrm>
            <a:custGeom>
              <a:avLst/>
              <a:gdLst/>
              <a:ahLst/>
              <a:cxnLst/>
              <a:rect l="0" t="0" r="0" b="0"/>
              <a:pathLst>
                <a:path w="118380" h="165540">
                  <a:moveTo>
                    <a:pt x="86689" y="30189"/>
                  </a:moveTo>
                  <a:lnTo>
                    <a:pt x="86689" y="30189"/>
                  </a:lnTo>
                  <a:lnTo>
                    <a:pt x="85984" y="20050"/>
                  </a:lnTo>
                  <a:lnTo>
                    <a:pt x="81620" y="9233"/>
                  </a:lnTo>
                  <a:lnTo>
                    <a:pt x="77851" y="3706"/>
                  </a:lnTo>
                  <a:lnTo>
                    <a:pt x="70061" y="780"/>
                  </a:lnTo>
                  <a:lnTo>
                    <a:pt x="65020" y="0"/>
                  </a:lnTo>
                  <a:lnTo>
                    <a:pt x="44442" y="5642"/>
                  </a:lnTo>
                  <a:lnTo>
                    <a:pt x="20471" y="26364"/>
                  </a:lnTo>
                  <a:lnTo>
                    <a:pt x="2236" y="54848"/>
                  </a:lnTo>
                  <a:lnTo>
                    <a:pt x="0" y="73369"/>
                  </a:lnTo>
                  <a:lnTo>
                    <a:pt x="1380" y="82259"/>
                  </a:lnTo>
                  <a:lnTo>
                    <a:pt x="5122" y="88891"/>
                  </a:lnTo>
                  <a:lnTo>
                    <a:pt x="16806" y="98141"/>
                  </a:lnTo>
                  <a:lnTo>
                    <a:pt x="35168" y="100842"/>
                  </a:lnTo>
                  <a:lnTo>
                    <a:pt x="56735" y="98985"/>
                  </a:lnTo>
                  <a:lnTo>
                    <a:pt x="78079" y="93455"/>
                  </a:lnTo>
                  <a:lnTo>
                    <a:pt x="95563" y="82532"/>
                  </a:lnTo>
                  <a:lnTo>
                    <a:pt x="108978" y="68269"/>
                  </a:lnTo>
                  <a:lnTo>
                    <a:pt x="117291" y="52523"/>
                  </a:lnTo>
                  <a:lnTo>
                    <a:pt x="118379" y="45078"/>
                  </a:lnTo>
                  <a:lnTo>
                    <a:pt x="115825" y="31162"/>
                  </a:lnTo>
                  <a:lnTo>
                    <a:pt x="106454" y="14798"/>
                  </a:lnTo>
                  <a:lnTo>
                    <a:pt x="101983" y="11461"/>
                  </a:lnTo>
                  <a:lnTo>
                    <a:pt x="91369" y="7755"/>
                  </a:lnTo>
                  <a:lnTo>
                    <a:pt x="79597" y="9870"/>
                  </a:lnTo>
                  <a:lnTo>
                    <a:pt x="73494" y="12409"/>
                  </a:lnTo>
                  <a:lnTo>
                    <a:pt x="62951" y="26520"/>
                  </a:lnTo>
                  <a:lnTo>
                    <a:pt x="54972" y="46903"/>
                  </a:lnTo>
                  <a:lnTo>
                    <a:pt x="51426" y="70073"/>
                  </a:lnTo>
                  <a:lnTo>
                    <a:pt x="55494" y="94481"/>
                  </a:lnTo>
                  <a:lnTo>
                    <a:pt x="63652" y="118030"/>
                  </a:lnTo>
                  <a:lnTo>
                    <a:pt x="76179" y="145038"/>
                  </a:lnTo>
                  <a:lnTo>
                    <a:pt x="89290" y="161557"/>
                  </a:lnTo>
                  <a:lnTo>
                    <a:pt x="91373" y="165480"/>
                  </a:lnTo>
                  <a:lnTo>
                    <a:pt x="91928" y="165539"/>
                  </a:lnTo>
                  <a:lnTo>
                    <a:pt x="93251" y="163722"/>
                  </a:lnTo>
                  <a:lnTo>
                    <a:pt x="99389" y="1571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0" name="SMARTInkShape-3370"/>
            <p:cNvSpPr/>
            <p:nvPr>
              <p:custDataLst>
                <p:tags r:id="rId423"/>
              </p:custDataLst>
            </p:nvPr>
          </p:nvSpPr>
          <p:spPr>
            <a:xfrm>
              <a:off x="6404843" y="5253713"/>
              <a:ext cx="173341" cy="95318"/>
            </a:xfrm>
            <a:custGeom>
              <a:avLst/>
              <a:gdLst/>
              <a:ahLst/>
              <a:cxnLst/>
              <a:rect l="0" t="0" r="0" b="0"/>
              <a:pathLst>
                <a:path w="173341" h="95318">
                  <a:moveTo>
                    <a:pt x="21357" y="29487"/>
                  </a:moveTo>
                  <a:lnTo>
                    <a:pt x="21357" y="29487"/>
                  </a:lnTo>
                  <a:lnTo>
                    <a:pt x="21357" y="26116"/>
                  </a:lnTo>
                  <a:lnTo>
                    <a:pt x="20652" y="25829"/>
                  </a:lnTo>
                  <a:lnTo>
                    <a:pt x="17986" y="27391"/>
                  </a:lnTo>
                  <a:lnTo>
                    <a:pt x="6162" y="49351"/>
                  </a:lnTo>
                  <a:lnTo>
                    <a:pt x="0" y="71983"/>
                  </a:lnTo>
                  <a:lnTo>
                    <a:pt x="811" y="85769"/>
                  </a:lnTo>
                  <a:lnTo>
                    <a:pt x="3426" y="90291"/>
                  </a:lnTo>
                  <a:lnTo>
                    <a:pt x="7287" y="93306"/>
                  </a:lnTo>
                  <a:lnTo>
                    <a:pt x="11976" y="95317"/>
                  </a:lnTo>
                  <a:lnTo>
                    <a:pt x="17925" y="94540"/>
                  </a:lnTo>
                  <a:lnTo>
                    <a:pt x="32063" y="88033"/>
                  </a:lnTo>
                  <a:lnTo>
                    <a:pt x="49144" y="72469"/>
                  </a:lnTo>
                  <a:lnTo>
                    <a:pt x="59772" y="51081"/>
                  </a:lnTo>
                  <a:lnTo>
                    <a:pt x="60373" y="43883"/>
                  </a:lnTo>
                  <a:lnTo>
                    <a:pt x="57277" y="30240"/>
                  </a:lnTo>
                  <a:lnTo>
                    <a:pt x="53771" y="25050"/>
                  </a:lnTo>
                  <a:lnTo>
                    <a:pt x="44230" y="17402"/>
                  </a:lnTo>
                  <a:lnTo>
                    <a:pt x="39428" y="15786"/>
                  </a:lnTo>
                  <a:lnTo>
                    <a:pt x="30329" y="15872"/>
                  </a:lnTo>
                  <a:lnTo>
                    <a:pt x="27338" y="16882"/>
                  </a:lnTo>
                  <a:lnTo>
                    <a:pt x="25344" y="18262"/>
                  </a:lnTo>
                  <a:lnTo>
                    <a:pt x="24015" y="19887"/>
                  </a:lnTo>
                  <a:lnTo>
                    <a:pt x="23834" y="21675"/>
                  </a:lnTo>
                  <a:lnTo>
                    <a:pt x="25516" y="25545"/>
                  </a:lnTo>
                  <a:lnTo>
                    <a:pt x="36141" y="25853"/>
                  </a:lnTo>
                  <a:lnTo>
                    <a:pt x="61956" y="20179"/>
                  </a:lnTo>
                  <a:lnTo>
                    <a:pt x="90066" y="9560"/>
                  </a:lnTo>
                  <a:lnTo>
                    <a:pt x="114735" y="72"/>
                  </a:lnTo>
                  <a:lnTo>
                    <a:pt x="117476" y="0"/>
                  </a:lnTo>
                  <a:lnTo>
                    <a:pt x="119303" y="656"/>
                  </a:lnTo>
                  <a:lnTo>
                    <a:pt x="120521" y="1800"/>
                  </a:lnTo>
                  <a:lnTo>
                    <a:pt x="118111" y="8715"/>
                  </a:lnTo>
                  <a:lnTo>
                    <a:pt x="107632" y="26307"/>
                  </a:lnTo>
                  <a:lnTo>
                    <a:pt x="107802" y="28778"/>
                  </a:lnTo>
                  <a:lnTo>
                    <a:pt x="108621" y="31131"/>
                  </a:lnTo>
                  <a:lnTo>
                    <a:pt x="111989" y="32700"/>
                  </a:lnTo>
                  <a:lnTo>
                    <a:pt x="139553" y="35217"/>
                  </a:lnTo>
                  <a:lnTo>
                    <a:pt x="148838" y="35423"/>
                  </a:lnTo>
                  <a:lnTo>
                    <a:pt x="162917" y="41298"/>
                  </a:lnTo>
                  <a:lnTo>
                    <a:pt x="168646" y="45827"/>
                  </a:lnTo>
                  <a:lnTo>
                    <a:pt x="171762" y="50964"/>
                  </a:lnTo>
                  <a:lnTo>
                    <a:pt x="173340" y="62315"/>
                  </a:lnTo>
                  <a:lnTo>
                    <a:pt x="170263" y="77235"/>
                  </a:lnTo>
                  <a:lnTo>
                    <a:pt x="164913" y="84339"/>
                  </a:lnTo>
                  <a:lnTo>
                    <a:pt x="161511" y="87222"/>
                  </a:lnTo>
                  <a:lnTo>
                    <a:pt x="157832" y="88438"/>
                  </a:lnTo>
                  <a:lnTo>
                    <a:pt x="149982" y="87908"/>
                  </a:lnTo>
                  <a:lnTo>
                    <a:pt x="143670" y="85320"/>
                  </a:lnTo>
                  <a:lnTo>
                    <a:pt x="135657" y="802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1" name="SMARTInkShape-3371"/>
            <p:cNvSpPr/>
            <p:nvPr>
              <p:custDataLst>
                <p:tags r:id="rId424"/>
              </p:custDataLst>
            </p:nvPr>
          </p:nvSpPr>
          <p:spPr>
            <a:xfrm>
              <a:off x="6273895" y="5231579"/>
              <a:ext cx="107856" cy="126436"/>
            </a:xfrm>
            <a:custGeom>
              <a:avLst/>
              <a:gdLst/>
              <a:ahLst/>
              <a:cxnLst/>
              <a:rect l="0" t="0" r="0" b="0"/>
              <a:pathLst>
                <a:path w="107856" h="126436">
                  <a:moveTo>
                    <a:pt x="63405" y="32571"/>
                  </a:moveTo>
                  <a:lnTo>
                    <a:pt x="63405" y="32571"/>
                  </a:lnTo>
                  <a:lnTo>
                    <a:pt x="62700" y="18068"/>
                  </a:lnTo>
                  <a:lnTo>
                    <a:pt x="58336" y="5852"/>
                  </a:lnTo>
                  <a:lnTo>
                    <a:pt x="54566" y="0"/>
                  </a:lnTo>
                  <a:lnTo>
                    <a:pt x="51162" y="275"/>
                  </a:lnTo>
                  <a:lnTo>
                    <a:pt x="41737" y="6221"/>
                  </a:lnTo>
                  <a:lnTo>
                    <a:pt x="21158" y="34955"/>
                  </a:lnTo>
                  <a:lnTo>
                    <a:pt x="9116" y="60912"/>
                  </a:lnTo>
                  <a:lnTo>
                    <a:pt x="1177" y="86795"/>
                  </a:lnTo>
                  <a:lnTo>
                    <a:pt x="0" y="107706"/>
                  </a:lnTo>
                  <a:lnTo>
                    <a:pt x="3495" y="115116"/>
                  </a:lnTo>
                  <a:lnTo>
                    <a:pt x="9354" y="120763"/>
                  </a:lnTo>
                  <a:lnTo>
                    <a:pt x="16788" y="125232"/>
                  </a:lnTo>
                  <a:lnTo>
                    <a:pt x="34454" y="126435"/>
                  </a:lnTo>
                  <a:lnTo>
                    <a:pt x="55478" y="120856"/>
                  </a:lnTo>
                  <a:lnTo>
                    <a:pt x="81283" y="108968"/>
                  </a:lnTo>
                  <a:lnTo>
                    <a:pt x="107855" y="9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2" name="SMARTInkShape-3372"/>
            <p:cNvSpPr/>
            <p:nvPr>
              <p:custDataLst>
                <p:tags r:id="rId425"/>
              </p:custDataLst>
            </p:nvPr>
          </p:nvSpPr>
          <p:spPr>
            <a:xfrm>
              <a:off x="6126805" y="5131060"/>
              <a:ext cx="77146" cy="310891"/>
            </a:xfrm>
            <a:custGeom>
              <a:avLst/>
              <a:gdLst/>
              <a:ahLst/>
              <a:cxnLst/>
              <a:rect l="0" t="0" r="0" b="0"/>
              <a:pathLst>
                <a:path w="77146" h="310891">
                  <a:moveTo>
                    <a:pt x="64445" y="6090"/>
                  </a:moveTo>
                  <a:lnTo>
                    <a:pt x="64445" y="6090"/>
                  </a:lnTo>
                  <a:lnTo>
                    <a:pt x="64445" y="623"/>
                  </a:lnTo>
                  <a:lnTo>
                    <a:pt x="57703" y="0"/>
                  </a:lnTo>
                  <a:lnTo>
                    <a:pt x="50630" y="7382"/>
                  </a:lnTo>
                  <a:lnTo>
                    <a:pt x="34951" y="33049"/>
                  </a:lnTo>
                  <a:lnTo>
                    <a:pt x="21703" y="60405"/>
                  </a:lnTo>
                  <a:lnTo>
                    <a:pt x="16195" y="77578"/>
                  </a:lnTo>
                  <a:lnTo>
                    <a:pt x="11112" y="96082"/>
                  </a:lnTo>
                  <a:lnTo>
                    <a:pt x="7017" y="115472"/>
                  </a:lnTo>
                  <a:lnTo>
                    <a:pt x="3582" y="135457"/>
                  </a:lnTo>
                  <a:lnTo>
                    <a:pt x="586" y="155834"/>
                  </a:lnTo>
                  <a:lnTo>
                    <a:pt x="0" y="175064"/>
                  </a:lnTo>
                  <a:lnTo>
                    <a:pt x="1021" y="193528"/>
                  </a:lnTo>
                  <a:lnTo>
                    <a:pt x="3112" y="211482"/>
                  </a:lnTo>
                  <a:lnTo>
                    <a:pt x="9199" y="242720"/>
                  </a:lnTo>
                  <a:lnTo>
                    <a:pt x="18019" y="268598"/>
                  </a:lnTo>
                  <a:lnTo>
                    <a:pt x="31346" y="287154"/>
                  </a:lnTo>
                  <a:lnTo>
                    <a:pt x="51345" y="302759"/>
                  </a:lnTo>
                  <a:lnTo>
                    <a:pt x="77145" y="310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3" name="SMARTInkShape-3373"/>
            <p:cNvSpPr/>
            <p:nvPr>
              <p:custDataLst>
                <p:tags r:id="rId426"/>
              </p:custDataLst>
            </p:nvPr>
          </p:nvSpPr>
          <p:spPr>
            <a:xfrm>
              <a:off x="5896881" y="5179896"/>
              <a:ext cx="116570" cy="209208"/>
            </a:xfrm>
            <a:custGeom>
              <a:avLst/>
              <a:gdLst/>
              <a:ahLst/>
              <a:cxnLst/>
              <a:rect l="0" t="0" r="0" b="0"/>
              <a:pathLst>
                <a:path w="116570" h="209208">
                  <a:moveTo>
                    <a:pt x="91169" y="27104"/>
                  </a:moveTo>
                  <a:lnTo>
                    <a:pt x="91169" y="27104"/>
                  </a:lnTo>
                  <a:lnTo>
                    <a:pt x="84262" y="10144"/>
                  </a:lnTo>
                  <a:lnTo>
                    <a:pt x="82332" y="7331"/>
                  </a:lnTo>
                  <a:lnTo>
                    <a:pt x="69500" y="0"/>
                  </a:lnTo>
                  <a:lnTo>
                    <a:pt x="64023" y="568"/>
                  </a:lnTo>
                  <a:lnTo>
                    <a:pt x="52293" y="6842"/>
                  </a:lnTo>
                  <a:lnTo>
                    <a:pt x="30418" y="35761"/>
                  </a:lnTo>
                  <a:lnTo>
                    <a:pt x="16191" y="63642"/>
                  </a:lnTo>
                  <a:lnTo>
                    <a:pt x="4929" y="94849"/>
                  </a:lnTo>
                  <a:lnTo>
                    <a:pt x="1925" y="111073"/>
                  </a:lnTo>
                  <a:lnTo>
                    <a:pt x="0" y="142034"/>
                  </a:lnTo>
                  <a:lnTo>
                    <a:pt x="3846" y="167554"/>
                  </a:lnTo>
                  <a:lnTo>
                    <a:pt x="14024" y="185011"/>
                  </a:lnTo>
                  <a:lnTo>
                    <a:pt x="28660" y="196768"/>
                  </a:lnTo>
                  <a:lnTo>
                    <a:pt x="56029" y="206648"/>
                  </a:lnTo>
                  <a:lnTo>
                    <a:pt x="73669" y="209207"/>
                  </a:lnTo>
                  <a:lnTo>
                    <a:pt x="105168" y="202121"/>
                  </a:lnTo>
                  <a:lnTo>
                    <a:pt x="116569" y="198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4" name="SMARTInkShape-3374"/>
            <p:cNvSpPr/>
            <p:nvPr>
              <p:custDataLst>
                <p:tags r:id="rId427"/>
              </p:custDataLst>
            </p:nvPr>
          </p:nvSpPr>
          <p:spPr>
            <a:xfrm>
              <a:off x="5594350" y="530225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12700"/>
                  </a:moveTo>
                  <a:lnTo>
                    <a:pt x="0" y="12700"/>
                  </a:lnTo>
                  <a:lnTo>
                    <a:pt x="31110" y="12700"/>
                  </a:lnTo>
                  <a:lnTo>
                    <a:pt x="61037" y="12700"/>
                  </a:lnTo>
                  <a:lnTo>
                    <a:pt x="84279" y="12700"/>
                  </a:lnTo>
                  <a:lnTo>
                    <a:pt x="111049" y="932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5" name="SMARTInkShape-3375"/>
            <p:cNvSpPr/>
            <p:nvPr>
              <p:custDataLst>
                <p:tags r:id="rId428"/>
              </p:custDataLst>
            </p:nvPr>
          </p:nvSpPr>
          <p:spPr>
            <a:xfrm>
              <a:off x="5581650" y="5265738"/>
              <a:ext cx="133620" cy="30163"/>
            </a:xfrm>
            <a:custGeom>
              <a:avLst/>
              <a:gdLst/>
              <a:ahLst/>
              <a:cxnLst/>
              <a:rect l="0" t="0" r="0" b="0"/>
              <a:pathLst>
                <a:path w="133620" h="30163">
                  <a:moveTo>
                    <a:pt x="0" y="30162"/>
                  </a:moveTo>
                  <a:lnTo>
                    <a:pt x="0" y="30162"/>
                  </a:lnTo>
                  <a:lnTo>
                    <a:pt x="7186" y="24387"/>
                  </a:lnTo>
                  <a:lnTo>
                    <a:pt x="35469" y="12271"/>
                  </a:lnTo>
                  <a:lnTo>
                    <a:pt x="66483" y="5105"/>
                  </a:lnTo>
                  <a:lnTo>
                    <a:pt x="89520" y="1386"/>
                  </a:lnTo>
                  <a:lnTo>
                    <a:pt x="119501" y="0"/>
                  </a:lnTo>
                  <a:lnTo>
                    <a:pt x="132696" y="3037"/>
                  </a:lnTo>
                  <a:lnTo>
                    <a:pt x="133619" y="3612"/>
                  </a:lnTo>
                  <a:lnTo>
                    <a:pt x="133350" y="4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9" name="SMARTInkShape-Group670"/>
          <p:cNvGrpSpPr/>
          <p:nvPr/>
        </p:nvGrpSpPr>
        <p:grpSpPr>
          <a:xfrm>
            <a:off x="762883" y="1079500"/>
            <a:ext cx="246768" cy="273051"/>
            <a:chOff x="762883" y="1079500"/>
            <a:chExt cx="246768" cy="273051"/>
          </a:xfrm>
        </p:grpSpPr>
        <p:sp>
          <p:nvSpPr>
            <p:cNvPr id="1767" name="SMARTInkShape-3376"/>
            <p:cNvSpPr/>
            <p:nvPr>
              <p:custDataLst>
                <p:tags r:id="rId416"/>
              </p:custDataLst>
            </p:nvPr>
          </p:nvSpPr>
          <p:spPr>
            <a:xfrm>
              <a:off x="762883" y="1079500"/>
              <a:ext cx="113418" cy="273051"/>
            </a:xfrm>
            <a:custGeom>
              <a:avLst/>
              <a:gdLst/>
              <a:ahLst/>
              <a:cxnLst/>
              <a:rect l="0" t="0" r="0" b="0"/>
              <a:pathLst>
                <a:path w="113418" h="2730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1167" y="24485"/>
                  </a:lnTo>
                  <a:lnTo>
                    <a:pt x="15056" y="44749"/>
                  </a:lnTo>
                  <a:lnTo>
                    <a:pt x="16784" y="72570"/>
                  </a:lnTo>
                  <a:lnTo>
                    <a:pt x="16540" y="88597"/>
                  </a:lnTo>
                  <a:lnTo>
                    <a:pt x="15671" y="105631"/>
                  </a:lnTo>
                  <a:lnTo>
                    <a:pt x="14387" y="123337"/>
                  </a:lnTo>
                  <a:lnTo>
                    <a:pt x="12119" y="140786"/>
                  </a:lnTo>
                  <a:lnTo>
                    <a:pt x="9196" y="158063"/>
                  </a:lnTo>
                  <a:lnTo>
                    <a:pt x="5836" y="175225"/>
                  </a:lnTo>
                  <a:lnTo>
                    <a:pt x="2104" y="203702"/>
                  </a:lnTo>
                  <a:lnTo>
                    <a:pt x="444" y="226706"/>
                  </a:lnTo>
                  <a:lnTo>
                    <a:pt x="216" y="249441"/>
                  </a:lnTo>
                  <a:lnTo>
                    <a:pt x="1261" y="253077"/>
                  </a:lnTo>
                  <a:lnTo>
                    <a:pt x="2663" y="255501"/>
                  </a:lnTo>
                  <a:lnTo>
                    <a:pt x="11378" y="262284"/>
                  </a:lnTo>
                  <a:lnTo>
                    <a:pt x="37104" y="265828"/>
                  </a:lnTo>
                  <a:lnTo>
                    <a:pt x="61094" y="266441"/>
                  </a:lnTo>
                  <a:lnTo>
                    <a:pt x="92603" y="268530"/>
                  </a:lnTo>
                  <a:lnTo>
                    <a:pt x="113417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8" name="SMARTInkShape-3377"/>
            <p:cNvSpPr/>
            <p:nvPr>
              <p:custDataLst>
                <p:tags r:id="rId417"/>
              </p:custDataLst>
            </p:nvPr>
          </p:nvSpPr>
          <p:spPr>
            <a:xfrm>
              <a:off x="907687" y="1248357"/>
              <a:ext cx="101964" cy="92528"/>
            </a:xfrm>
            <a:custGeom>
              <a:avLst/>
              <a:gdLst/>
              <a:ahLst/>
              <a:cxnLst/>
              <a:rect l="0" t="0" r="0" b="0"/>
              <a:pathLst>
                <a:path w="101964" h="92528">
                  <a:moveTo>
                    <a:pt x="57513" y="47043"/>
                  </a:moveTo>
                  <a:lnTo>
                    <a:pt x="57513" y="47043"/>
                  </a:lnTo>
                  <a:lnTo>
                    <a:pt x="50606" y="19413"/>
                  </a:lnTo>
                  <a:lnTo>
                    <a:pt x="46682" y="6541"/>
                  </a:lnTo>
                  <a:lnTo>
                    <a:pt x="42586" y="820"/>
                  </a:lnTo>
                  <a:lnTo>
                    <a:pt x="39801" y="0"/>
                  </a:lnTo>
                  <a:lnTo>
                    <a:pt x="32943" y="970"/>
                  </a:lnTo>
                  <a:lnTo>
                    <a:pt x="17778" y="22338"/>
                  </a:lnTo>
                  <a:lnTo>
                    <a:pt x="3250" y="52109"/>
                  </a:lnTo>
                  <a:lnTo>
                    <a:pt x="0" y="70932"/>
                  </a:lnTo>
                  <a:lnTo>
                    <a:pt x="121" y="79902"/>
                  </a:lnTo>
                  <a:lnTo>
                    <a:pt x="1613" y="85882"/>
                  </a:lnTo>
                  <a:lnTo>
                    <a:pt x="4018" y="89869"/>
                  </a:lnTo>
                  <a:lnTo>
                    <a:pt x="7033" y="92527"/>
                  </a:lnTo>
                  <a:lnTo>
                    <a:pt x="11865" y="92182"/>
                  </a:lnTo>
                  <a:lnTo>
                    <a:pt x="24760" y="86155"/>
                  </a:lnTo>
                  <a:lnTo>
                    <a:pt x="47887" y="60748"/>
                  </a:lnTo>
                  <a:lnTo>
                    <a:pt x="69435" y="31563"/>
                  </a:lnTo>
                  <a:lnTo>
                    <a:pt x="73395" y="26052"/>
                  </a:lnTo>
                  <a:lnTo>
                    <a:pt x="74451" y="27404"/>
                  </a:lnTo>
                  <a:lnTo>
                    <a:pt x="76285" y="57383"/>
                  </a:lnTo>
                  <a:lnTo>
                    <a:pt x="80203" y="69513"/>
                  </a:lnTo>
                  <a:lnTo>
                    <a:pt x="86647" y="78902"/>
                  </a:lnTo>
                  <a:lnTo>
                    <a:pt x="101963" y="914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3" name="SMARTInkShape-Group671"/>
          <p:cNvGrpSpPr/>
          <p:nvPr/>
        </p:nvGrpSpPr>
        <p:grpSpPr>
          <a:xfrm>
            <a:off x="1218342" y="1223730"/>
            <a:ext cx="268531" cy="128821"/>
            <a:chOff x="1218342" y="1223730"/>
            <a:chExt cx="268531" cy="128821"/>
          </a:xfrm>
        </p:grpSpPr>
        <p:sp>
          <p:nvSpPr>
            <p:cNvPr id="1770" name="SMARTInkShape-3378"/>
            <p:cNvSpPr/>
            <p:nvPr>
              <p:custDataLst>
                <p:tags r:id="rId413"/>
              </p:custDataLst>
            </p:nvPr>
          </p:nvSpPr>
          <p:spPr>
            <a:xfrm>
              <a:off x="1218342" y="1259065"/>
              <a:ext cx="60426" cy="90319"/>
            </a:xfrm>
            <a:custGeom>
              <a:avLst/>
              <a:gdLst/>
              <a:ahLst/>
              <a:cxnLst/>
              <a:rect l="0" t="0" r="0" b="0"/>
              <a:pathLst>
                <a:path w="60426" h="90319">
                  <a:moveTo>
                    <a:pt x="26258" y="10935"/>
                  </a:moveTo>
                  <a:lnTo>
                    <a:pt x="26258" y="10935"/>
                  </a:lnTo>
                  <a:lnTo>
                    <a:pt x="22887" y="4193"/>
                  </a:lnTo>
                  <a:lnTo>
                    <a:pt x="21189" y="2207"/>
                  </a:lnTo>
                  <a:lnTo>
                    <a:pt x="17420" y="0"/>
                  </a:lnTo>
                  <a:lnTo>
                    <a:pt x="15427" y="1529"/>
                  </a:lnTo>
                  <a:lnTo>
                    <a:pt x="8546" y="15909"/>
                  </a:lnTo>
                  <a:lnTo>
                    <a:pt x="0" y="45335"/>
                  </a:lnTo>
                  <a:lnTo>
                    <a:pt x="6" y="66205"/>
                  </a:lnTo>
                  <a:lnTo>
                    <a:pt x="6124" y="81596"/>
                  </a:lnTo>
                  <a:lnTo>
                    <a:pt x="10719" y="87676"/>
                  </a:lnTo>
                  <a:lnTo>
                    <a:pt x="16604" y="90318"/>
                  </a:lnTo>
                  <a:lnTo>
                    <a:pt x="30669" y="89490"/>
                  </a:lnTo>
                  <a:lnTo>
                    <a:pt x="44446" y="80656"/>
                  </a:lnTo>
                  <a:lnTo>
                    <a:pt x="51084" y="74349"/>
                  </a:lnTo>
                  <a:lnTo>
                    <a:pt x="58458" y="59815"/>
                  </a:lnTo>
                  <a:lnTo>
                    <a:pt x="60425" y="51988"/>
                  </a:lnTo>
                  <a:lnTo>
                    <a:pt x="58847" y="37648"/>
                  </a:lnTo>
                  <a:lnTo>
                    <a:pt x="56451" y="30860"/>
                  </a:lnTo>
                  <a:lnTo>
                    <a:pt x="51325" y="25630"/>
                  </a:lnTo>
                  <a:lnTo>
                    <a:pt x="36223" y="17936"/>
                  </a:lnTo>
                  <a:lnTo>
                    <a:pt x="25278" y="15928"/>
                  </a:lnTo>
                  <a:lnTo>
                    <a:pt x="13558" y="17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1" name="SMARTInkShape-3379"/>
            <p:cNvSpPr/>
            <p:nvPr>
              <p:custDataLst>
                <p:tags r:id="rId414"/>
              </p:custDataLst>
            </p:nvPr>
          </p:nvSpPr>
          <p:spPr>
            <a:xfrm>
              <a:off x="1340643" y="1223730"/>
              <a:ext cx="49949" cy="126123"/>
            </a:xfrm>
            <a:custGeom>
              <a:avLst/>
              <a:gdLst/>
              <a:ahLst/>
              <a:cxnLst/>
              <a:rect l="0" t="0" r="0" b="0"/>
              <a:pathLst>
                <a:path w="49949" h="126123">
                  <a:moveTo>
                    <a:pt x="43657" y="8170"/>
                  </a:moveTo>
                  <a:lnTo>
                    <a:pt x="43657" y="8170"/>
                  </a:lnTo>
                  <a:lnTo>
                    <a:pt x="43657" y="1428"/>
                  </a:lnTo>
                  <a:lnTo>
                    <a:pt x="42951" y="147"/>
                  </a:lnTo>
                  <a:lnTo>
                    <a:pt x="41776" y="0"/>
                  </a:lnTo>
                  <a:lnTo>
                    <a:pt x="40286" y="606"/>
                  </a:lnTo>
                  <a:lnTo>
                    <a:pt x="11951" y="29290"/>
                  </a:lnTo>
                  <a:lnTo>
                    <a:pt x="2049" y="43662"/>
                  </a:lnTo>
                  <a:lnTo>
                    <a:pt x="0" y="54754"/>
                  </a:lnTo>
                  <a:lnTo>
                    <a:pt x="1852" y="59687"/>
                  </a:lnTo>
                  <a:lnTo>
                    <a:pt x="9555" y="68931"/>
                  </a:lnTo>
                  <a:lnTo>
                    <a:pt x="15278" y="71255"/>
                  </a:lnTo>
                  <a:lnTo>
                    <a:pt x="46105" y="75126"/>
                  </a:lnTo>
                  <a:lnTo>
                    <a:pt x="48817" y="77502"/>
                  </a:lnTo>
                  <a:lnTo>
                    <a:pt x="49919" y="80496"/>
                  </a:lnTo>
                  <a:lnTo>
                    <a:pt x="49948" y="83904"/>
                  </a:lnTo>
                  <a:lnTo>
                    <a:pt x="39877" y="102185"/>
                  </a:lnTo>
                  <a:lnTo>
                    <a:pt x="23487" y="118733"/>
                  </a:lnTo>
                  <a:lnTo>
                    <a:pt x="11967" y="125831"/>
                  </a:lnTo>
                  <a:lnTo>
                    <a:pt x="9831" y="126122"/>
                  </a:lnTo>
                  <a:lnTo>
                    <a:pt x="8406" y="125610"/>
                  </a:lnTo>
                  <a:lnTo>
                    <a:pt x="5557" y="122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2" name="SMARTInkShape-3380"/>
            <p:cNvSpPr/>
            <p:nvPr>
              <p:custDataLst>
                <p:tags r:id="rId415"/>
              </p:custDataLst>
            </p:nvPr>
          </p:nvSpPr>
          <p:spPr>
            <a:xfrm>
              <a:off x="1434181" y="1239133"/>
              <a:ext cx="52692" cy="113418"/>
            </a:xfrm>
            <a:custGeom>
              <a:avLst/>
              <a:gdLst/>
              <a:ahLst/>
              <a:cxnLst/>
              <a:rect l="0" t="0" r="0" b="0"/>
              <a:pathLst>
                <a:path w="52692" h="113418">
                  <a:moveTo>
                    <a:pt x="26319" y="5467"/>
                  </a:moveTo>
                  <a:lnTo>
                    <a:pt x="26319" y="5467"/>
                  </a:lnTo>
                  <a:lnTo>
                    <a:pt x="26319" y="2096"/>
                  </a:lnTo>
                  <a:lnTo>
                    <a:pt x="25613" y="1103"/>
                  </a:lnTo>
                  <a:lnTo>
                    <a:pt x="24438" y="441"/>
                  </a:lnTo>
                  <a:lnTo>
                    <a:pt x="22948" y="0"/>
                  </a:lnTo>
                  <a:lnTo>
                    <a:pt x="17530" y="3272"/>
                  </a:lnTo>
                  <a:lnTo>
                    <a:pt x="6547" y="14930"/>
                  </a:lnTo>
                  <a:lnTo>
                    <a:pt x="598" y="24489"/>
                  </a:lnTo>
                  <a:lnTo>
                    <a:pt x="0" y="28026"/>
                  </a:lnTo>
                  <a:lnTo>
                    <a:pt x="306" y="31090"/>
                  </a:lnTo>
                  <a:lnTo>
                    <a:pt x="4410" y="38257"/>
                  </a:lnTo>
                  <a:lnTo>
                    <a:pt x="7479" y="42143"/>
                  </a:lnTo>
                  <a:lnTo>
                    <a:pt x="18416" y="48344"/>
                  </a:lnTo>
                  <a:lnTo>
                    <a:pt x="45739" y="56635"/>
                  </a:lnTo>
                  <a:lnTo>
                    <a:pt x="52119" y="62545"/>
                  </a:lnTo>
                  <a:lnTo>
                    <a:pt x="52691" y="66802"/>
                  </a:lnTo>
                  <a:lnTo>
                    <a:pt x="49564" y="77177"/>
                  </a:lnTo>
                  <a:lnTo>
                    <a:pt x="36499" y="94918"/>
                  </a:lnTo>
                  <a:lnTo>
                    <a:pt x="7269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5" name="SMARTInkShape-Group672"/>
          <p:cNvGrpSpPr/>
          <p:nvPr/>
        </p:nvGrpSpPr>
        <p:grpSpPr>
          <a:xfrm>
            <a:off x="1660216" y="1071830"/>
            <a:ext cx="2435535" cy="272049"/>
            <a:chOff x="1660216" y="1071830"/>
            <a:chExt cx="2435535" cy="272049"/>
          </a:xfrm>
        </p:grpSpPr>
        <p:sp>
          <p:nvSpPr>
            <p:cNvPr id="1774" name="SMARTInkShape-3381"/>
            <p:cNvSpPr/>
            <p:nvPr>
              <p:custDataLst>
                <p:tags r:id="rId392"/>
              </p:custDataLst>
            </p:nvPr>
          </p:nvSpPr>
          <p:spPr>
            <a:xfrm>
              <a:off x="3486150" y="1145381"/>
              <a:ext cx="190161" cy="190960"/>
            </a:xfrm>
            <a:custGeom>
              <a:avLst/>
              <a:gdLst/>
              <a:ahLst/>
              <a:cxnLst/>
              <a:rect l="0" t="0" r="0" b="0"/>
              <a:pathLst>
                <a:path w="190161" h="190960">
                  <a:moveTo>
                    <a:pt x="0" y="16669"/>
                  </a:moveTo>
                  <a:lnTo>
                    <a:pt x="0" y="16669"/>
                  </a:lnTo>
                  <a:lnTo>
                    <a:pt x="0" y="13011"/>
                  </a:lnTo>
                  <a:lnTo>
                    <a:pt x="0" y="14573"/>
                  </a:lnTo>
                  <a:lnTo>
                    <a:pt x="5467" y="43000"/>
                  </a:lnTo>
                  <a:lnTo>
                    <a:pt x="11740" y="73509"/>
                  </a:lnTo>
                  <a:lnTo>
                    <a:pt x="12416" y="78196"/>
                  </a:lnTo>
                  <a:lnTo>
                    <a:pt x="24885" y="46739"/>
                  </a:lnTo>
                  <a:lnTo>
                    <a:pt x="36457" y="21032"/>
                  </a:lnTo>
                  <a:lnTo>
                    <a:pt x="45453" y="5654"/>
                  </a:lnTo>
                  <a:lnTo>
                    <a:pt x="50305" y="1190"/>
                  </a:lnTo>
                  <a:lnTo>
                    <a:pt x="52587" y="0"/>
                  </a:lnTo>
                  <a:lnTo>
                    <a:pt x="54813" y="2028"/>
                  </a:lnTo>
                  <a:lnTo>
                    <a:pt x="59169" y="11808"/>
                  </a:lnTo>
                  <a:lnTo>
                    <a:pt x="62216" y="36552"/>
                  </a:lnTo>
                  <a:lnTo>
                    <a:pt x="63952" y="64968"/>
                  </a:lnTo>
                  <a:lnTo>
                    <a:pt x="66758" y="72943"/>
                  </a:lnTo>
                  <a:lnTo>
                    <a:pt x="69200" y="75351"/>
                  </a:lnTo>
                  <a:lnTo>
                    <a:pt x="75676" y="78028"/>
                  </a:lnTo>
                  <a:lnTo>
                    <a:pt x="80084" y="76625"/>
                  </a:lnTo>
                  <a:lnTo>
                    <a:pt x="111832" y="50095"/>
                  </a:lnTo>
                  <a:lnTo>
                    <a:pt x="132732" y="21103"/>
                  </a:lnTo>
                  <a:lnTo>
                    <a:pt x="136930" y="14220"/>
                  </a:lnTo>
                  <a:lnTo>
                    <a:pt x="136442" y="14331"/>
                  </a:lnTo>
                  <a:lnTo>
                    <a:pt x="135411" y="15110"/>
                  </a:lnTo>
                  <a:lnTo>
                    <a:pt x="129393" y="35934"/>
                  </a:lnTo>
                  <a:lnTo>
                    <a:pt x="128415" y="53422"/>
                  </a:lnTo>
                  <a:lnTo>
                    <a:pt x="130686" y="60755"/>
                  </a:lnTo>
                  <a:lnTo>
                    <a:pt x="132280" y="62993"/>
                  </a:lnTo>
                  <a:lnTo>
                    <a:pt x="135932" y="65480"/>
                  </a:lnTo>
                  <a:lnTo>
                    <a:pt x="148696" y="63508"/>
                  </a:lnTo>
                  <a:lnTo>
                    <a:pt x="158045" y="56537"/>
                  </a:lnTo>
                  <a:lnTo>
                    <a:pt x="166198" y="46382"/>
                  </a:lnTo>
                  <a:lnTo>
                    <a:pt x="177306" y="24054"/>
                  </a:lnTo>
                  <a:lnTo>
                    <a:pt x="179662" y="55697"/>
                  </a:lnTo>
                  <a:lnTo>
                    <a:pt x="186634" y="83723"/>
                  </a:lnTo>
                  <a:lnTo>
                    <a:pt x="189355" y="108112"/>
                  </a:lnTo>
                  <a:lnTo>
                    <a:pt x="190160" y="133212"/>
                  </a:lnTo>
                  <a:lnTo>
                    <a:pt x="180286" y="161894"/>
                  </a:lnTo>
                  <a:lnTo>
                    <a:pt x="163955" y="182622"/>
                  </a:lnTo>
                  <a:lnTo>
                    <a:pt x="153773" y="189204"/>
                  </a:lnTo>
                  <a:lnTo>
                    <a:pt x="149082" y="190959"/>
                  </a:lnTo>
                  <a:lnTo>
                    <a:pt x="145955" y="190718"/>
                  </a:lnTo>
                  <a:lnTo>
                    <a:pt x="143870" y="189146"/>
                  </a:lnTo>
                  <a:lnTo>
                    <a:pt x="139700" y="1817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5" name="SMARTInkShape-3382"/>
            <p:cNvSpPr/>
            <p:nvPr>
              <p:custDataLst>
                <p:tags r:id="rId393"/>
              </p:custDataLst>
            </p:nvPr>
          </p:nvSpPr>
          <p:spPr>
            <a:xfrm>
              <a:off x="3714750" y="1088542"/>
              <a:ext cx="24077" cy="147476"/>
            </a:xfrm>
            <a:custGeom>
              <a:avLst/>
              <a:gdLst/>
              <a:ahLst/>
              <a:cxnLst/>
              <a:rect l="0" t="0" r="0" b="0"/>
              <a:pathLst>
                <a:path w="24077" h="147476">
                  <a:moveTo>
                    <a:pt x="19050" y="3658"/>
                  </a:moveTo>
                  <a:lnTo>
                    <a:pt x="19050" y="3658"/>
                  </a:lnTo>
                  <a:lnTo>
                    <a:pt x="19050" y="0"/>
                  </a:lnTo>
                  <a:lnTo>
                    <a:pt x="19050" y="1562"/>
                  </a:lnTo>
                  <a:lnTo>
                    <a:pt x="24076" y="27867"/>
                  </a:lnTo>
                  <a:lnTo>
                    <a:pt x="23126" y="57868"/>
                  </a:lnTo>
                  <a:lnTo>
                    <a:pt x="20156" y="80668"/>
                  </a:lnTo>
                  <a:lnTo>
                    <a:pt x="15223" y="111926"/>
                  </a:lnTo>
                  <a:lnTo>
                    <a:pt x="13033" y="142172"/>
                  </a:lnTo>
                  <a:lnTo>
                    <a:pt x="12216" y="144684"/>
                  </a:lnTo>
                  <a:lnTo>
                    <a:pt x="10966" y="146358"/>
                  </a:lnTo>
                  <a:lnTo>
                    <a:pt x="9427" y="147475"/>
                  </a:lnTo>
                  <a:lnTo>
                    <a:pt x="7696" y="146808"/>
                  </a:lnTo>
                  <a:lnTo>
                    <a:pt x="0" y="137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6" name="SMARTInkShape-3383"/>
            <p:cNvSpPr/>
            <p:nvPr>
              <p:custDataLst>
                <p:tags r:id="rId394"/>
              </p:custDataLst>
            </p:nvPr>
          </p:nvSpPr>
          <p:spPr>
            <a:xfrm>
              <a:off x="3714750" y="1071830"/>
              <a:ext cx="152401" cy="150249"/>
            </a:xfrm>
            <a:custGeom>
              <a:avLst/>
              <a:gdLst/>
              <a:ahLst/>
              <a:cxnLst/>
              <a:rect l="0" t="0" r="0" b="0"/>
              <a:pathLst>
                <a:path w="152401" h="150249">
                  <a:moveTo>
                    <a:pt x="0" y="96570"/>
                  </a:moveTo>
                  <a:lnTo>
                    <a:pt x="0" y="96570"/>
                  </a:lnTo>
                  <a:lnTo>
                    <a:pt x="3371" y="99941"/>
                  </a:lnTo>
                  <a:lnTo>
                    <a:pt x="6907" y="101596"/>
                  </a:lnTo>
                  <a:lnTo>
                    <a:pt x="22782" y="106404"/>
                  </a:lnTo>
                  <a:lnTo>
                    <a:pt x="51291" y="100147"/>
                  </a:lnTo>
                  <a:lnTo>
                    <a:pt x="63719" y="90634"/>
                  </a:lnTo>
                  <a:lnTo>
                    <a:pt x="85572" y="61531"/>
                  </a:lnTo>
                  <a:lnTo>
                    <a:pt x="95753" y="36956"/>
                  </a:lnTo>
                  <a:lnTo>
                    <a:pt x="100830" y="5595"/>
                  </a:lnTo>
                  <a:lnTo>
                    <a:pt x="101086" y="2053"/>
                  </a:lnTo>
                  <a:lnTo>
                    <a:pt x="100552" y="398"/>
                  </a:lnTo>
                  <a:lnTo>
                    <a:pt x="99490" y="0"/>
                  </a:lnTo>
                  <a:lnTo>
                    <a:pt x="98077" y="440"/>
                  </a:lnTo>
                  <a:lnTo>
                    <a:pt x="95808" y="27905"/>
                  </a:lnTo>
                  <a:lnTo>
                    <a:pt x="95498" y="52176"/>
                  </a:lnTo>
                  <a:lnTo>
                    <a:pt x="95360" y="77545"/>
                  </a:lnTo>
                  <a:lnTo>
                    <a:pt x="95299" y="101520"/>
                  </a:lnTo>
                  <a:lnTo>
                    <a:pt x="95265" y="129473"/>
                  </a:lnTo>
                  <a:lnTo>
                    <a:pt x="95252" y="150248"/>
                  </a:lnTo>
                  <a:lnTo>
                    <a:pt x="94546" y="149994"/>
                  </a:lnTo>
                  <a:lnTo>
                    <a:pt x="91880" y="145949"/>
                  </a:lnTo>
                  <a:lnTo>
                    <a:pt x="84266" y="117802"/>
                  </a:lnTo>
                  <a:lnTo>
                    <a:pt x="82607" y="109534"/>
                  </a:lnTo>
                  <a:lnTo>
                    <a:pt x="81177" y="107330"/>
                  </a:lnTo>
                  <a:lnTo>
                    <a:pt x="79518" y="105860"/>
                  </a:lnTo>
                  <a:lnTo>
                    <a:pt x="79823" y="104174"/>
                  </a:lnTo>
                  <a:lnTo>
                    <a:pt x="83925" y="100420"/>
                  </a:lnTo>
                  <a:lnTo>
                    <a:pt x="90452" y="98281"/>
                  </a:lnTo>
                  <a:lnTo>
                    <a:pt x="119462" y="91694"/>
                  </a:lnTo>
                  <a:lnTo>
                    <a:pt x="137349" y="90511"/>
                  </a:lnTo>
                  <a:lnTo>
                    <a:pt x="144064" y="92231"/>
                  </a:lnTo>
                  <a:lnTo>
                    <a:pt x="146843" y="93677"/>
                  </a:lnTo>
                  <a:lnTo>
                    <a:pt x="148695" y="95347"/>
                  </a:lnTo>
                  <a:lnTo>
                    <a:pt x="150754" y="99084"/>
                  </a:lnTo>
                  <a:lnTo>
                    <a:pt x="152255" y="129098"/>
                  </a:lnTo>
                  <a:lnTo>
                    <a:pt x="152400" y="147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7" name="SMARTInkShape-3384"/>
            <p:cNvSpPr/>
            <p:nvPr>
              <p:custDataLst>
                <p:tags r:id="rId395"/>
              </p:custDataLst>
            </p:nvPr>
          </p:nvSpPr>
          <p:spPr>
            <a:xfrm>
              <a:off x="3873500" y="1139342"/>
              <a:ext cx="1" cy="3659"/>
            </a:xfrm>
            <a:custGeom>
              <a:avLst/>
              <a:gdLst/>
              <a:ahLst/>
              <a:cxnLst/>
              <a:rect l="0" t="0" r="0" b="0"/>
              <a:pathLst>
                <a:path w="1" h="36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8" name="SMARTInkShape-3385"/>
            <p:cNvSpPr/>
            <p:nvPr>
              <p:custDataLst>
                <p:tags r:id="rId396"/>
              </p:custDataLst>
            </p:nvPr>
          </p:nvSpPr>
          <p:spPr>
            <a:xfrm>
              <a:off x="3898900" y="1136650"/>
              <a:ext cx="86413" cy="207229"/>
            </a:xfrm>
            <a:custGeom>
              <a:avLst/>
              <a:gdLst/>
              <a:ahLst/>
              <a:cxnLst/>
              <a:rect l="0" t="0" r="0" b="0"/>
              <a:pathLst>
                <a:path w="86413" h="207229">
                  <a:moveTo>
                    <a:pt x="38100" y="0"/>
                  </a:moveTo>
                  <a:lnTo>
                    <a:pt x="38100" y="0"/>
                  </a:lnTo>
                  <a:lnTo>
                    <a:pt x="22905" y="20265"/>
                  </a:lnTo>
                  <a:lnTo>
                    <a:pt x="17706" y="29232"/>
                  </a:lnTo>
                  <a:lnTo>
                    <a:pt x="16743" y="33599"/>
                  </a:lnTo>
                  <a:lnTo>
                    <a:pt x="18607" y="51627"/>
                  </a:lnTo>
                  <a:lnTo>
                    <a:pt x="19460" y="53468"/>
                  </a:lnTo>
                  <a:lnTo>
                    <a:pt x="20734" y="54695"/>
                  </a:lnTo>
                  <a:lnTo>
                    <a:pt x="22289" y="55514"/>
                  </a:lnTo>
                  <a:lnTo>
                    <a:pt x="24032" y="55354"/>
                  </a:lnTo>
                  <a:lnTo>
                    <a:pt x="27849" y="53294"/>
                  </a:lnTo>
                  <a:lnTo>
                    <a:pt x="37336" y="44797"/>
                  </a:lnTo>
                  <a:lnTo>
                    <a:pt x="39002" y="41153"/>
                  </a:lnTo>
                  <a:lnTo>
                    <a:pt x="38177" y="20630"/>
                  </a:lnTo>
                  <a:lnTo>
                    <a:pt x="38123" y="26260"/>
                  </a:lnTo>
                  <a:lnTo>
                    <a:pt x="47538" y="51649"/>
                  </a:lnTo>
                  <a:lnTo>
                    <a:pt x="56105" y="79823"/>
                  </a:lnTo>
                  <a:lnTo>
                    <a:pt x="70717" y="110513"/>
                  </a:lnTo>
                  <a:lnTo>
                    <a:pt x="82885" y="141243"/>
                  </a:lnTo>
                  <a:lnTo>
                    <a:pt x="86412" y="167125"/>
                  </a:lnTo>
                  <a:lnTo>
                    <a:pt x="83303" y="183653"/>
                  </a:lnTo>
                  <a:lnTo>
                    <a:pt x="79827" y="190514"/>
                  </a:lnTo>
                  <a:lnTo>
                    <a:pt x="63791" y="201715"/>
                  </a:lnTo>
                  <a:lnTo>
                    <a:pt x="44536" y="207228"/>
                  </a:lnTo>
                  <a:lnTo>
                    <a:pt x="25426" y="205491"/>
                  </a:lnTo>
                  <a:lnTo>
                    <a:pt x="9728" y="200508"/>
                  </a:lnTo>
                  <a:lnTo>
                    <a:pt x="6486" y="197172"/>
                  </a:lnTo>
                  <a:lnTo>
                    <a:pt x="2883" y="187821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9" name="SMARTInkShape-3386"/>
            <p:cNvSpPr/>
            <p:nvPr>
              <p:custDataLst>
                <p:tags r:id="rId397"/>
              </p:custDataLst>
            </p:nvPr>
          </p:nvSpPr>
          <p:spPr>
            <a:xfrm>
              <a:off x="4090283" y="1124057"/>
              <a:ext cx="5468" cy="18944"/>
            </a:xfrm>
            <a:custGeom>
              <a:avLst/>
              <a:gdLst/>
              <a:ahLst/>
              <a:cxnLst/>
              <a:rect l="0" t="0" r="0" b="0"/>
              <a:pathLst>
                <a:path w="5468" h="18944">
                  <a:moveTo>
                    <a:pt x="5467" y="18943"/>
                  </a:moveTo>
                  <a:lnTo>
                    <a:pt x="5467" y="18943"/>
                  </a:lnTo>
                  <a:lnTo>
                    <a:pt x="5467" y="15572"/>
                  </a:lnTo>
                  <a:lnTo>
                    <a:pt x="3586" y="12035"/>
                  </a:lnTo>
                  <a:lnTo>
                    <a:pt x="1103" y="8112"/>
                  </a:lnTo>
                  <a:lnTo>
                    <a:pt x="0" y="4016"/>
                  </a:lnTo>
                  <a:lnTo>
                    <a:pt x="411" y="2642"/>
                  </a:lnTo>
                  <a:lnTo>
                    <a:pt x="1391" y="1726"/>
                  </a:lnTo>
                  <a:lnTo>
                    <a:pt x="5228" y="0"/>
                  </a:lnTo>
                  <a:lnTo>
                    <a:pt x="5467" y="62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0" name="SMARTInkShape-3387"/>
            <p:cNvSpPr/>
            <p:nvPr>
              <p:custDataLst>
                <p:tags r:id="rId398"/>
              </p:custDataLst>
            </p:nvPr>
          </p:nvSpPr>
          <p:spPr>
            <a:xfrm>
              <a:off x="3263900" y="1160036"/>
              <a:ext cx="88901" cy="84565"/>
            </a:xfrm>
            <a:custGeom>
              <a:avLst/>
              <a:gdLst/>
              <a:ahLst/>
              <a:cxnLst/>
              <a:rect l="0" t="0" r="0" b="0"/>
              <a:pathLst>
                <a:path w="88901" h="84565">
                  <a:moveTo>
                    <a:pt x="0" y="46464"/>
                  </a:moveTo>
                  <a:lnTo>
                    <a:pt x="0" y="46464"/>
                  </a:lnTo>
                  <a:lnTo>
                    <a:pt x="10139" y="45758"/>
                  </a:lnTo>
                  <a:lnTo>
                    <a:pt x="27612" y="37675"/>
                  </a:lnTo>
                  <a:lnTo>
                    <a:pt x="47866" y="22699"/>
                  </a:lnTo>
                  <a:lnTo>
                    <a:pt x="53024" y="14500"/>
                  </a:lnTo>
                  <a:lnTo>
                    <a:pt x="54399" y="10338"/>
                  </a:lnTo>
                  <a:lnTo>
                    <a:pt x="53905" y="6858"/>
                  </a:lnTo>
                  <a:lnTo>
                    <a:pt x="52165" y="3832"/>
                  </a:lnTo>
                  <a:lnTo>
                    <a:pt x="49593" y="1109"/>
                  </a:lnTo>
                  <a:lnTo>
                    <a:pt x="45762" y="0"/>
                  </a:lnTo>
                  <a:lnTo>
                    <a:pt x="35861" y="648"/>
                  </a:lnTo>
                  <a:lnTo>
                    <a:pt x="30963" y="3926"/>
                  </a:lnTo>
                  <a:lnTo>
                    <a:pt x="21758" y="15093"/>
                  </a:lnTo>
                  <a:lnTo>
                    <a:pt x="16726" y="29464"/>
                  </a:lnTo>
                  <a:lnTo>
                    <a:pt x="15384" y="37247"/>
                  </a:lnTo>
                  <a:lnTo>
                    <a:pt x="17656" y="53421"/>
                  </a:lnTo>
                  <a:lnTo>
                    <a:pt x="20238" y="61686"/>
                  </a:lnTo>
                  <a:lnTo>
                    <a:pt x="25486" y="67901"/>
                  </a:lnTo>
                  <a:lnTo>
                    <a:pt x="40725" y="76688"/>
                  </a:lnTo>
                  <a:lnTo>
                    <a:pt x="69138" y="82230"/>
                  </a:lnTo>
                  <a:lnTo>
                    <a:pt x="88900" y="845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1" name="SMARTInkShape-3388"/>
            <p:cNvSpPr/>
            <p:nvPr>
              <p:custDataLst>
                <p:tags r:id="rId399"/>
              </p:custDataLst>
            </p:nvPr>
          </p:nvSpPr>
          <p:spPr>
            <a:xfrm>
              <a:off x="3189727" y="1162050"/>
              <a:ext cx="34495" cy="52627"/>
            </a:xfrm>
            <a:custGeom>
              <a:avLst/>
              <a:gdLst/>
              <a:ahLst/>
              <a:cxnLst/>
              <a:rect l="0" t="0" r="0" b="0"/>
              <a:pathLst>
                <a:path w="34495" h="52627">
                  <a:moveTo>
                    <a:pt x="17023" y="0"/>
                  </a:moveTo>
                  <a:lnTo>
                    <a:pt x="17023" y="0"/>
                  </a:lnTo>
                  <a:lnTo>
                    <a:pt x="2534" y="30390"/>
                  </a:lnTo>
                  <a:lnTo>
                    <a:pt x="0" y="40788"/>
                  </a:lnTo>
                  <a:lnTo>
                    <a:pt x="755" y="48232"/>
                  </a:lnTo>
                  <a:lnTo>
                    <a:pt x="1944" y="51205"/>
                  </a:lnTo>
                  <a:lnTo>
                    <a:pt x="4148" y="52481"/>
                  </a:lnTo>
                  <a:lnTo>
                    <a:pt x="7029" y="52626"/>
                  </a:lnTo>
                  <a:lnTo>
                    <a:pt x="10360" y="52017"/>
                  </a:lnTo>
                  <a:lnTo>
                    <a:pt x="21791" y="44419"/>
                  </a:lnTo>
                  <a:lnTo>
                    <a:pt x="30743" y="33230"/>
                  </a:lnTo>
                  <a:lnTo>
                    <a:pt x="34494" y="24349"/>
                  </a:lnTo>
                  <a:lnTo>
                    <a:pt x="33609" y="21172"/>
                  </a:lnTo>
                  <a:lnTo>
                    <a:pt x="28863" y="13878"/>
                  </a:lnTo>
                  <a:lnTo>
                    <a:pt x="23931" y="9696"/>
                  </a:lnTo>
                  <a:lnTo>
                    <a:pt x="19388" y="7837"/>
                  </a:lnTo>
                  <a:lnTo>
                    <a:pt x="10673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2" name="SMARTInkShape-3389"/>
            <p:cNvSpPr/>
            <p:nvPr>
              <p:custDataLst>
                <p:tags r:id="rId400"/>
              </p:custDataLst>
            </p:nvPr>
          </p:nvSpPr>
          <p:spPr>
            <a:xfrm>
              <a:off x="2921000" y="1079500"/>
              <a:ext cx="19051" cy="171451"/>
            </a:xfrm>
            <a:custGeom>
              <a:avLst/>
              <a:gdLst/>
              <a:ahLst/>
              <a:cxnLst/>
              <a:rect l="0" t="0" r="0" b="0"/>
              <a:pathLst>
                <a:path w="19051" h="171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7526"/>
                  </a:lnTo>
                  <a:lnTo>
                    <a:pt x="12865" y="33274"/>
                  </a:lnTo>
                  <a:lnTo>
                    <a:pt x="16301" y="58533"/>
                  </a:lnTo>
                  <a:lnTo>
                    <a:pt x="17828" y="86222"/>
                  </a:lnTo>
                  <a:lnTo>
                    <a:pt x="18507" y="111228"/>
                  </a:lnTo>
                  <a:lnTo>
                    <a:pt x="18809" y="133396"/>
                  </a:lnTo>
                  <a:lnTo>
                    <a:pt x="1905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3" name="SMARTInkShape-3390"/>
            <p:cNvSpPr/>
            <p:nvPr>
              <p:custDataLst>
                <p:tags r:id="rId401"/>
              </p:custDataLst>
            </p:nvPr>
          </p:nvSpPr>
          <p:spPr>
            <a:xfrm>
              <a:off x="2857500" y="11557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4" name="SMARTInkShape-3391"/>
            <p:cNvSpPr/>
            <p:nvPr>
              <p:custDataLst>
                <p:tags r:id="rId402"/>
              </p:custDataLst>
            </p:nvPr>
          </p:nvSpPr>
          <p:spPr>
            <a:xfrm>
              <a:off x="2495550" y="1190175"/>
              <a:ext cx="127001" cy="82914"/>
            </a:xfrm>
            <a:custGeom>
              <a:avLst/>
              <a:gdLst/>
              <a:ahLst/>
              <a:cxnLst/>
              <a:rect l="0" t="0" r="0" b="0"/>
              <a:pathLst>
                <a:path w="127001" h="82914">
                  <a:moveTo>
                    <a:pt x="0" y="35375"/>
                  </a:moveTo>
                  <a:lnTo>
                    <a:pt x="0" y="35375"/>
                  </a:lnTo>
                  <a:lnTo>
                    <a:pt x="3371" y="38746"/>
                  </a:lnTo>
                  <a:lnTo>
                    <a:pt x="15580" y="44213"/>
                  </a:lnTo>
                  <a:lnTo>
                    <a:pt x="35975" y="46931"/>
                  </a:lnTo>
                  <a:lnTo>
                    <a:pt x="59891" y="44365"/>
                  </a:lnTo>
                  <a:lnTo>
                    <a:pt x="81481" y="35765"/>
                  </a:lnTo>
                  <a:lnTo>
                    <a:pt x="97912" y="20909"/>
                  </a:lnTo>
                  <a:lnTo>
                    <a:pt x="103489" y="11072"/>
                  </a:lnTo>
                  <a:lnTo>
                    <a:pt x="105262" y="3407"/>
                  </a:lnTo>
                  <a:lnTo>
                    <a:pt x="104747" y="1363"/>
                  </a:lnTo>
                  <a:lnTo>
                    <a:pt x="103698" y="0"/>
                  </a:lnTo>
                  <a:lnTo>
                    <a:pt x="100882" y="1208"/>
                  </a:lnTo>
                  <a:lnTo>
                    <a:pt x="92109" y="8195"/>
                  </a:lnTo>
                  <a:lnTo>
                    <a:pt x="78640" y="30771"/>
                  </a:lnTo>
                  <a:lnTo>
                    <a:pt x="72454" y="56432"/>
                  </a:lnTo>
                  <a:lnTo>
                    <a:pt x="74771" y="69663"/>
                  </a:lnTo>
                  <a:lnTo>
                    <a:pt x="77364" y="75167"/>
                  </a:lnTo>
                  <a:lnTo>
                    <a:pt x="81209" y="78836"/>
                  </a:lnTo>
                  <a:lnTo>
                    <a:pt x="91126" y="82913"/>
                  </a:lnTo>
                  <a:lnTo>
                    <a:pt x="104471" y="80962"/>
                  </a:lnTo>
                  <a:lnTo>
                    <a:pt x="127000" y="734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5" name="SMARTInkShape-3392"/>
            <p:cNvSpPr/>
            <p:nvPr>
              <p:custDataLst>
                <p:tags r:id="rId403"/>
              </p:custDataLst>
            </p:nvPr>
          </p:nvSpPr>
          <p:spPr>
            <a:xfrm>
              <a:off x="4083050" y="1194944"/>
              <a:ext cx="12701" cy="11557"/>
            </a:xfrm>
            <a:custGeom>
              <a:avLst/>
              <a:gdLst/>
              <a:ahLst/>
              <a:cxnLst/>
              <a:rect l="0" t="0" r="0" b="0"/>
              <a:pathLst>
                <a:path w="12701" h="11557">
                  <a:moveTo>
                    <a:pt x="12700" y="11556"/>
                  </a:moveTo>
                  <a:lnTo>
                    <a:pt x="12700" y="11556"/>
                  </a:lnTo>
                  <a:lnTo>
                    <a:pt x="5958" y="8185"/>
                  </a:lnTo>
                  <a:lnTo>
                    <a:pt x="3972" y="6486"/>
                  </a:lnTo>
                  <a:lnTo>
                    <a:pt x="523" y="0"/>
                  </a:lnTo>
                  <a:lnTo>
                    <a:pt x="349" y="324"/>
                  </a:lnTo>
                  <a:lnTo>
                    <a:pt x="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6" name="SMARTInkShape-3393"/>
            <p:cNvSpPr/>
            <p:nvPr>
              <p:custDataLst>
                <p:tags r:id="rId404"/>
              </p:custDataLst>
            </p:nvPr>
          </p:nvSpPr>
          <p:spPr>
            <a:xfrm>
              <a:off x="2768600" y="1093083"/>
              <a:ext cx="12701" cy="165035"/>
            </a:xfrm>
            <a:custGeom>
              <a:avLst/>
              <a:gdLst/>
              <a:ahLst/>
              <a:cxnLst/>
              <a:rect l="0" t="0" r="0" b="0"/>
              <a:pathLst>
                <a:path w="12701" h="165035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411" y="26050"/>
                  </a:lnTo>
                  <a:lnTo>
                    <a:pt x="6742" y="50128"/>
                  </a:lnTo>
                  <a:lnTo>
                    <a:pt x="10052" y="75411"/>
                  </a:lnTo>
                  <a:lnTo>
                    <a:pt x="11523" y="99348"/>
                  </a:lnTo>
                  <a:lnTo>
                    <a:pt x="12352" y="128690"/>
                  </a:lnTo>
                  <a:lnTo>
                    <a:pt x="12631" y="158245"/>
                  </a:lnTo>
                  <a:lnTo>
                    <a:pt x="12680" y="165034"/>
                  </a:lnTo>
                  <a:lnTo>
                    <a:pt x="12700" y="164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7" name="SMARTInkShape-3394"/>
            <p:cNvSpPr/>
            <p:nvPr>
              <p:custDataLst>
                <p:tags r:id="rId405"/>
              </p:custDataLst>
            </p:nvPr>
          </p:nvSpPr>
          <p:spPr>
            <a:xfrm>
              <a:off x="3060700" y="1143666"/>
              <a:ext cx="88901" cy="92717"/>
            </a:xfrm>
            <a:custGeom>
              <a:avLst/>
              <a:gdLst/>
              <a:ahLst/>
              <a:cxnLst/>
              <a:rect l="0" t="0" r="0" b="0"/>
              <a:pathLst>
                <a:path w="88901" h="92717">
                  <a:moveTo>
                    <a:pt x="0" y="43784"/>
                  </a:moveTo>
                  <a:lnTo>
                    <a:pt x="0" y="43784"/>
                  </a:lnTo>
                  <a:lnTo>
                    <a:pt x="4364" y="53923"/>
                  </a:lnTo>
                  <a:lnTo>
                    <a:pt x="6234" y="85126"/>
                  </a:lnTo>
                  <a:lnTo>
                    <a:pt x="6273" y="88279"/>
                  </a:lnTo>
                  <a:lnTo>
                    <a:pt x="5593" y="90381"/>
                  </a:lnTo>
                  <a:lnTo>
                    <a:pt x="4434" y="91782"/>
                  </a:lnTo>
                  <a:lnTo>
                    <a:pt x="2956" y="92716"/>
                  </a:lnTo>
                  <a:lnTo>
                    <a:pt x="1971" y="92633"/>
                  </a:lnTo>
                  <a:lnTo>
                    <a:pt x="1314" y="91872"/>
                  </a:lnTo>
                  <a:lnTo>
                    <a:pt x="876" y="90659"/>
                  </a:lnTo>
                  <a:lnTo>
                    <a:pt x="260" y="75469"/>
                  </a:lnTo>
                  <a:lnTo>
                    <a:pt x="6819" y="46352"/>
                  </a:lnTo>
                  <a:lnTo>
                    <a:pt x="21071" y="17655"/>
                  </a:lnTo>
                  <a:lnTo>
                    <a:pt x="35328" y="1392"/>
                  </a:lnTo>
                  <a:lnTo>
                    <a:pt x="40485" y="0"/>
                  </a:lnTo>
                  <a:lnTo>
                    <a:pt x="51860" y="2217"/>
                  </a:lnTo>
                  <a:lnTo>
                    <a:pt x="62090" y="11669"/>
                  </a:lnTo>
                  <a:lnTo>
                    <a:pt x="66793" y="18141"/>
                  </a:lnTo>
                  <a:lnTo>
                    <a:pt x="72019" y="34739"/>
                  </a:lnTo>
                  <a:lnTo>
                    <a:pt x="74961" y="60154"/>
                  </a:lnTo>
                  <a:lnTo>
                    <a:pt x="75955" y="84334"/>
                  </a:lnTo>
                  <a:lnTo>
                    <a:pt x="77448" y="87045"/>
                  </a:lnTo>
                  <a:lnTo>
                    <a:pt x="79854" y="88147"/>
                  </a:lnTo>
                  <a:lnTo>
                    <a:pt x="88900" y="88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8" name="SMARTInkShape-3395"/>
            <p:cNvSpPr/>
            <p:nvPr>
              <p:custDataLst>
                <p:tags r:id="rId406"/>
              </p:custDataLst>
            </p:nvPr>
          </p:nvSpPr>
          <p:spPr>
            <a:xfrm>
              <a:off x="1660216" y="1144929"/>
              <a:ext cx="69950" cy="192488"/>
            </a:xfrm>
            <a:custGeom>
              <a:avLst/>
              <a:gdLst/>
              <a:ahLst/>
              <a:cxnLst/>
              <a:rect l="0" t="0" r="0" b="0"/>
              <a:pathLst>
                <a:path w="69950" h="192488">
                  <a:moveTo>
                    <a:pt x="9834" y="29821"/>
                  </a:moveTo>
                  <a:lnTo>
                    <a:pt x="9834" y="29821"/>
                  </a:lnTo>
                  <a:lnTo>
                    <a:pt x="3367" y="2411"/>
                  </a:lnTo>
                  <a:lnTo>
                    <a:pt x="1995" y="964"/>
                  </a:lnTo>
                  <a:lnTo>
                    <a:pt x="374" y="0"/>
                  </a:lnTo>
                  <a:lnTo>
                    <a:pt x="0" y="2179"/>
                  </a:lnTo>
                  <a:lnTo>
                    <a:pt x="2587" y="29718"/>
                  </a:lnTo>
                  <a:lnTo>
                    <a:pt x="3791" y="50942"/>
                  </a:lnTo>
                  <a:lnTo>
                    <a:pt x="6678" y="72134"/>
                  </a:lnTo>
                  <a:lnTo>
                    <a:pt x="6550" y="93312"/>
                  </a:lnTo>
                  <a:lnTo>
                    <a:pt x="4090" y="122168"/>
                  </a:lnTo>
                  <a:lnTo>
                    <a:pt x="3663" y="128680"/>
                  </a:lnTo>
                  <a:lnTo>
                    <a:pt x="10279" y="120496"/>
                  </a:lnTo>
                  <a:lnTo>
                    <a:pt x="29221" y="91455"/>
                  </a:lnTo>
                  <a:lnTo>
                    <a:pt x="37501" y="85436"/>
                  </a:lnTo>
                  <a:lnTo>
                    <a:pt x="45884" y="82761"/>
                  </a:lnTo>
                  <a:lnTo>
                    <a:pt x="50801" y="84870"/>
                  </a:lnTo>
                  <a:lnTo>
                    <a:pt x="61908" y="94739"/>
                  </a:lnTo>
                  <a:lnTo>
                    <a:pt x="68256" y="108533"/>
                  </a:lnTo>
                  <a:lnTo>
                    <a:pt x="69949" y="116162"/>
                  </a:lnTo>
                  <a:lnTo>
                    <a:pt x="66185" y="134047"/>
                  </a:lnTo>
                  <a:lnTo>
                    <a:pt x="56751" y="153049"/>
                  </a:lnTo>
                  <a:lnTo>
                    <a:pt x="36279" y="177497"/>
                  </a:lnTo>
                  <a:lnTo>
                    <a:pt x="17905" y="189445"/>
                  </a:lnTo>
                  <a:lnTo>
                    <a:pt x="10363" y="192487"/>
                  </a:lnTo>
                  <a:lnTo>
                    <a:pt x="8070" y="191887"/>
                  </a:lnTo>
                  <a:lnTo>
                    <a:pt x="6542" y="190076"/>
                  </a:lnTo>
                  <a:lnTo>
                    <a:pt x="5522" y="187458"/>
                  </a:lnTo>
                  <a:lnTo>
                    <a:pt x="8153" y="178904"/>
                  </a:lnTo>
                  <a:lnTo>
                    <a:pt x="16184" y="163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9" name="SMARTInkShape-3396"/>
            <p:cNvSpPr/>
            <p:nvPr>
              <p:custDataLst>
                <p:tags r:id="rId407"/>
              </p:custDataLst>
            </p:nvPr>
          </p:nvSpPr>
          <p:spPr>
            <a:xfrm>
              <a:off x="1762404" y="1238250"/>
              <a:ext cx="155297" cy="71736"/>
            </a:xfrm>
            <a:custGeom>
              <a:avLst/>
              <a:gdLst/>
              <a:ahLst/>
              <a:cxnLst/>
              <a:rect l="0" t="0" r="0" b="0"/>
              <a:pathLst>
                <a:path w="155297" h="71736">
                  <a:moveTo>
                    <a:pt x="15596" y="0"/>
                  </a:moveTo>
                  <a:lnTo>
                    <a:pt x="15596" y="0"/>
                  </a:lnTo>
                  <a:lnTo>
                    <a:pt x="13715" y="20722"/>
                  </a:lnTo>
                  <a:lnTo>
                    <a:pt x="4765" y="50315"/>
                  </a:lnTo>
                  <a:lnTo>
                    <a:pt x="0" y="63435"/>
                  </a:lnTo>
                  <a:lnTo>
                    <a:pt x="260" y="65573"/>
                  </a:lnTo>
                  <a:lnTo>
                    <a:pt x="1139" y="66999"/>
                  </a:lnTo>
                  <a:lnTo>
                    <a:pt x="2430" y="66538"/>
                  </a:lnTo>
                  <a:lnTo>
                    <a:pt x="8324" y="57737"/>
                  </a:lnTo>
                  <a:lnTo>
                    <a:pt x="24482" y="30193"/>
                  </a:lnTo>
                  <a:lnTo>
                    <a:pt x="35773" y="16947"/>
                  </a:lnTo>
                  <a:lnTo>
                    <a:pt x="47847" y="11060"/>
                  </a:lnTo>
                  <a:lnTo>
                    <a:pt x="56506" y="10325"/>
                  </a:lnTo>
                  <a:lnTo>
                    <a:pt x="59803" y="11116"/>
                  </a:lnTo>
                  <a:lnTo>
                    <a:pt x="61295" y="14467"/>
                  </a:lnTo>
                  <a:lnTo>
                    <a:pt x="60350" y="44543"/>
                  </a:lnTo>
                  <a:lnTo>
                    <a:pt x="62063" y="53428"/>
                  </a:lnTo>
                  <a:lnTo>
                    <a:pt x="63507" y="56786"/>
                  </a:lnTo>
                  <a:lnTo>
                    <a:pt x="65176" y="59024"/>
                  </a:lnTo>
                  <a:lnTo>
                    <a:pt x="68911" y="61510"/>
                  </a:lnTo>
                  <a:lnTo>
                    <a:pt x="74804" y="60734"/>
                  </a:lnTo>
                  <a:lnTo>
                    <a:pt x="78352" y="59540"/>
                  </a:lnTo>
                  <a:lnTo>
                    <a:pt x="104596" y="37587"/>
                  </a:lnTo>
                  <a:lnTo>
                    <a:pt x="105974" y="38463"/>
                  </a:lnTo>
                  <a:lnTo>
                    <a:pt x="104830" y="60874"/>
                  </a:lnTo>
                  <a:lnTo>
                    <a:pt x="106130" y="64571"/>
                  </a:lnTo>
                  <a:lnTo>
                    <a:pt x="111337" y="70561"/>
                  </a:lnTo>
                  <a:lnTo>
                    <a:pt x="114701" y="71735"/>
                  </a:lnTo>
                  <a:lnTo>
                    <a:pt x="122202" y="71158"/>
                  </a:lnTo>
                  <a:lnTo>
                    <a:pt x="137729" y="60125"/>
                  </a:lnTo>
                  <a:lnTo>
                    <a:pt x="155296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0" name="SMARTInkShape-3397"/>
            <p:cNvSpPr/>
            <p:nvPr>
              <p:custDataLst>
                <p:tags r:id="rId408"/>
              </p:custDataLst>
            </p:nvPr>
          </p:nvSpPr>
          <p:spPr>
            <a:xfrm>
              <a:off x="1940345" y="1150367"/>
              <a:ext cx="148806" cy="157734"/>
            </a:xfrm>
            <a:custGeom>
              <a:avLst/>
              <a:gdLst/>
              <a:ahLst/>
              <a:cxnLst/>
              <a:rect l="0" t="0" r="0" b="0"/>
              <a:pathLst>
                <a:path w="148806" h="157734">
                  <a:moveTo>
                    <a:pt x="2755" y="37083"/>
                  </a:moveTo>
                  <a:lnTo>
                    <a:pt x="2755" y="37083"/>
                  </a:lnTo>
                  <a:lnTo>
                    <a:pt x="7781" y="16361"/>
                  </a:lnTo>
                  <a:lnTo>
                    <a:pt x="9028" y="0"/>
                  </a:lnTo>
                  <a:lnTo>
                    <a:pt x="4020" y="25237"/>
                  </a:lnTo>
                  <a:lnTo>
                    <a:pt x="260" y="46635"/>
                  </a:lnTo>
                  <a:lnTo>
                    <a:pt x="0" y="68375"/>
                  </a:lnTo>
                  <a:lnTo>
                    <a:pt x="3820" y="96684"/>
                  </a:lnTo>
                  <a:lnTo>
                    <a:pt x="8061" y="118471"/>
                  </a:lnTo>
                  <a:lnTo>
                    <a:pt x="9820" y="120975"/>
                  </a:lnTo>
                  <a:lnTo>
                    <a:pt x="12404" y="122644"/>
                  </a:lnTo>
                  <a:lnTo>
                    <a:pt x="15538" y="123757"/>
                  </a:lnTo>
                  <a:lnTo>
                    <a:pt x="19038" y="123088"/>
                  </a:lnTo>
                  <a:lnTo>
                    <a:pt x="45674" y="104740"/>
                  </a:lnTo>
                  <a:lnTo>
                    <a:pt x="53580" y="97021"/>
                  </a:lnTo>
                  <a:lnTo>
                    <a:pt x="57094" y="92650"/>
                  </a:lnTo>
                  <a:lnTo>
                    <a:pt x="58031" y="92472"/>
                  </a:lnTo>
                  <a:lnTo>
                    <a:pt x="58656" y="93059"/>
                  </a:lnTo>
                  <a:lnTo>
                    <a:pt x="47807" y="119827"/>
                  </a:lnTo>
                  <a:lnTo>
                    <a:pt x="44651" y="131008"/>
                  </a:lnTo>
                  <a:lnTo>
                    <a:pt x="45599" y="138329"/>
                  </a:lnTo>
                  <a:lnTo>
                    <a:pt x="47546" y="140564"/>
                  </a:lnTo>
                  <a:lnTo>
                    <a:pt x="53471" y="143047"/>
                  </a:lnTo>
                  <a:lnTo>
                    <a:pt x="57027" y="142298"/>
                  </a:lnTo>
                  <a:lnTo>
                    <a:pt x="64741" y="137702"/>
                  </a:lnTo>
                  <a:lnTo>
                    <a:pt x="89919" y="113115"/>
                  </a:lnTo>
                  <a:lnTo>
                    <a:pt x="103213" y="91439"/>
                  </a:lnTo>
                  <a:lnTo>
                    <a:pt x="104318" y="82878"/>
                  </a:lnTo>
                  <a:lnTo>
                    <a:pt x="103625" y="81724"/>
                  </a:lnTo>
                  <a:lnTo>
                    <a:pt x="102457" y="82366"/>
                  </a:lnTo>
                  <a:lnTo>
                    <a:pt x="100973" y="84205"/>
                  </a:lnTo>
                  <a:lnTo>
                    <a:pt x="95514" y="103648"/>
                  </a:lnTo>
                  <a:lnTo>
                    <a:pt x="97133" y="120055"/>
                  </a:lnTo>
                  <a:lnTo>
                    <a:pt x="103262" y="135343"/>
                  </a:lnTo>
                  <a:lnTo>
                    <a:pt x="113041" y="146841"/>
                  </a:lnTo>
                  <a:lnTo>
                    <a:pt x="126325" y="152892"/>
                  </a:lnTo>
                  <a:lnTo>
                    <a:pt x="148805" y="157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1" name="SMARTInkShape-3398"/>
            <p:cNvSpPr/>
            <p:nvPr>
              <p:custDataLst>
                <p:tags r:id="rId409"/>
              </p:custDataLst>
            </p:nvPr>
          </p:nvSpPr>
          <p:spPr>
            <a:xfrm>
              <a:off x="2227552" y="1098258"/>
              <a:ext cx="229248" cy="196350"/>
            </a:xfrm>
            <a:custGeom>
              <a:avLst/>
              <a:gdLst/>
              <a:ahLst/>
              <a:cxnLst/>
              <a:rect l="0" t="0" r="0" b="0"/>
              <a:pathLst>
                <a:path w="229248" h="196350">
                  <a:moveTo>
                    <a:pt x="58448" y="139992"/>
                  </a:moveTo>
                  <a:lnTo>
                    <a:pt x="58448" y="139992"/>
                  </a:lnTo>
                  <a:lnTo>
                    <a:pt x="49610" y="111381"/>
                  </a:lnTo>
                  <a:lnTo>
                    <a:pt x="43521" y="97961"/>
                  </a:lnTo>
                  <a:lnTo>
                    <a:pt x="40030" y="97155"/>
                  </a:lnTo>
                  <a:lnTo>
                    <a:pt x="30507" y="101903"/>
                  </a:lnTo>
                  <a:lnTo>
                    <a:pt x="13245" y="126590"/>
                  </a:lnTo>
                  <a:lnTo>
                    <a:pt x="4726" y="148852"/>
                  </a:lnTo>
                  <a:lnTo>
                    <a:pt x="0" y="170741"/>
                  </a:lnTo>
                  <a:lnTo>
                    <a:pt x="251" y="187525"/>
                  </a:lnTo>
                  <a:lnTo>
                    <a:pt x="2716" y="192142"/>
                  </a:lnTo>
                  <a:lnTo>
                    <a:pt x="6477" y="194514"/>
                  </a:lnTo>
                  <a:lnTo>
                    <a:pt x="11101" y="195390"/>
                  </a:lnTo>
                  <a:lnTo>
                    <a:pt x="25646" y="186956"/>
                  </a:lnTo>
                  <a:lnTo>
                    <a:pt x="51786" y="160492"/>
                  </a:lnTo>
                  <a:lnTo>
                    <a:pt x="68893" y="134287"/>
                  </a:lnTo>
                  <a:lnTo>
                    <a:pt x="77406" y="116433"/>
                  </a:lnTo>
                  <a:lnTo>
                    <a:pt x="85903" y="96769"/>
                  </a:lnTo>
                  <a:lnTo>
                    <a:pt x="91568" y="78016"/>
                  </a:lnTo>
                  <a:lnTo>
                    <a:pt x="95345" y="59869"/>
                  </a:lnTo>
                  <a:lnTo>
                    <a:pt x="98835" y="28182"/>
                  </a:lnTo>
                  <a:lnTo>
                    <a:pt x="98035" y="7043"/>
                  </a:lnTo>
                  <a:lnTo>
                    <a:pt x="96128" y="1970"/>
                  </a:lnTo>
                  <a:lnTo>
                    <a:pt x="93446" y="0"/>
                  </a:lnTo>
                  <a:lnTo>
                    <a:pt x="90247" y="97"/>
                  </a:lnTo>
                  <a:lnTo>
                    <a:pt x="72260" y="23831"/>
                  </a:lnTo>
                  <a:lnTo>
                    <a:pt x="67656" y="38563"/>
                  </a:lnTo>
                  <a:lnTo>
                    <a:pt x="64587" y="56145"/>
                  </a:lnTo>
                  <a:lnTo>
                    <a:pt x="62540" y="75627"/>
                  </a:lnTo>
                  <a:lnTo>
                    <a:pt x="61882" y="93554"/>
                  </a:lnTo>
                  <a:lnTo>
                    <a:pt x="62149" y="110445"/>
                  </a:lnTo>
                  <a:lnTo>
                    <a:pt x="65737" y="140971"/>
                  </a:lnTo>
                  <a:lnTo>
                    <a:pt x="74388" y="166297"/>
                  </a:lnTo>
                  <a:lnTo>
                    <a:pt x="91158" y="190276"/>
                  </a:lnTo>
                  <a:lnTo>
                    <a:pt x="97188" y="193976"/>
                  </a:lnTo>
                  <a:lnTo>
                    <a:pt x="109532" y="196205"/>
                  </a:lnTo>
                  <a:lnTo>
                    <a:pt x="116493" y="192284"/>
                  </a:lnTo>
                  <a:lnTo>
                    <a:pt x="131753" y="176638"/>
                  </a:lnTo>
                  <a:lnTo>
                    <a:pt x="146061" y="151811"/>
                  </a:lnTo>
                  <a:lnTo>
                    <a:pt x="157360" y="124784"/>
                  </a:lnTo>
                  <a:lnTo>
                    <a:pt x="163014" y="97229"/>
                  </a:lnTo>
                  <a:lnTo>
                    <a:pt x="162731" y="93844"/>
                  </a:lnTo>
                  <a:lnTo>
                    <a:pt x="161837" y="92294"/>
                  </a:lnTo>
                  <a:lnTo>
                    <a:pt x="153836" y="113708"/>
                  </a:lnTo>
                  <a:lnTo>
                    <a:pt x="146469" y="136071"/>
                  </a:lnTo>
                  <a:lnTo>
                    <a:pt x="140607" y="158710"/>
                  </a:lnTo>
                  <a:lnTo>
                    <a:pt x="140354" y="178180"/>
                  </a:lnTo>
                  <a:lnTo>
                    <a:pt x="142685" y="185206"/>
                  </a:lnTo>
                  <a:lnTo>
                    <a:pt x="150920" y="194895"/>
                  </a:lnTo>
                  <a:lnTo>
                    <a:pt x="156785" y="196349"/>
                  </a:lnTo>
                  <a:lnTo>
                    <a:pt x="170828" y="194203"/>
                  </a:lnTo>
                  <a:lnTo>
                    <a:pt x="177112" y="189538"/>
                  </a:lnTo>
                  <a:lnTo>
                    <a:pt x="194110" y="163296"/>
                  </a:lnTo>
                  <a:lnTo>
                    <a:pt x="208583" y="133416"/>
                  </a:lnTo>
                  <a:lnTo>
                    <a:pt x="218778" y="102732"/>
                  </a:lnTo>
                  <a:lnTo>
                    <a:pt x="224956" y="75454"/>
                  </a:lnTo>
                  <a:lnTo>
                    <a:pt x="228434" y="48903"/>
                  </a:lnTo>
                  <a:lnTo>
                    <a:pt x="229247" y="36949"/>
                  </a:lnTo>
                  <a:lnTo>
                    <a:pt x="228759" y="33902"/>
                  </a:lnTo>
                  <a:lnTo>
                    <a:pt x="227727" y="32576"/>
                  </a:lnTo>
                  <a:lnTo>
                    <a:pt x="226334" y="32398"/>
                  </a:lnTo>
                  <a:lnTo>
                    <a:pt x="225406" y="34396"/>
                  </a:lnTo>
                  <a:lnTo>
                    <a:pt x="223793" y="65330"/>
                  </a:lnTo>
                  <a:lnTo>
                    <a:pt x="221775" y="86348"/>
                  </a:lnTo>
                  <a:lnTo>
                    <a:pt x="218555" y="116336"/>
                  </a:lnTo>
                  <a:lnTo>
                    <a:pt x="217466" y="145432"/>
                  </a:lnTo>
                  <a:lnTo>
                    <a:pt x="217205" y="176332"/>
                  </a:lnTo>
                  <a:lnTo>
                    <a:pt x="217198" y="171748"/>
                  </a:lnTo>
                  <a:lnTo>
                    <a:pt x="220569" y="171744"/>
                  </a:lnTo>
                  <a:lnTo>
                    <a:pt x="221562" y="171037"/>
                  </a:lnTo>
                  <a:lnTo>
                    <a:pt x="222224" y="169861"/>
                  </a:lnTo>
                  <a:lnTo>
                    <a:pt x="223548" y="165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2" name="SMARTInkShape-3399"/>
            <p:cNvSpPr/>
            <p:nvPr>
              <p:custDataLst>
                <p:tags r:id="rId410"/>
              </p:custDataLst>
            </p:nvPr>
          </p:nvSpPr>
          <p:spPr>
            <a:xfrm>
              <a:off x="2413000" y="1206500"/>
              <a:ext cx="82551" cy="37218"/>
            </a:xfrm>
            <a:custGeom>
              <a:avLst/>
              <a:gdLst/>
              <a:ahLst/>
              <a:cxnLst/>
              <a:rect l="0" t="0" r="0" b="0"/>
              <a:pathLst>
                <a:path w="82551" h="37218">
                  <a:moveTo>
                    <a:pt x="0" y="31750"/>
                  </a:moveTo>
                  <a:lnTo>
                    <a:pt x="0" y="31750"/>
                  </a:lnTo>
                  <a:lnTo>
                    <a:pt x="0" y="35121"/>
                  </a:lnTo>
                  <a:lnTo>
                    <a:pt x="1411" y="36114"/>
                  </a:lnTo>
                  <a:lnTo>
                    <a:pt x="6742" y="37217"/>
                  </a:lnTo>
                  <a:lnTo>
                    <a:pt x="36165" y="32151"/>
                  </a:lnTo>
                  <a:lnTo>
                    <a:pt x="60026" y="2144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3" name="SMARTInkShape-3400"/>
            <p:cNvSpPr/>
            <p:nvPr>
              <p:custDataLst>
                <p:tags r:id="rId411"/>
              </p:custDataLst>
            </p:nvPr>
          </p:nvSpPr>
          <p:spPr>
            <a:xfrm>
              <a:off x="2508250" y="1132992"/>
              <a:ext cx="12701" cy="149709"/>
            </a:xfrm>
            <a:custGeom>
              <a:avLst/>
              <a:gdLst/>
              <a:ahLst/>
              <a:cxnLst/>
              <a:rect l="0" t="0" r="0" b="0"/>
              <a:pathLst>
                <a:path w="12701" h="149709">
                  <a:moveTo>
                    <a:pt x="12700" y="3658"/>
                  </a:moveTo>
                  <a:lnTo>
                    <a:pt x="12700" y="3658"/>
                  </a:lnTo>
                  <a:lnTo>
                    <a:pt x="12700" y="0"/>
                  </a:lnTo>
                  <a:lnTo>
                    <a:pt x="12700" y="27867"/>
                  </a:lnTo>
                  <a:lnTo>
                    <a:pt x="10819" y="54105"/>
                  </a:lnTo>
                  <a:lnTo>
                    <a:pt x="5793" y="81635"/>
                  </a:lnTo>
                  <a:lnTo>
                    <a:pt x="1716" y="108372"/>
                  </a:lnTo>
                  <a:lnTo>
                    <a:pt x="226" y="137157"/>
                  </a:lnTo>
                  <a:lnTo>
                    <a:pt x="0" y="14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4" name="SMARTInkShape-3401"/>
            <p:cNvSpPr/>
            <p:nvPr>
              <p:custDataLst>
                <p:tags r:id="rId412"/>
              </p:custDataLst>
            </p:nvPr>
          </p:nvSpPr>
          <p:spPr>
            <a:xfrm>
              <a:off x="2762250" y="1169961"/>
              <a:ext cx="107951" cy="68290"/>
            </a:xfrm>
            <a:custGeom>
              <a:avLst/>
              <a:gdLst/>
              <a:ahLst/>
              <a:cxnLst/>
              <a:rect l="0" t="0" r="0" b="0"/>
              <a:pathLst>
                <a:path w="107951" h="68290">
                  <a:moveTo>
                    <a:pt x="0" y="30189"/>
                  </a:moveTo>
                  <a:lnTo>
                    <a:pt x="0" y="30189"/>
                  </a:lnTo>
                  <a:lnTo>
                    <a:pt x="27630" y="16374"/>
                  </a:lnTo>
                  <a:lnTo>
                    <a:pt x="51461" y="6340"/>
                  </a:lnTo>
                  <a:lnTo>
                    <a:pt x="81426" y="0"/>
                  </a:lnTo>
                  <a:lnTo>
                    <a:pt x="86034" y="1596"/>
                  </a:lnTo>
                  <a:lnTo>
                    <a:pt x="89106" y="4777"/>
                  </a:lnTo>
                  <a:lnTo>
                    <a:pt x="92519" y="14661"/>
                  </a:lnTo>
                  <a:lnTo>
                    <a:pt x="94710" y="42121"/>
                  </a:lnTo>
                  <a:lnTo>
                    <a:pt x="95716" y="53837"/>
                  </a:lnTo>
                  <a:lnTo>
                    <a:pt x="98514" y="61395"/>
                  </a:lnTo>
                  <a:lnTo>
                    <a:pt x="100249" y="63693"/>
                  </a:lnTo>
                  <a:lnTo>
                    <a:pt x="107950" y="68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2" name="SMARTInkShape-Group673"/>
          <p:cNvGrpSpPr/>
          <p:nvPr/>
        </p:nvGrpSpPr>
        <p:grpSpPr>
          <a:xfrm>
            <a:off x="1250950" y="1575671"/>
            <a:ext cx="402474" cy="377091"/>
            <a:chOff x="1250950" y="1575671"/>
            <a:chExt cx="402474" cy="377091"/>
          </a:xfrm>
        </p:grpSpPr>
        <p:sp>
          <p:nvSpPr>
            <p:cNvPr id="1796" name="SMARTInkShape-3402"/>
            <p:cNvSpPr/>
            <p:nvPr>
              <p:custDataLst>
                <p:tags r:id="rId386"/>
              </p:custDataLst>
            </p:nvPr>
          </p:nvSpPr>
          <p:spPr>
            <a:xfrm>
              <a:off x="1593850" y="1664583"/>
              <a:ext cx="59574" cy="185445"/>
            </a:xfrm>
            <a:custGeom>
              <a:avLst/>
              <a:gdLst/>
              <a:ahLst/>
              <a:cxnLst/>
              <a:rect l="0" t="0" r="0" b="0"/>
              <a:pathLst>
                <a:path w="59574" h="185445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2604" y="28745"/>
                  </a:lnTo>
                  <a:lnTo>
                    <a:pt x="43622" y="59401"/>
                  </a:lnTo>
                  <a:lnTo>
                    <a:pt x="54665" y="82354"/>
                  </a:lnTo>
                  <a:lnTo>
                    <a:pt x="59573" y="104315"/>
                  </a:lnTo>
                  <a:lnTo>
                    <a:pt x="57992" y="125835"/>
                  </a:lnTo>
                  <a:lnTo>
                    <a:pt x="49168" y="154020"/>
                  </a:lnTo>
                  <a:lnTo>
                    <a:pt x="34488" y="178971"/>
                  </a:lnTo>
                  <a:lnTo>
                    <a:pt x="29909" y="184415"/>
                  </a:lnTo>
                  <a:lnTo>
                    <a:pt x="28406" y="185444"/>
                  </a:lnTo>
                  <a:lnTo>
                    <a:pt x="27404" y="185423"/>
                  </a:lnTo>
                  <a:lnTo>
                    <a:pt x="25400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7" name="SMARTInkShape-3403"/>
            <p:cNvSpPr/>
            <p:nvPr>
              <p:custDataLst>
                <p:tags r:id="rId387"/>
              </p:custDataLst>
            </p:nvPr>
          </p:nvSpPr>
          <p:spPr>
            <a:xfrm>
              <a:off x="1501579" y="1727200"/>
              <a:ext cx="79572" cy="31751"/>
            </a:xfrm>
            <a:custGeom>
              <a:avLst/>
              <a:gdLst/>
              <a:ahLst/>
              <a:cxnLst/>
              <a:rect l="0" t="0" r="0" b="0"/>
              <a:pathLst>
                <a:path w="79572" h="31751">
                  <a:moveTo>
                    <a:pt x="3371" y="31750"/>
                  </a:moveTo>
                  <a:lnTo>
                    <a:pt x="3371" y="31750"/>
                  </a:lnTo>
                  <a:lnTo>
                    <a:pt x="0" y="31750"/>
                  </a:lnTo>
                  <a:lnTo>
                    <a:pt x="4646" y="31750"/>
                  </a:lnTo>
                  <a:lnTo>
                    <a:pt x="33361" y="22316"/>
                  </a:lnTo>
                  <a:lnTo>
                    <a:pt x="63178" y="11046"/>
                  </a:lnTo>
                  <a:lnTo>
                    <a:pt x="795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8" name="SMARTInkShape-3404"/>
            <p:cNvSpPr/>
            <p:nvPr>
              <p:custDataLst>
                <p:tags r:id="rId388"/>
              </p:custDataLst>
            </p:nvPr>
          </p:nvSpPr>
          <p:spPr>
            <a:xfrm>
              <a:off x="1513404" y="1683273"/>
              <a:ext cx="55047" cy="131501"/>
            </a:xfrm>
            <a:custGeom>
              <a:avLst/>
              <a:gdLst/>
              <a:ahLst/>
              <a:cxnLst/>
              <a:rect l="0" t="0" r="0" b="0"/>
              <a:pathLst>
                <a:path w="55047" h="131501">
                  <a:moveTo>
                    <a:pt x="23296" y="12177"/>
                  </a:moveTo>
                  <a:lnTo>
                    <a:pt x="23296" y="12177"/>
                  </a:lnTo>
                  <a:lnTo>
                    <a:pt x="23296" y="0"/>
                  </a:lnTo>
                  <a:lnTo>
                    <a:pt x="21415" y="24031"/>
                  </a:lnTo>
                  <a:lnTo>
                    <a:pt x="16389" y="51908"/>
                  </a:lnTo>
                  <a:lnTo>
                    <a:pt x="8549" y="82510"/>
                  </a:lnTo>
                  <a:lnTo>
                    <a:pt x="1053" y="110157"/>
                  </a:lnTo>
                  <a:lnTo>
                    <a:pt x="0" y="117714"/>
                  </a:lnTo>
                  <a:lnTo>
                    <a:pt x="710" y="122751"/>
                  </a:lnTo>
                  <a:lnTo>
                    <a:pt x="2594" y="126110"/>
                  </a:lnTo>
                  <a:lnTo>
                    <a:pt x="5261" y="128349"/>
                  </a:lnTo>
                  <a:lnTo>
                    <a:pt x="22499" y="131500"/>
                  </a:lnTo>
                  <a:lnTo>
                    <a:pt x="38739" y="129063"/>
                  </a:lnTo>
                  <a:lnTo>
                    <a:pt x="46152" y="123863"/>
                  </a:lnTo>
                  <a:lnTo>
                    <a:pt x="55046" y="113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9" name="SMARTInkShape-3405"/>
            <p:cNvSpPr/>
            <p:nvPr>
              <p:custDataLst>
                <p:tags r:id="rId389"/>
              </p:custDataLst>
            </p:nvPr>
          </p:nvSpPr>
          <p:spPr>
            <a:xfrm>
              <a:off x="1434300" y="1639967"/>
              <a:ext cx="38901" cy="207884"/>
            </a:xfrm>
            <a:custGeom>
              <a:avLst/>
              <a:gdLst/>
              <a:ahLst/>
              <a:cxnLst/>
              <a:rect l="0" t="0" r="0" b="0"/>
              <a:pathLst>
                <a:path w="38901" h="207884">
                  <a:moveTo>
                    <a:pt x="38900" y="23733"/>
                  </a:moveTo>
                  <a:lnTo>
                    <a:pt x="38900" y="23733"/>
                  </a:lnTo>
                  <a:lnTo>
                    <a:pt x="32812" y="0"/>
                  </a:lnTo>
                  <a:lnTo>
                    <a:pt x="22463" y="26832"/>
                  </a:lnTo>
                  <a:lnTo>
                    <a:pt x="14897" y="56155"/>
                  </a:lnTo>
                  <a:lnTo>
                    <a:pt x="10903" y="72864"/>
                  </a:lnTo>
                  <a:lnTo>
                    <a:pt x="6830" y="90354"/>
                  </a:lnTo>
                  <a:lnTo>
                    <a:pt x="2703" y="108363"/>
                  </a:lnTo>
                  <a:lnTo>
                    <a:pt x="0" y="139663"/>
                  </a:lnTo>
                  <a:lnTo>
                    <a:pt x="1856" y="165569"/>
                  </a:lnTo>
                  <a:lnTo>
                    <a:pt x="7384" y="184138"/>
                  </a:lnTo>
                  <a:lnTo>
                    <a:pt x="16426" y="195683"/>
                  </a:lnTo>
                  <a:lnTo>
                    <a:pt x="32550" y="207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0" name="SMARTInkShape-3406"/>
            <p:cNvSpPr/>
            <p:nvPr>
              <p:custDataLst>
                <p:tags r:id="rId390"/>
              </p:custDataLst>
            </p:nvPr>
          </p:nvSpPr>
          <p:spPr>
            <a:xfrm>
              <a:off x="1250950" y="1797050"/>
              <a:ext cx="101601" cy="5027"/>
            </a:xfrm>
            <a:custGeom>
              <a:avLst/>
              <a:gdLst/>
              <a:ahLst/>
              <a:cxnLst/>
              <a:rect l="0" t="0" r="0" b="0"/>
              <a:pathLst>
                <a:path w="101601" h="5027">
                  <a:moveTo>
                    <a:pt x="0" y="0"/>
                  </a:moveTo>
                  <a:lnTo>
                    <a:pt x="0" y="0"/>
                  </a:lnTo>
                  <a:lnTo>
                    <a:pt x="25749" y="1881"/>
                  </a:lnTo>
                  <a:lnTo>
                    <a:pt x="48316" y="5026"/>
                  </a:lnTo>
                  <a:lnTo>
                    <a:pt x="75464" y="407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1" name="SMARTInkShape-3407"/>
            <p:cNvSpPr/>
            <p:nvPr>
              <p:custDataLst>
                <p:tags r:id="rId391"/>
              </p:custDataLst>
            </p:nvPr>
          </p:nvSpPr>
          <p:spPr>
            <a:xfrm>
              <a:off x="1263650" y="1575671"/>
              <a:ext cx="84626" cy="377091"/>
            </a:xfrm>
            <a:custGeom>
              <a:avLst/>
              <a:gdLst/>
              <a:ahLst/>
              <a:cxnLst/>
              <a:rect l="0" t="0" r="0" b="0"/>
              <a:pathLst>
                <a:path w="84626" h="377091">
                  <a:moveTo>
                    <a:pt x="0" y="145179"/>
                  </a:moveTo>
                  <a:lnTo>
                    <a:pt x="0" y="145179"/>
                  </a:lnTo>
                  <a:lnTo>
                    <a:pt x="5070" y="158271"/>
                  </a:lnTo>
                  <a:lnTo>
                    <a:pt x="8838" y="161581"/>
                  </a:lnTo>
                  <a:lnTo>
                    <a:pt x="25040" y="160073"/>
                  </a:lnTo>
                  <a:lnTo>
                    <a:pt x="51085" y="138303"/>
                  </a:lnTo>
                  <a:lnTo>
                    <a:pt x="74403" y="108413"/>
                  </a:lnTo>
                  <a:lnTo>
                    <a:pt x="82457" y="82037"/>
                  </a:lnTo>
                  <a:lnTo>
                    <a:pt x="84625" y="53616"/>
                  </a:lnTo>
                  <a:lnTo>
                    <a:pt x="80885" y="29225"/>
                  </a:lnTo>
                  <a:lnTo>
                    <a:pt x="70846" y="5773"/>
                  </a:lnTo>
                  <a:lnTo>
                    <a:pt x="66281" y="2147"/>
                  </a:lnTo>
                  <a:lnTo>
                    <a:pt x="61121" y="436"/>
                  </a:lnTo>
                  <a:lnTo>
                    <a:pt x="55564" y="0"/>
                  </a:lnTo>
                  <a:lnTo>
                    <a:pt x="49743" y="3943"/>
                  </a:lnTo>
                  <a:lnTo>
                    <a:pt x="37630" y="19613"/>
                  </a:lnTo>
                  <a:lnTo>
                    <a:pt x="28954" y="48214"/>
                  </a:lnTo>
                  <a:lnTo>
                    <a:pt x="25653" y="65719"/>
                  </a:lnTo>
                  <a:lnTo>
                    <a:pt x="23452" y="85856"/>
                  </a:lnTo>
                  <a:lnTo>
                    <a:pt x="21985" y="107747"/>
                  </a:lnTo>
                  <a:lnTo>
                    <a:pt x="21006" y="130808"/>
                  </a:lnTo>
                  <a:lnTo>
                    <a:pt x="21765" y="153237"/>
                  </a:lnTo>
                  <a:lnTo>
                    <a:pt x="23683" y="175245"/>
                  </a:lnTo>
                  <a:lnTo>
                    <a:pt x="26372" y="196973"/>
                  </a:lnTo>
                  <a:lnTo>
                    <a:pt x="28870" y="217808"/>
                  </a:lnTo>
                  <a:lnTo>
                    <a:pt x="31241" y="238049"/>
                  </a:lnTo>
                  <a:lnTo>
                    <a:pt x="33528" y="257892"/>
                  </a:lnTo>
                  <a:lnTo>
                    <a:pt x="35052" y="276060"/>
                  </a:lnTo>
                  <a:lnTo>
                    <a:pt x="36068" y="293111"/>
                  </a:lnTo>
                  <a:lnTo>
                    <a:pt x="37197" y="323815"/>
                  </a:lnTo>
                  <a:lnTo>
                    <a:pt x="37699" y="349221"/>
                  </a:lnTo>
                  <a:lnTo>
                    <a:pt x="37315" y="373292"/>
                  </a:lnTo>
                  <a:lnTo>
                    <a:pt x="36166" y="375571"/>
                  </a:lnTo>
                  <a:lnTo>
                    <a:pt x="34694" y="377090"/>
                  </a:lnTo>
                  <a:lnTo>
                    <a:pt x="32301" y="374575"/>
                  </a:lnTo>
                  <a:lnTo>
                    <a:pt x="19050" y="348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0" name="SMARTInkShape-Group674"/>
          <p:cNvGrpSpPr/>
          <p:nvPr/>
        </p:nvGrpSpPr>
        <p:grpSpPr>
          <a:xfrm>
            <a:off x="1809750" y="1618459"/>
            <a:ext cx="1441098" cy="195128"/>
            <a:chOff x="1809750" y="1618459"/>
            <a:chExt cx="1441098" cy="195128"/>
          </a:xfrm>
        </p:grpSpPr>
        <p:sp>
          <p:nvSpPr>
            <p:cNvPr id="1803" name="SMARTInkShape-3408"/>
            <p:cNvSpPr/>
            <p:nvPr>
              <p:custDataLst>
                <p:tags r:id="rId369"/>
              </p:custDataLst>
            </p:nvPr>
          </p:nvSpPr>
          <p:spPr>
            <a:xfrm>
              <a:off x="3136900" y="1657350"/>
              <a:ext cx="21895" cy="107951"/>
            </a:xfrm>
            <a:custGeom>
              <a:avLst/>
              <a:gdLst/>
              <a:ahLst/>
              <a:cxnLst/>
              <a:rect l="0" t="0" r="0" b="0"/>
              <a:pathLst>
                <a:path w="21895" h="107951">
                  <a:moveTo>
                    <a:pt x="0" y="0"/>
                  </a:moveTo>
                  <a:lnTo>
                    <a:pt x="0" y="0"/>
                  </a:lnTo>
                  <a:lnTo>
                    <a:pt x="6908" y="24485"/>
                  </a:lnTo>
                  <a:lnTo>
                    <a:pt x="12865" y="52410"/>
                  </a:lnTo>
                  <a:lnTo>
                    <a:pt x="19099" y="79264"/>
                  </a:lnTo>
                  <a:lnTo>
                    <a:pt x="21894" y="92378"/>
                  </a:lnTo>
                  <a:lnTo>
                    <a:pt x="20784" y="100559"/>
                  </a:lnTo>
                  <a:lnTo>
                    <a:pt x="19501" y="103023"/>
                  </a:lnTo>
                  <a:lnTo>
                    <a:pt x="17939" y="104665"/>
                  </a:lnTo>
                  <a:lnTo>
                    <a:pt x="127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4" name="SMARTInkShape-3409"/>
            <p:cNvSpPr/>
            <p:nvPr>
              <p:custDataLst>
                <p:tags r:id="rId370"/>
              </p:custDataLst>
            </p:nvPr>
          </p:nvSpPr>
          <p:spPr>
            <a:xfrm>
              <a:off x="3136900" y="1621751"/>
              <a:ext cx="113948" cy="171105"/>
            </a:xfrm>
            <a:custGeom>
              <a:avLst/>
              <a:gdLst/>
              <a:ahLst/>
              <a:cxnLst/>
              <a:rect l="0" t="0" r="0" b="0"/>
              <a:pathLst>
                <a:path w="113948" h="171105">
                  <a:moveTo>
                    <a:pt x="0" y="22899"/>
                  </a:moveTo>
                  <a:lnTo>
                    <a:pt x="0" y="22899"/>
                  </a:lnTo>
                  <a:lnTo>
                    <a:pt x="6742" y="12786"/>
                  </a:lnTo>
                  <a:lnTo>
                    <a:pt x="19459" y="5940"/>
                  </a:lnTo>
                  <a:lnTo>
                    <a:pt x="44571" y="0"/>
                  </a:lnTo>
                  <a:lnTo>
                    <a:pt x="68004" y="122"/>
                  </a:lnTo>
                  <a:lnTo>
                    <a:pt x="74970" y="1364"/>
                  </a:lnTo>
                  <a:lnTo>
                    <a:pt x="79613" y="3603"/>
                  </a:lnTo>
                  <a:lnTo>
                    <a:pt x="82709" y="6507"/>
                  </a:lnTo>
                  <a:lnTo>
                    <a:pt x="84773" y="9855"/>
                  </a:lnTo>
                  <a:lnTo>
                    <a:pt x="84032" y="14203"/>
                  </a:lnTo>
                  <a:lnTo>
                    <a:pt x="72876" y="30435"/>
                  </a:lnTo>
                  <a:lnTo>
                    <a:pt x="58282" y="47945"/>
                  </a:lnTo>
                  <a:lnTo>
                    <a:pt x="54125" y="57784"/>
                  </a:lnTo>
                  <a:lnTo>
                    <a:pt x="55134" y="61678"/>
                  </a:lnTo>
                  <a:lnTo>
                    <a:pt x="57922" y="64979"/>
                  </a:lnTo>
                  <a:lnTo>
                    <a:pt x="67371" y="70529"/>
                  </a:lnTo>
                  <a:lnTo>
                    <a:pt x="94551" y="81722"/>
                  </a:lnTo>
                  <a:lnTo>
                    <a:pt x="101134" y="85398"/>
                  </a:lnTo>
                  <a:lnTo>
                    <a:pt x="110330" y="97008"/>
                  </a:lnTo>
                  <a:lnTo>
                    <a:pt x="113770" y="104055"/>
                  </a:lnTo>
                  <a:lnTo>
                    <a:pt x="113947" y="112281"/>
                  </a:lnTo>
                  <a:lnTo>
                    <a:pt x="108498" y="130828"/>
                  </a:lnTo>
                  <a:lnTo>
                    <a:pt x="93377" y="148949"/>
                  </a:lnTo>
                  <a:lnTo>
                    <a:pt x="74662" y="163588"/>
                  </a:lnTo>
                  <a:lnTo>
                    <a:pt x="59289" y="170094"/>
                  </a:lnTo>
                  <a:lnTo>
                    <a:pt x="51045" y="171104"/>
                  </a:lnTo>
                  <a:lnTo>
                    <a:pt x="48847" y="170386"/>
                  </a:lnTo>
                  <a:lnTo>
                    <a:pt x="47381" y="167790"/>
                  </a:lnTo>
                  <a:lnTo>
                    <a:pt x="44450" y="149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5" name="SMARTInkShape-3410"/>
            <p:cNvSpPr/>
            <p:nvPr>
              <p:custDataLst>
                <p:tags r:id="rId371"/>
              </p:custDataLst>
            </p:nvPr>
          </p:nvSpPr>
          <p:spPr>
            <a:xfrm>
              <a:off x="2952750" y="1720850"/>
              <a:ext cx="44451" cy="25401"/>
            </a:xfrm>
            <a:custGeom>
              <a:avLst/>
              <a:gdLst/>
              <a:ahLst/>
              <a:cxnLst/>
              <a:rect l="0" t="0" r="0" b="0"/>
              <a:pathLst>
                <a:path w="44451" h="25401">
                  <a:moveTo>
                    <a:pt x="0" y="0"/>
                  </a:moveTo>
                  <a:lnTo>
                    <a:pt x="0" y="0"/>
                  </a:lnTo>
                  <a:lnTo>
                    <a:pt x="29886" y="17677"/>
                  </a:lnTo>
                  <a:lnTo>
                    <a:pt x="444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6" name="SMARTInkShape-3411"/>
            <p:cNvSpPr/>
            <p:nvPr>
              <p:custDataLst>
                <p:tags r:id="rId372"/>
              </p:custDataLst>
            </p:nvPr>
          </p:nvSpPr>
          <p:spPr>
            <a:xfrm>
              <a:off x="2971800" y="1663700"/>
              <a:ext cx="10985" cy="101601"/>
            </a:xfrm>
            <a:custGeom>
              <a:avLst/>
              <a:gdLst/>
              <a:ahLst/>
              <a:cxnLst/>
              <a:rect l="0" t="0" r="0" b="0"/>
              <a:pathLst>
                <a:path w="10985" h="101601">
                  <a:moveTo>
                    <a:pt x="0" y="0"/>
                  </a:moveTo>
                  <a:lnTo>
                    <a:pt x="0" y="0"/>
                  </a:lnTo>
                  <a:lnTo>
                    <a:pt x="6907" y="24485"/>
                  </a:lnTo>
                  <a:lnTo>
                    <a:pt x="10984" y="52410"/>
                  </a:lnTo>
                  <a:lnTo>
                    <a:pt x="10310" y="77383"/>
                  </a:lnTo>
                  <a:lnTo>
                    <a:pt x="5642" y="91837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7" name="SMARTInkShape-3412"/>
            <p:cNvSpPr/>
            <p:nvPr>
              <p:custDataLst>
                <p:tags r:id="rId373"/>
              </p:custDataLst>
            </p:nvPr>
          </p:nvSpPr>
          <p:spPr>
            <a:xfrm>
              <a:off x="2800350" y="1638300"/>
              <a:ext cx="36044" cy="152401"/>
            </a:xfrm>
            <a:custGeom>
              <a:avLst/>
              <a:gdLst/>
              <a:ahLst/>
              <a:cxnLst/>
              <a:rect l="0" t="0" r="0" b="0"/>
              <a:pathLst>
                <a:path w="36044" h="152401">
                  <a:moveTo>
                    <a:pt x="19050" y="0"/>
                  </a:moveTo>
                  <a:lnTo>
                    <a:pt x="19050" y="0"/>
                  </a:lnTo>
                  <a:lnTo>
                    <a:pt x="27839" y="29511"/>
                  </a:lnTo>
                  <a:lnTo>
                    <a:pt x="35060" y="60250"/>
                  </a:lnTo>
                  <a:lnTo>
                    <a:pt x="36043" y="82516"/>
                  </a:lnTo>
                  <a:lnTo>
                    <a:pt x="34129" y="101820"/>
                  </a:lnTo>
                  <a:lnTo>
                    <a:pt x="25281" y="119807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8" name="SMARTInkShape-3413"/>
            <p:cNvSpPr/>
            <p:nvPr>
              <p:custDataLst>
                <p:tags r:id="rId374"/>
              </p:custDataLst>
            </p:nvPr>
          </p:nvSpPr>
          <p:spPr>
            <a:xfrm>
              <a:off x="2724150" y="17081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6350"/>
                  </a:moveTo>
                  <a:lnTo>
                    <a:pt x="0" y="6350"/>
                  </a:lnTo>
                  <a:lnTo>
                    <a:pt x="28979" y="1986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9" name="SMARTInkShape-3414"/>
            <p:cNvSpPr/>
            <p:nvPr>
              <p:custDataLst>
                <p:tags r:id="rId375"/>
              </p:custDataLst>
            </p:nvPr>
          </p:nvSpPr>
          <p:spPr>
            <a:xfrm>
              <a:off x="2726516" y="1638300"/>
              <a:ext cx="48435" cy="113596"/>
            </a:xfrm>
            <a:custGeom>
              <a:avLst/>
              <a:gdLst/>
              <a:ahLst/>
              <a:cxnLst/>
              <a:rect l="0" t="0" r="0" b="0"/>
              <a:pathLst>
                <a:path w="48435" h="113596">
                  <a:moveTo>
                    <a:pt x="29384" y="0"/>
                  </a:moveTo>
                  <a:lnTo>
                    <a:pt x="29384" y="0"/>
                  </a:lnTo>
                  <a:lnTo>
                    <a:pt x="20595" y="29511"/>
                  </a:lnTo>
                  <a:lnTo>
                    <a:pt x="9612" y="56487"/>
                  </a:lnTo>
                  <a:lnTo>
                    <a:pt x="2958" y="73789"/>
                  </a:lnTo>
                  <a:lnTo>
                    <a:pt x="0" y="90886"/>
                  </a:lnTo>
                  <a:lnTo>
                    <a:pt x="623" y="97279"/>
                  </a:lnTo>
                  <a:lnTo>
                    <a:pt x="2448" y="102247"/>
                  </a:lnTo>
                  <a:lnTo>
                    <a:pt x="5077" y="106265"/>
                  </a:lnTo>
                  <a:lnTo>
                    <a:pt x="8946" y="108943"/>
                  </a:lnTo>
                  <a:lnTo>
                    <a:pt x="23799" y="112713"/>
                  </a:lnTo>
                  <a:lnTo>
                    <a:pt x="33016" y="113595"/>
                  </a:lnTo>
                  <a:lnTo>
                    <a:pt x="36745" y="112419"/>
                  </a:lnTo>
                  <a:lnTo>
                    <a:pt x="4843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0" name="SMARTInkShape-3415"/>
            <p:cNvSpPr/>
            <p:nvPr>
              <p:custDataLst>
                <p:tags r:id="rId376"/>
              </p:custDataLst>
            </p:nvPr>
          </p:nvSpPr>
          <p:spPr>
            <a:xfrm>
              <a:off x="2566313" y="1680601"/>
              <a:ext cx="96418" cy="87769"/>
            </a:xfrm>
            <a:custGeom>
              <a:avLst/>
              <a:gdLst/>
              <a:ahLst/>
              <a:cxnLst/>
              <a:rect l="0" t="0" r="0" b="0"/>
              <a:pathLst>
                <a:path w="96418" h="87769">
                  <a:moveTo>
                    <a:pt x="18137" y="21199"/>
                  </a:moveTo>
                  <a:lnTo>
                    <a:pt x="18137" y="21199"/>
                  </a:lnTo>
                  <a:lnTo>
                    <a:pt x="18137" y="17828"/>
                  </a:lnTo>
                  <a:lnTo>
                    <a:pt x="16256" y="14291"/>
                  </a:lnTo>
                  <a:lnTo>
                    <a:pt x="8012" y="4192"/>
                  </a:lnTo>
                  <a:lnTo>
                    <a:pt x="6582" y="0"/>
                  </a:lnTo>
                  <a:lnTo>
                    <a:pt x="5946" y="5192"/>
                  </a:lnTo>
                  <a:lnTo>
                    <a:pt x="2167" y="34892"/>
                  </a:lnTo>
                  <a:lnTo>
                    <a:pt x="0" y="61083"/>
                  </a:lnTo>
                  <a:lnTo>
                    <a:pt x="2728" y="79975"/>
                  </a:lnTo>
                  <a:lnTo>
                    <a:pt x="6114" y="86127"/>
                  </a:lnTo>
                  <a:lnTo>
                    <a:pt x="8005" y="87768"/>
                  </a:lnTo>
                  <a:lnTo>
                    <a:pt x="11383" y="87450"/>
                  </a:lnTo>
                  <a:lnTo>
                    <a:pt x="20779" y="83335"/>
                  </a:lnTo>
                  <a:lnTo>
                    <a:pt x="30130" y="73039"/>
                  </a:lnTo>
                  <a:lnTo>
                    <a:pt x="41446" y="51375"/>
                  </a:lnTo>
                  <a:lnTo>
                    <a:pt x="49393" y="23476"/>
                  </a:lnTo>
                  <a:lnTo>
                    <a:pt x="51704" y="49129"/>
                  </a:lnTo>
                  <a:lnTo>
                    <a:pt x="58712" y="74223"/>
                  </a:lnTo>
                  <a:lnTo>
                    <a:pt x="64810" y="84966"/>
                  </a:lnTo>
                  <a:lnTo>
                    <a:pt x="67597" y="86288"/>
                  </a:lnTo>
                  <a:lnTo>
                    <a:pt x="74456" y="85876"/>
                  </a:lnTo>
                  <a:lnTo>
                    <a:pt x="82208" y="79577"/>
                  </a:lnTo>
                  <a:lnTo>
                    <a:pt x="89652" y="69723"/>
                  </a:lnTo>
                  <a:lnTo>
                    <a:pt x="95312" y="58287"/>
                  </a:lnTo>
                  <a:lnTo>
                    <a:pt x="96417" y="46149"/>
                  </a:lnTo>
                  <a:lnTo>
                    <a:pt x="94337" y="148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1" name="SMARTInkShape-3416"/>
            <p:cNvSpPr/>
            <p:nvPr>
              <p:custDataLst>
                <p:tags r:id="rId377"/>
              </p:custDataLst>
            </p:nvPr>
          </p:nvSpPr>
          <p:spPr>
            <a:xfrm>
              <a:off x="2499460" y="1625600"/>
              <a:ext cx="40541" cy="187987"/>
            </a:xfrm>
            <a:custGeom>
              <a:avLst/>
              <a:gdLst/>
              <a:ahLst/>
              <a:cxnLst/>
              <a:rect l="0" t="0" r="0" b="0"/>
              <a:pathLst>
                <a:path w="40541" h="187987">
                  <a:moveTo>
                    <a:pt x="40540" y="0"/>
                  </a:moveTo>
                  <a:lnTo>
                    <a:pt x="40540" y="0"/>
                  </a:lnTo>
                  <a:lnTo>
                    <a:pt x="37169" y="3371"/>
                  </a:lnTo>
                  <a:lnTo>
                    <a:pt x="28331" y="25693"/>
                  </a:lnTo>
                  <a:lnTo>
                    <a:pt x="20768" y="49284"/>
                  </a:lnTo>
                  <a:lnTo>
                    <a:pt x="13408" y="75526"/>
                  </a:lnTo>
                  <a:lnTo>
                    <a:pt x="7785" y="101300"/>
                  </a:lnTo>
                  <a:lnTo>
                    <a:pt x="2934" y="124985"/>
                  </a:lnTo>
                  <a:lnTo>
                    <a:pt x="0" y="156272"/>
                  </a:lnTo>
                  <a:lnTo>
                    <a:pt x="3598" y="177771"/>
                  </a:lnTo>
                  <a:lnTo>
                    <a:pt x="5329" y="182014"/>
                  </a:lnTo>
                  <a:lnTo>
                    <a:pt x="7894" y="184843"/>
                  </a:lnTo>
                  <a:lnTo>
                    <a:pt x="14506" y="187986"/>
                  </a:lnTo>
                  <a:lnTo>
                    <a:pt x="24031" y="187501"/>
                  </a:lnTo>
                  <a:lnTo>
                    <a:pt x="4054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2" name="SMARTInkShape-3417"/>
            <p:cNvSpPr/>
            <p:nvPr>
              <p:custDataLst>
                <p:tags r:id="rId378"/>
              </p:custDataLst>
            </p:nvPr>
          </p:nvSpPr>
          <p:spPr>
            <a:xfrm>
              <a:off x="2381250" y="1692079"/>
              <a:ext cx="49435" cy="117672"/>
            </a:xfrm>
            <a:custGeom>
              <a:avLst/>
              <a:gdLst/>
              <a:ahLst/>
              <a:cxnLst/>
              <a:rect l="0" t="0" r="0" b="0"/>
              <a:pathLst>
                <a:path w="49435" h="117672">
                  <a:moveTo>
                    <a:pt x="19050" y="3371"/>
                  </a:moveTo>
                  <a:lnTo>
                    <a:pt x="19050" y="3371"/>
                  </a:lnTo>
                  <a:lnTo>
                    <a:pt x="19050" y="0"/>
                  </a:lnTo>
                  <a:lnTo>
                    <a:pt x="17639" y="418"/>
                  </a:lnTo>
                  <a:lnTo>
                    <a:pt x="12308" y="4646"/>
                  </a:lnTo>
                  <a:lnTo>
                    <a:pt x="4744" y="18330"/>
                  </a:lnTo>
                  <a:lnTo>
                    <a:pt x="1406" y="32419"/>
                  </a:lnTo>
                  <a:lnTo>
                    <a:pt x="2506" y="39329"/>
                  </a:lnTo>
                  <a:lnTo>
                    <a:pt x="3788" y="42160"/>
                  </a:lnTo>
                  <a:lnTo>
                    <a:pt x="10856" y="47186"/>
                  </a:lnTo>
                  <a:lnTo>
                    <a:pt x="37988" y="59026"/>
                  </a:lnTo>
                  <a:lnTo>
                    <a:pt x="47693" y="65971"/>
                  </a:lnTo>
                  <a:lnTo>
                    <a:pt x="49434" y="70504"/>
                  </a:lnTo>
                  <a:lnTo>
                    <a:pt x="49184" y="75643"/>
                  </a:lnTo>
                  <a:lnTo>
                    <a:pt x="44437" y="86998"/>
                  </a:lnTo>
                  <a:lnTo>
                    <a:pt x="35272" y="99099"/>
                  </a:lnTo>
                  <a:lnTo>
                    <a:pt x="18212" y="111071"/>
                  </a:lnTo>
                  <a:lnTo>
                    <a:pt x="0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3" name="SMARTInkShape-3418"/>
            <p:cNvSpPr/>
            <p:nvPr>
              <p:custDataLst>
                <p:tags r:id="rId379"/>
              </p:custDataLst>
            </p:nvPr>
          </p:nvSpPr>
          <p:spPr>
            <a:xfrm>
              <a:off x="2280872" y="1714500"/>
              <a:ext cx="41387" cy="60618"/>
            </a:xfrm>
            <a:custGeom>
              <a:avLst/>
              <a:gdLst/>
              <a:ahLst/>
              <a:cxnLst/>
              <a:rect l="0" t="0" r="0" b="0"/>
              <a:pathLst>
                <a:path w="41387" h="60618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1" y="1881"/>
                  </a:lnTo>
                  <a:lnTo>
                    <a:pt x="8990" y="3371"/>
                  </a:lnTo>
                  <a:lnTo>
                    <a:pt x="2901" y="18951"/>
                  </a:lnTo>
                  <a:lnTo>
                    <a:pt x="0" y="38071"/>
                  </a:lnTo>
                  <a:lnTo>
                    <a:pt x="2511" y="53770"/>
                  </a:lnTo>
                  <a:lnTo>
                    <a:pt x="4794" y="57014"/>
                  </a:lnTo>
                  <a:lnTo>
                    <a:pt x="7728" y="59176"/>
                  </a:lnTo>
                  <a:lnTo>
                    <a:pt x="11094" y="60617"/>
                  </a:lnTo>
                  <a:lnTo>
                    <a:pt x="20480" y="60337"/>
                  </a:lnTo>
                  <a:lnTo>
                    <a:pt x="25946" y="59275"/>
                  </a:lnTo>
                  <a:lnTo>
                    <a:pt x="33901" y="54331"/>
                  </a:lnTo>
                  <a:lnTo>
                    <a:pt x="37010" y="51038"/>
                  </a:lnTo>
                  <a:lnTo>
                    <a:pt x="40464" y="39852"/>
                  </a:lnTo>
                  <a:lnTo>
                    <a:pt x="41386" y="32918"/>
                  </a:lnTo>
                  <a:lnTo>
                    <a:pt x="38646" y="21450"/>
                  </a:lnTo>
                  <a:lnTo>
                    <a:pt x="28761" y="5962"/>
                  </a:lnTo>
                  <a:lnTo>
                    <a:pt x="24333" y="2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4" name="SMARTInkShape-3419"/>
            <p:cNvSpPr/>
            <p:nvPr>
              <p:custDataLst>
                <p:tags r:id="rId380"/>
              </p:custDataLst>
            </p:nvPr>
          </p:nvSpPr>
          <p:spPr>
            <a:xfrm>
              <a:off x="2176489" y="1697738"/>
              <a:ext cx="65062" cy="81056"/>
            </a:xfrm>
            <a:custGeom>
              <a:avLst/>
              <a:gdLst/>
              <a:ahLst/>
              <a:cxnLst/>
              <a:rect l="0" t="0" r="0" b="0"/>
              <a:pathLst>
                <a:path w="65062" h="81056">
                  <a:moveTo>
                    <a:pt x="65061" y="23112"/>
                  </a:moveTo>
                  <a:lnTo>
                    <a:pt x="65061" y="23112"/>
                  </a:lnTo>
                  <a:lnTo>
                    <a:pt x="56272" y="9297"/>
                  </a:lnTo>
                  <a:lnTo>
                    <a:pt x="49866" y="2861"/>
                  </a:lnTo>
                  <a:lnTo>
                    <a:pt x="44667" y="0"/>
                  </a:lnTo>
                  <a:lnTo>
                    <a:pt x="36241" y="2492"/>
                  </a:lnTo>
                  <a:lnTo>
                    <a:pt x="31031" y="5132"/>
                  </a:lnTo>
                  <a:lnTo>
                    <a:pt x="13586" y="25703"/>
                  </a:lnTo>
                  <a:lnTo>
                    <a:pt x="1753" y="50769"/>
                  </a:lnTo>
                  <a:lnTo>
                    <a:pt x="0" y="63861"/>
                  </a:lnTo>
                  <a:lnTo>
                    <a:pt x="520" y="69328"/>
                  </a:lnTo>
                  <a:lnTo>
                    <a:pt x="2984" y="73678"/>
                  </a:lnTo>
                  <a:lnTo>
                    <a:pt x="11365" y="80393"/>
                  </a:lnTo>
                  <a:lnTo>
                    <a:pt x="17270" y="81055"/>
                  </a:lnTo>
                  <a:lnTo>
                    <a:pt x="46011" y="739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5" name="SMARTInkShape-3420"/>
            <p:cNvSpPr/>
            <p:nvPr>
              <p:custDataLst>
                <p:tags r:id="rId381"/>
              </p:custDataLst>
            </p:nvPr>
          </p:nvSpPr>
          <p:spPr>
            <a:xfrm>
              <a:off x="2038350" y="17399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5026"/>
                  </a:lnTo>
                  <a:lnTo>
                    <a:pt x="31393" y="5958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6" name="SMARTInkShape-3421"/>
            <p:cNvSpPr/>
            <p:nvPr>
              <p:custDataLst>
                <p:tags r:id="rId382"/>
              </p:custDataLst>
            </p:nvPr>
          </p:nvSpPr>
          <p:spPr>
            <a:xfrm>
              <a:off x="2057400" y="1618459"/>
              <a:ext cx="38101" cy="172242"/>
            </a:xfrm>
            <a:custGeom>
              <a:avLst/>
              <a:gdLst/>
              <a:ahLst/>
              <a:cxnLst/>
              <a:rect l="0" t="0" r="0" b="0"/>
              <a:pathLst>
                <a:path w="38101" h="172242">
                  <a:moveTo>
                    <a:pt x="0" y="38891"/>
                  </a:moveTo>
                  <a:lnTo>
                    <a:pt x="0" y="38891"/>
                  </a:lnTo>
                  <a:lnTo>
                    <a:pt x="8728" y="12002"/>
                  </a:lnTo>
                  <a:lnTo>
                    <a:pt x="11523" y="663"/>
                  </a:lnTo>
                  <a:lnTo>
                    <a:pt x="11916" y="0"/>
                  </a:lnTo>
                  <a:lnTo>
                    <a:pt x="12177" y="264"/>
                  </a:lnTo>
                  <a:lnTo>
                    <a:pt x="17666" y="31104"/>
                  </a:lnTo>
                  <a:lnTo>
                    <a:pt x="21492" y="53775"/>
                  </a:lnTo>
                  <a:lnTo>
                    <a:pt x="27426" y="79843"/>
                  </a:lnTo>
                  <a:lnTo>
                    <a:pt x="33356" y="105775"/>
                  </a:lnTo>
                  <a:lnTo>
                    <a:pt x="36694" y="135536"/>
                  </a:lnTo>
                  <a:lnTo>
                    <a:pt x="37915" y="164846"/>
                  </a:lnTo>
                  <a:lnTo>
                    <a:pt x="38100" y="1722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7" name="SMARTInkShape-3422"/>
            <p:cNvSpPr/>
            <p:nvPr>
              <p:custDataLst>
                <p:tags r:id="rId383"/>
              </p:custDataLst>
            </p:nvPr>
          </p:nvSpPr>
          <p:spPr>
            <a:xfrm>
              <a:off x="2000250" y="1628292"/>
              <a:ext cx="95251" cy="162409"/>
            </a:xfrm>
            <a:custGeom>
              <a:avLst/>
              <a:gdLst/>
              <a:ahLst/>
              <a:cxnLst/>
              <a:rect l="0" t="0" r="0" b="0"/>
              <a:pathLst>
                <a:path w="95251" h="162409">
                  <a:moveTo>
                    <a:pt x="95250" y="3658"/>
                  </a:moveTo>
                  <a:lnTo>
                    <a:pt x="95250" y="3658"/>
                  </a:lnTo>
                  <a:lnTo>
                    <a:pt x="91879" y="287"/>
                  </a:lnTo>
                  <a:lnTo>
                    <a:pt x="89475" y="0"/>
                  </a:lnTo>
                  <a:lnTo>
                    <a:pt x="83041" y="1562"/>
                  </a:lnTo>
                  <a:lnTo>
                    <a:pt x="75478" y="14015"/>
                  </a:lnTo>
                  <a:lnTo>
                    <a:pt x="66707" y="34367"/>
                  </a:lnTo>
                  <a:lnTo>
                    <a:pt x="55753" y="59875"/>
                  </a:lnTo>
                  <a:lnTo>
                    <a:pt x="43829" y="87675"/>
                  </a:lnTo>
                  <a:lnTo>
                    <a:pt x="31474" y="114376"/>
                  </a:lnTo>
                  <a:lnTo>
                    <a:pt x="14029" y="143865"/>
                  </a:lnTo>
                  <a:lnTo>
                    <a:pt x="4470" y="160049"/>
                  </a:lnTo>
                  <a:lnTo>
                    <a:pt x="2980" y="161541"/>
                  </a:lnTo>
                  <a:lnTo>
                    <a:pt x="0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8" name="SMARTInkShape-3423"/>
            <p:cNvSpPr/>
            <p:nvPr>
              <p:custDataLst>
                <p:tags r:id="rId384"/>
              </p:custDataLst>
            </p:nvPr>
          </p:nvSpPr>
          <p:spPr>
            <a:xfrm>
              <a:off x="1809750" y="17081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27838" y="56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9" name="SMARTInkShape-3424"/>
            <p:cNvSpPr/>
            <p:nvPr>
              <p:custDataLst>
                <p:tags r:id="rId385"/>
              </p:custDataLst>
            </p:nvPr>
          </p:nvSpPr>
          <p:spPr>
            <a:xfrm>
              <a:off x="1809750" y="17526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5748" y="188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8" name="SMARTInkShape-Group675"/>
          <p:cNvGrpSpPr/>
          <p:nvPr/>
        </p:nvGrpSpPr>
        <p:grpSpPr>
          <a:xfrm>
            <a:off x="3338309" y="1595517"/>
            <a:ext cx="665502" cy="199479"/>
            <a:chOff x="3338309" y="1595517"/>
            <a:chExt cx="665502" cy="199479"/>
          </a:xfrm>
        </p:grpSpPr>
        <p:sp>
          <p:nvSpPr>
            <p:cNvPr id="1821" name="SMARTInkShape-3425"/>
            <p:cNvSpPr/>
            <p:nvPr>
              <p:custDataLst>
                <p:tags r:id="rId362"/>
              </p:custDataLst>
            </p:nvPr>
          </p:nvSpPr>
          <p:spPr>
            <a:xfrm>
              <a:off x="3956050" y="1600200"/>
              <a:ext cx="47761" cy="190501"/>
            </a:xfrm>
            <a:custGeom>
              <a:avLst/>
              <a:gdLst/>
              <a:ahLst/>
              <a:cxnLst/>
              <a:rect l="0" t="0" r="0" b="0"/>
              <a:pathLst>
                <a:path w="47761" h="190501">
                  <a:moveTo>
                    <a:pt x="12700" y="0"/>
                  </a:moveTo>
                  <a:lnTo>
                    <a:pt x="12700" y="0"/>
                  </a:lnTo>
                  <a:lnTo>
                    <a:pt x="19442" y="3371"/>
                  </a:lnTo>
                  <a:lnTo>
                    <a:pt x="30376" y="18951"/>
                  </a:lnTo>
                  <a:lnTo>
                    <a:pt x="42554" y="48184"/>
                  </a:lnTo>
                  <a:lnTo>
                    <a:pt x="47135" y="73391"/>
                  </a:lnTo>
                  <a:lnTo>
                    <a:pt x="47760" y="100351"/>
                  </a:lnTo>
                  <a:lnTo>
                    <a:pt x="43334" y="126445"/>
                  </a:lnTo>
                  <a:lnTo>
                    <a:pt x="32909" y="154823"/>
                  </a:lnTo>
                  <a:lnTo>
                    <a:pt x="4191" y="186364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2" name="SMARTInkShape-3426"/>
            <p:cNvSpPr/>
            <p:nvPr>
              <p:custDataLst>
                <p:tags r:id="rId363"/>
              </p:custDataLst>
            </p:nvPr>
          </p:nvSpPr>
          <p:spPr>
            <a:xfrm>
              <a:off x="3860800" y="16827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26053" y="11289"/>
                  </a:lnTo>
                  <a:lnTo>
                    <a:pt x="54992" y="397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3" name="SMARTInkShape-3427"/>
            <p:cNvSpPr/>
            <p:nvPr>
              <p:custDataLst>
                <p:tags r:id="rId364"/>
              </p:custDataLst>
            </p:nvPr>
          </p:nvSpPr>
          <p:spPr>
            <a:xfrm>
              <a:off x="3854662" y="1619250"/>
              <a:ext cx="63289" cy="125737"/>
            </a:xfrm>
            <a:custGeom>
              <a:avLst/>
              <a:gdLst/>
              <a:ahLst/>
              <a:cxnLst/>
              <a:rect l="0" t="0" r="0" b="0"/>
              <a:pathLst>
                <a:path w="63289" h="125737">
                  <a:moveTo>
                    <a:pt x="31538" y="0"/>
                  </a:moveTo>
                  <a:lnTo>
                    <a:pt x="31538" y="0"/>
                  </a:lnTo>
                  <a:lnTo>
                    <a:pt x="38280" y="3371"/>
                  </a:lnTo>
                  <a:lnTo>
                    <a:pt x="43471" y="8789"/>
                  </a:lnTo>
                  <a:lnTo>
                    <a:pt x="45843" y="12209"/>
                  </a:lnTo>
                  <a:lnTo>
                    <a:pt x="46014" y="17312"/>
                  </a:lnTo>
                  <a:lnTo>
                    <a:pt x="42440" y="30507"/>
                  </a:lnTo>
                  <a:lnTo>
                    <a:pt x="22382" y="60545"/>
                  </a:lnTo>
                  <a:lnTo>
                    <a:pt x="4209" y="89514"/>
                  </a:lnTo>
                  <a:lnTo>
                    <a:pt x="107" y="105401"/>
                  </a:lnTo>
                  <a:lnTo>
                    <a:pt x="0" y="112600"/>
                  </a:lnTo>
                  <a:lnTo>
                    <a:pt x="2046" y="117400"/>
                  </a:lnTo>
                  <a:lnTo>
                    <a:pt x="5527" y="120600"/>
                  </a:lnTo>
                  <a:lnTo>
                    <a:pt x="15039" y="124156"/>
                  </a:lnTo>
                  <a:lnTo>
                    <a:pt x="26322" y="125736"/>
                  </a:lnTo>
                  <a:lnTo>
                    <a:pt x="36511" y="122675"/>
                  </a:lnTo>
                  <a:lnTo>
                    <a:pt x="6328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4" name="SMARTInkShape-3428"/>
            <p:cNvSpPr/>
            <p:nvPr>
              <p:custDataLst>
                <p:tags r:id="rId365"/>
              </p:custDataLst>
            </p:nvPr>
          </p:nvSpPr>
          <p:spPr>
            <a:xfrm>
              <a:off x="3708762" y="1689100"/>
              <a:ext cx="82718" cy="66794"/>
            </a:xfrm>
            <a:custGeom>
              <a:avLst/>
              <a:gdLst/>
              <a:ahLst/>
              <a:cxnLst/>
              <a:rect l="0" t="0" r="0" b="0"/>
              <a:pathLst>
                <a:path w="82718" h="66794">
                  <a:moveTo>
                    <a:pt x="18688" y="0"/>
                  </a:moveTo>
                  <a:lnTo>
                    <a:pt x="18688" y="0"/>
                  </a:lnTo>
                  <a:lnTo>
                    <a:pt x="15317" y="0"/>
                  </a:lnTo>
                  <a:lnTo>
                    <a:pt x="11781" y="5644"/>
                  </a:lnTo>
                  <a:lnTo>
                    <a:pt x="2387" y="32493"/>
                  </a:lnTo>
                  <a:lnTo>
                    <a:pt x="0" y="56856"/>
                  </a:lnTo>
                  <a:lnTo>
                    <a:pt x="585" y="59071"/>
                  </a:lnTo>
                  <a:lnTo>
                    <a:pt x="1681" y="60547"/>
                  </a:lnTo>
                  <a:lnTo>
                    <a:pt x="3116" y="61531"/>
                  </a:lnTo>
                  <a:lnTo>
                    <a:pt x="4779" y="60777"/>
                  </a:lnTo>
                  <a:lnTo>
                    <a:pt x="26084" y="35947"/>
                  </a:lnTo>
                  <a:lnTo>
                    <a:pt x="41439" y="10805"/>
                  </a:lnTo>
                  <a:lnTo>
                    <a:pt x="42322" y="10026"/>
                  </a:lnTo>
                  <a:lnTo>
                    <a:pt x="42911" y="10211"/>
                  </a:lnTo>
                  <a:lnTo>
                    <a:pt x="43303" y="11041"/>
                  </a:lnTo>
                  <a:lnTo>
                    <a:pt x="47390" y="42440"/>
                  </a:lnTo>
                  <a:lnTo>
                    <a:pt x="49535" y="59534"/>
                  </a:lnTo>
                  <a:lnTo>
                    <a:pt x="51247" y="62972"/>
                  </a:lnTo>
                  <a:lnTo>
                    <a:pt x="53800" y="65265"/>
                  </a:lnTo>
                  <a:lnTo>
                    <a:pt x="56912" y="66793"/>
                  </a:lnTo>
                  <a:lnTo>
                    <a:pt x="60399" y="66401"/>
                  </a:lnTo>
                  <a:lnTo>
                    <a:pt x="68035" y="62202"/>
                  </a:lnTo>
                  <a:lnTo>
                    <a:pt x="80268" y="48534"/>
                  </a:lnTo>
                  <a:lnTo>
                    <a:pt x="82319" y="43645"/>
                  </a:lnTo>
                  <a:lnTo>
                    <a:pt x="82717" y="34450"/>
                  </a:lnTo>
                  <a:lnTo>
                    <a:pt x="78973" y="21339"/>
                  </a:lnTo>
                  <a:lnTo>
                    <a:pt x="694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5" name="SMARTInkShape-3429"/>
            <p:cNvSpPr/>
            <p:nvPr>
              <p:custDataLst>
                <p:tags r:id="rId366"/>
              </p:custDataLst>
            </p:nvPr>
          </p:nvSpPr>
          <p:spPr>
            <a:xfrm>
              <a:off x="3624034" y="1595517"/>
              <a:ext cx="58967" cy="197972"/>
            </a:xfrm>
            <a:custGeom>
              <a:avLst/>
              <a:gdLst/>
              <a:ahLst/>
              <a:cxnLst/>
              <a:rect l="0" t="0" r="0" b="0"/>
              <a:pathLst>
                <a:path w="58967" h="197972">
                  <a:moveTo>
                    <a:pt x="58966" y="23733"/>
                  </a:moveTo>
                  <a:lnTo>
                    <a:pt x="58966" y="23733"/>
                  </a:lnTo>
                  <a:lnTo>
                    <a:pt x="58966" y="3960"/>
                  </a:lnTo>
                  <a:lnTo>
                    <a:pt x="58261" y="2084"/>
                  </a:lnTo>
                  <a:lnTo>
                    <a:pt x="57085" y="834"/>
                  </a:lnTo>
                  <a:lnTo>
                    <a:pt x="55595" y="0"/>
                  </a:lnTo>
                  <a:lnTo>
                    <a:pt x="53191" y="1561"/>
                  </a:lnTo>
                  <a:lnTo>
                    <a:pt x="41655" y="17399"/>
                  </a:lnTo>
                  <a:lnTo>
                    <a:pt x="28459" y="41849"/>
                  </a:lnTo>
                  <a:lnTo>
                    <a:pt x="16950" y="71531"/>
                  </a:lnTo>
                  <a:lnTo>
                    <a:pt x="7837" y="102126"/>
                  </a:lnTo>
                  <a:lnTo>
                    <a:pt x="1435" y="129835"/>
                  </a:lnTo>
                  <a:lnTo>
                    <a:pt x="0" y="154380"/>
                  </a:lnTo>
                  <a:lnTo>
                    <a:pt x="2420" y="174932"/>
                  </a:lnTo>
                  <a:lnTo>
                    <a:pt x="8199" y="188769"/>
                  </a:lnTo>
                  <a:lnTo>
                    <a:pt x="12422" y="193024"/>
                  </a:lnTo>
                  <a:lnTo>
                    <a:pt x="22757" y="197751"/>
                  </a:lnTo>
                  <a:lnTo>
                    <a:pt x="34407" y="197971"/>
                  </a:lnTo>
                  <a:lnTo>
                    <a:pt x="52616" y="195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6" name="SMARTInkShape-3430"/>
            <p:cNvSpPr/>
            <p:nvPr>
              <p:custDataLst>
                <p:tags r:id="rId367"/>
              </p:custDataLst>
            </p:nvPr>
          </p:nvSpPr>
          <p:spPr>
            <a:xfrm>
              <a:off x="3338309" y="1659638"/>
              <a:ext cx="116092" cy="135358"/>
            </a:xfrm>
            <a:custGeom>
              <a:avLst/>
              <a:gdLst/>
              <a:ahLst/>
              <a:cxnLst/>
              <a:rect l="0" t="0" r="0" b="0"/>
              <a:pathLst>
                <a:path w="116092" h="135358">
                  <a:moveTo>
                    <a:pt x="71641" y="23112"/>
                  </a:moveTo>
                  <a:lnTo>
                    <a:pt x="71641" y="23112"/>
                  </a:lnTo>
                  <a:lnTo>
                    <a:pt x="62803" y="5435"/>
                  </a:lnTo>
                  <a:lnTo>
                    <a:pt x="59399" y="2861"/>
                  </a:lnTo>
                  <a:lnTo>
                    <a:pt x="49972" y="0"/>
                  </a:lnTo>
                  <a:lnTo>
                    <a:pt x="44495" y="1354"/>
                  </a:lnTo>
                  <a:lnTo>
                    <a:pt x="32765" y="8503"/>
                  </a:lnTo>
                  <a:lnTo>
                    <a:pt x="14261" y="31170"/>
                  </a:lnTo>
                  <a:lnTo>
                    <a:pt x="5486" y="50115"/>
                  </a:lnTo>
                  <a:lnTo>
                    <a:pt x="4960" y="53814"/>
                  </a:lnTo>
                  <a:lnTo>
                    <a:pt x="5315" y="56280"/>
                  </a:lnTo>
                  <a:lnTo>
                    <a:pt x="6257" y="57924"/>
                  </a:lnTo>
                  <a:lnTo>
                    <a:pt x="14830" y="57869"/>
                  </a:lnTo>
                  <a:lnTo>
                    <a:pt x="27342" y="56904"/>
                  </a:lnTo>
                  <a:lnTo>
                    <a:pt x="50739" y="62033"/>
                  </a:lnTo>
                  <a:lnTo>
                    <a:pt x="55590" y="63876"/>
                  </a:lnTo>
                  <a:lnTo>
                    <a:pt x="58118" y="67222"/>
                  </a:lnTo>
                  <a:lnTo>
                    <a:pt x="59098" y="71568"/>
                  </a:lnTo>
                  <a:lnTo>
                    <a:pt x="59046" y="76583"/>
                  </a:lnTo>
                  <a:lnTo>
                    <a:pt x="48859" y="97124"/>
                  </a:lnTo>
                  <a:lnTo>
                    <a:pt x="22796" y="122869"/>
                  </a:lnTo>
                  <a:lnTo>
                    <a:pt x="4477" y="134330"/>
                  </a:lnTo>
                  <a:lnTo>
                    <a:pt x="1465" y="135357"/>
                  </a:lnTo>
                  <a:lnTo>
                    <a:pt x="162" y="134631"/>
                  </a:lnTo>
                  <a:lnTo>
                    <a:pt x="0" y="132736"/>
                  </a:lnTo>
                  <a:lnTo>
                    <a:pt x="2406" y="126162"/>
                  </a:lnTo>
                  <a:lnTo>
                    <a:pt x="8179" y="116184"/>
                  </a:lnTo>
                  <a:lnTo>
                    <a:pt x="26105" y="102038"/>
                  </a:lnTo>
                  <a:lnTo>
                    <a:pt x="52661" y="88909"/>
                  </a:lnTo>
                  <a:lnTo>
                    <a:pt x="79501" y="79453"/>
                  </a:lnTo>
                  <a:lnTo>
                    <a:pt x="93009" y="78256"/>
                  </a:lnTo>
                  <a:lnTo>
                    <a:pt x="98586" y="78925"/>
                  </a:lnTo>
                  <a:lnTo>
                    <a:pt x="103010" y="81487"/>
                  </a:lnTo>
                  <a:lnTo>
                    <a:pt x="109807" y="89979"/>
                  </a:lnTo>
                  <a:lnTo>
                    <a:pt x="114229" y="103289"/>
                  </a:lnTo>
                  <a:lnTo>
                    <a:pt x="116091" y="131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7" name="SMARTInkShape-3431"/>
            <p:cNvSpPr/>
            <p:nvPr>
              <p:custDataLst>
                <p:tags r:id="rId368"/>
              </p:custDataLst>
            </p:nvPr>
          </p:nvSpPr>
          <p:spPr>
            <a:xfrm>
              <a:off x="3460750" y="1688602"/>
              <a:ext cx="95251" cy="65859"/>
            </a:xfrm>
            <a:custGeom>
              <a:avLst/>
              <a:gdLst/>
              <a:ahLst/>
              <a:cxnLst/>
              <a:rect l="0" t="0" r="0" b="0"/>
              <a:pathLst>
                <a:path w="95251" h="65859">
                  <a:moveTo>
                    <a:pt x="0" y="6848"/>
                  </a:moveTo>
                  <a:lnTo>
                    <a:pt x="0" y="6848"/>
                  </a:lnTo>
                  <a:lnTo>
                    <a:pt x="6742" y="10219"/>
                  </a:lnTo>
                  <a:lnTo>
                    <a:pt x="8728" y="12623"/>
                  </a:lnTo>
                  <a:lnTo>
                    <a:pt x="17494" y="41957"/>
                  </a:lnTo>
                  <a:lnTo>
                    <a:pt x="18959" y="61686"/>
                  </a:lnTo>
                  <a:lnTo>
                    <a:pt x="19695" y="61751"/>
                  </a:lnTo>
                  <a:lnTo>
                    <a:pt x="22394" y="59942"/>
                  </a:lnTo>
                  <a:lnTo>
                    <a:pt x="42813" y="31334"/>
                  </a:lnTo>
                  <a:lnTo>
                    <a:pt x="59361" y="8079"/>
                  </a:lnTo>
                  <a:lnTo>
                    <a:pt x="67775" y="810"/>
                  </a:lnTo>
                  <a:lnTo>
                    <a:pt x="71289" y="0"/>
                  </a:lnTo>
                  <a:lnTo>
                    <a:pt x="74337" y="872"/>
                  </a:lnTo>
                  <a:lnTo>
                    <a:pt x="77075" y="2864"/>
                  </a:lnTo>
                  <a:lnTo>
                    <a:pt x="78194" y="7014"/>
                  </a:lnTo>
                  <a:lnTo>
                    <a:pt x="76602" y="38481"/>
                  </a:lnTo>
                  <a:lnTo>
                    <a:pt x="81703" y="64478"/>
                  </a:lnTo>
                  <a:lnTo>
                    <a:pt x="83396" y="65729"/>
                  </a:lnTo>
                  <a:lnTo>
                    <a:pt x="85937" y="65858"/>
                  </a:lnTo>
                  <a:lnTo>
                    <a:pt x="95250" y="639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2" name="SMARTInkShape-Group676"/>
          <p:cNvGrpSpPr/>
          <p:nvPr/>
        </p:nvGrpSpPr>
        <p:grpSpPr>
          <a:xfrm>
            <a:off x="4947996" y="1554212"/>
            <a:ext cx="335205" cy="134786"/>
            <a:chOff x="4947996" y="1554212"/>
            <a:chExt cx="335205" cy="134786"/>
          </a:xfrm>
        </p:grpSpPr>
        <p:sp>
          <p:nvSpPr>
            <p:cNvPr id="1829" name="SMARTInkShape-3432"/>
            <p:cNvSpPr/>
            <p:nvPr>
              <p:custDataLst>
                <p:tags r:id="rId359"/>
              </p:custDataLst>
            </p:nvPr>
          </p:nvSpPr>
          <p:spPr>
            <a:xfrm>
              <a:off x="5232400" y="16192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7136" y="88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0" name="SMARTInkShape-3433"/>
            <p:cNvSpPr/>
            <p:nvPr>
              <p:custDataLst>
                <p:tags r:id="rId360"/>
              </p:custDataLst>
            </p:nvPr>
          </p:nvSpPr>
          <p:spPr>
            <a:xfrm>
              <a:off x="5226050" y="1577666"/>
              <a:ext cx="57151" cy="9835"/>
            </a:xfrm>
            <a:custGeom>
              <a:avLst/>
              <a:gdLst/>
              <a:ahLst/>
              <a:cxnLst/>
              <a:rect l="0" t="0" r="0" b="0"/>
              <a:pathLst>
                <a:path w="57151" h="9835">
                  <a:moveTo>
                    <a:pt x="0" y="9834"/>
                  </a:moveTo>
                  <a:lnTo>
                    <a:pt x="0" y="9834"/>
                  </a:lnTo>
                  <a:lnTo>
                    <a:pt x="16606" y="9128"/>
                  </a:lnTo>
                  <a:lnTo>
                    <a:pt x="45369" y="3367"/>
                  </a:lnTo>
                  <a:lnTo>
                    <a:pt x="53345" y="0"/>
                  </a:lnTo>
                  <a:lnTo>
                    <a:pt x="54614" y="456"/>
                  </a:lnTo>
                  <a:lnTo>
                    <a:pt x="57150" y="3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1" name="SMARTInkShape-3434"/>
            <p:cNvSpPr/>
            <p:nvPr>
              <p:custDataLst>
                <p:tags r:id="rId361"/>
              </p:custDataLst>
            </p:nvPr>
          </p:nvSpPr>
          <p:spPr>
            <a:xfrm>
              <a:off x="4947996" y="1554212"/>
              <a:ext cx="189162" cy="134786"/>
            </a:xfrm>
            <a:custGeom>
              <a:avLst/>
              <a:gdLst/>
              <a:ahLst/>
              <a:cxnLst/>
              <a:rect l="0" t="0" r="0" b="0"/>
              <a:pathLst>
                <a:path w="189162" h="134786">
                  <a:moveTo>
                    <a:pt x="11354" y="20588"/>
                  </a:moveTo>
                  <a:lnTo>
                    <a:pt x="11354" y="20588"/>
                  </a:lnTo>
                  <a:lnTo>
                    <a:pt x="11354" y="14261"/>
                  </a:lnTo>
                  <a:lnTo>
                    <a:pt x="7983" y="17616"/>
                  </a:lnTo>
                  <a:lnTo>
                    <a:pt x="4887" y="40985"/>
                  </a:lnTo>
                  <a:lnTo>
                    <a:pt x="815" y="68808"/>
                  </a:lnTo>
                  <a:lnTo>
                    <a:pt x="0" y="97983"/>
                  </a:lnTo>
                  <a:lnTo>
                    <a:pt x="2310" y="113547"/>
                  </a:lnTo>
                  <a:lnTo>
                    <a:pt x="7569" y="125638"/>
                  </a:lnTo>
                  <a:lnTo>
                    <a:pt x="10947" y="130838"/>
                  </a:lnTo>
                  <a:lnTo>
                    <a:pt x="15316" y="133599"/>
                  </a:lnTo>
                  <a:lnTo>
                    <a:pt x="25815" y="134785"/>
                  </a:lnTo>
                  <a:lnTo>
                    <a:pt x="37537" y="127316"/>
                  </a:lnTo>
                  <a:lnTo>
                    <a:pt x="65679" y="96155"/>
                  </a:lnTo>
                  <a:lnTo>
                    <a:pt x="83347" y="66340"/>
                  </a:lnTo>
                  <a:lnTo>
                    <a:pt x="92523" y="35505"/>
                  </a:lnTo>
                  <a:lnTo>
                    <a:pt x="99097" y="17317"/>
                  </a:lnTo>
                  <a:lnTo>
                    <a:pt x="95660" y="32877"/>
                  </a:lnTo>
                  <a:lnTo>
                    <a:pt x="94685" y="54507"/>
                  </a:lnTo>
                  <a:lnTo>
                    <a:pt x="94251" y="76821"/>
                  </a:lnTo>
                  <a:lnTo>
                    <a:pt x="96175" y="97791"/>
                  </a:lnTo>
                  <a:lnTo>
                    <a:pt x="104085" y="116519"/>
                  </a:lnTo>
                  <a:lnTo>
                    <a:pt x="109864" y="122642"/>
                  </a:lnTo>
                  <a:lnTo>
                    <a:pt x="123810" y="129445"/>
                  </a:lnTo>
                  <a:lnTo>
                    <a:pt x="131481" y="129143"/>
                  </a:lnTo>
                  <a:lnTo>
                    <a:pt x="147529" y="123162"/>
                  </a:lnTo>
                  <a:lnTo>
                    <a:pt x="162187" y="107804"/>
                  </a:lnTo>
                  <a:lnTo>
                    <a:pt x="180458" y="77239"/>
                  </a:lnTo>
                  <a:lnTo>
                    <a:pt x="188111" y="56350"/>
                  </a:lnTo>
                  <a:lnTo>
                    <a:pt x="189161" y="35306"/>
                  </a:lnTo>
                  <a:lnTo>
                    <a:pt x="185394" y="19839"/>
                  </a:lnTo>
                  <a:lnTo>
                    <a:pt x="174849" y="1782"/>
                  </a:lnTo>
                  <a:lnTo>
                    <a:pt x="173267" y="289"/>
                  </a:lnTo>
                  <a:lnTo>
                    <a:pt x="172213" y="0"/>
                  </a:lnTo>
                  <a:lnTo>
                    <a:pt x="170104" y="1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0" name="SMARTInkShape-Group677"/>
          <p:cNvGrpSpPr/>
          <p:nvPr/>
        </p:nvGrpSpPr>
        <p:grpSpPr>
          <a:xfrm>
            <a:off x="5429612" y="1357122"/>
            <a:ext cx="329839" cy="419892"/>
            <a:chOff x="5429612" y="1357122"/>
            <a:chExt cx="329839" cy="419892"/>
          </a:xfrm>
        </p:grpSpPr>
        <p:sp>
          <p:nvSpPr>
            <p:cNvPr id="1833" name="SMARTInkShape-3435"/>
            <p:cNvSpPr/>
            <p:nvPr>
              <p:custDataLst>
                <p:tags r:id="rId352"/>
              </p:custDataLst>
            </p:nvPr>
          </p:nvSpPr>
          <p:spPr>
            <a:xfrm>
              <a:off x="5564365" y="1416450"/>
              <a:ext cx="195086" cy="18651"/>
            </a:xfrm>
            <a:custGeom>
              <a:avLst/>
              <a:gdLst/>
              <a:ahLst/>
              <a:cxnLst/>
              <a:rect l="0" t="0" r="0" b="0"/>
              <a:pathLst>
                <a:path w="195086" h="18651">
                  <a:moveTo>
                    <a:pt x="10935" y="18650"/>
                  </a:moveTo>
                  <a:lnTo>
                    <a:pt x="10935" y="18650"/>
                  </a:lnTo>
                  <a:lnTo>
                    <a:pt x="0" y="18650"/>
                  </a:lnTo>
                  <a:lnTo>
                    <a:pt x="20712" y="15279"/>
                  </a:lnTo>
                  <a:lnTo>
                    <a:pt x="42561" y="9861"/>
                  </a:lnTo>
                  <a:lnTo>
                    <a:pt x="69441" y="4160"/>
                  </a:lnTo>
                  <a:lnTo>
                    <a:pt x="100202" y="1627"/>
                  </a:lnTo>
                  <a:lnTo>
                    <a:pt x="130808" y="501"/>
                  </a:lnTo>
                  <a:lnTo>
                    <a:pt x="157345" y="0"/>
                  </a:lnTo>
                  <a:lnTo>
                    <a:pt x="179512" y="424"/>
                  </a:lnTo>
                  <a:lnTo>
                    <a:pt x="195085" y="5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4" name="SMARTInkShape-3436"/>
            <p:cNvSpPr/>
            <p:nvPr>
              <p:custDataLst>
                <p:tags r:id="rId353"/>
              </p:custDataLst>
            </p:nvPr>
          </p:nvSpPr>
          <p:spPr>
            <a:xfrm>
              <a:off x="5695950" y="1403350"/>
              <a:ext cx="3660" cy="101601"/>
            </a:xfrm>
            <a:custGeom>
              <a:avLst/>
              <a:gdLst/>
              <a:ahLst/>
              <a:cxnLst/>
              <a:rect l="0" t="0" r="0" b="0"/>
              <a:pathLst>
                <a:path w="3660" h="101601">
                  <a:moveTo>
                    <a:pt x="0" y="0"/>
                  </a:moveTo>
                  <a:lnTo>
                    <a:pt x="0" y="0"/>
                  </a:lnTo>
                  <a:lnTo>
                    <a:pt x="0" y="27790"/>
                  </a:lnTo>
                  <a:lnTo>
                    <a:pt x="0" y="52997"/>
                  </a:lnTo>
                  <a:lnTo>
                    <a:pt x="706" y="80319"/>
                  </a:lnTo>
                  <a:lnTo>
                    <a:pt x="3659" y="91218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5" name="SMARTInkShape-3437"/>
            <p:cNvSpPr/>
            <p:nvPr>
              <p:custDataLst>
                <p:tags r:id="rId354"/>
              </p:custDataLst>
            </p:nvPr>
          </p:nvSpPr>
          <p:spPr>
            <a:xfrm>
              <a:off x="5626100" y="1424631"/>
              <a:ext cx="19051" cy="81854"/>
            </a:xfrm>
            <a:custGeom>
              <a:avLst/>
              <a:gdLst/>
              <a:ahLst/>
              <a:cxnLst/>
              <a:rect l="0" t="0" r="0" b="0"/>
              <a:pathLst>
                <a:path w="19051" h="81854">
                  <a:moveTo>
                    <a:pt x="0" y="23169"/>
                  </a:moveTo>
                  <a:lnTo>
                    <a:pt x="0" y="23169"/>
                  </a:lnTo>
                  <a:lnTo>
                    <a:pt x="705" y="13030"/>
                  </a:lnTo>
                  <a:lnTo>
                    <a:pt x="5467" y="57"/>
                  </a:lnTo>
                  <a:lnTo>
                    <a:pt x="5762" y="0"/>
                  </a:lnTo>
                  <a:lnTo>
                    <a:pt x="9643" y="13550"/>
                  </a:lnTo>
                  <a:lnTo>
                    <a:pt x="7732" y="45206"/>
                  </a:lnTo>
                  <a:lnTo>
                    <a:pt x="6532" y="73134"/>
                  </a:lnTo>
                  <a:lnTo>
                    <a:pt x="8313" y="79007"/>
                  </a:lnTo>
                  <a:lnTo>
                    <a:pt x="9775" y="81561"/>
                  </a:lnTo>
                  <a:lnTo>
                    <a:pt x="11455" y="81853"/>
                  </a:lnTo>
                  <a:lnTo>
                    <a:pt x="13281" y="80636"/>
                  </a:lnTo>
                  <a:lnTo>
                    <a:pt x="19050" y="739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6" name="SMARTInkShape-3438"/>
            <p:cNvSpPr/>
            <p:nvPr>
              <p:custDataLst>
                <p:tags r:id="rId355"/>
              </p:custDataLst>
            </p:nvPr>
          </p:nvSpPr>
          <p:spPr>
            <a:xfrm>
              <a:off x="5436482" y="1357122"/>
              <a:ext cx="157869" cy="157850"/>
            </a:xfrm>
            <a:custGeom>
              <a:avLst/>
              <a:gdLst/>
              <a:ahLst/>
              <a:cxnLst/>
              <a:rect l="0" t="0" r="0" b="0"/>
              <a:pathLst>
                <a:path w="157869" h="157850">
                  <a:moveTo>
                    <a:pt x="5468" y="71628"/>
                  </a:moveTo>
                  <a:lnTo>
                    <a:pt x="5468" y="71628"/>
                  </a:lnTo>
                  <a:lnTo>
                    <a:pt x="2097" y="68257"/>
                  </a:lnTo>
                  <a:lnTo>
                    <a:pt x="441" y="64720"/>
                  </a:lnTo>
                  <a:lnTo>
                    <a:pt x="0" y="62790"/>
                  </a:lnTo>
                  <a:lnTo>
                    <a:pt x="2750" y="49959"/>
                  </a:lnTo>
                  <a:lnTo>
                    <a:pt x="14776" y="29381"/>
                  </a:lnTo>
                  <a:lnTo>
                    <a:pt x="37097" y="7988"/>
                  </a:lnTo>
                  <a:lnTo>
                    <a:pt x="46807" y="1481"/>
                  </a:lnTo>
                  <a:lnTo>
                    <a:pt x="57707" y="0"/>
                  </a:lnTo>
                  <a:lnTo>
                    <a:pt x="73863" y="3132"/>
                  </a:lnTo>
                  <a:lnTo>
                    <a:pt x="83138" y="7319"/>
                  </a:lnTo>
                  <a:lnTo>
                    <a:pt x="91963" y="13883"/>
                  </a:lnTo>
                  <a:lnTo>
                    <a:pt x="96828" y="23386"/>
                  </a:lnTo>
                  <a:lnTo>
                    <a:pt x="99949" y="50104"/>
                  </a:lnTo>
                  <a:lnTo>
                    <a:pt x="95497" y="77489"/>
                  </a:lnTo>
                  <a:lnTo>
                    <a:pt x="88431" y="97589"/>
                  </a:lnTo>
                  <a:lnTo>
                    <a:pt x="69676" y="127425"/>
                  </a:lnTo>
                  <a:lnTo>
                    <a:pt x="54596" y="145546"/>
                  </a:lnTo>
                  <a:lnTo>
                    <a:pt x="43531" y="153869"/>
                  </a:lnTo>
                  <a:lnTo>
                    <a:pt x="33909" y="157568"/>
                  </a:lnTo>
                  <a:lnTo>
                    <a:pt x="30073" y="157849"/>
                  </a:lnTo>
                  <a:lnTo>
                    <a:pt x="23930" y="156280"/>
                  </a:lnTo>
                  <a:lnTo>
                    <a:pt x="22009" y="154874"/>
                  </a:lnTo>
                  <a:lnTo>
                    <a:pt x="19875" y="151430"/>
                  </a:lnTo>
                  <a:lnTo>
                    <a:pt x="20808" y="145666"/>
                  </a:lnTo>
                  <a:lnTo>
                    <a:pt x="22045" y="142153"/>
                  </a:lnTo>
                  <a:lnTo>
                    <a:pt x="33898" y="130468"/>
                  </a:lnTo>
                  <a:lnTo>
                    <a:pt x="44915" y="126001"/>
                  </a:lnTo>
                  <a:lnTo>
                    <a:pt x="50816" y="124810"/>
                  </a:lnTo>
                  <a:lnTo>
                    <a:pt x="64898" y="127250"/>
                  </a:lnTo>
                  <a:lnTo>
                    <a:pt x="84931" y="136557"/>
                  </a:lnTo>
                  <a:lnTo>
                    <a:pt x="96523" y="143524"/>
                  </a:lnTo>
                  <a:lnTo>
                    <a:pt x="123200" y="151864"/>
                  </a:lnTo>
                  <a:lnTo>
                    <a:pt x="142474" y="153721"/>
                  </a:lnTo>
                  <a:lnTo>
                    <a:pt x="146195" y="152462"/>
                  </a:lnTo>
                  <a:lnTo>
                    <a:pt x="157868" y="141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7" name="SMARTInkShape-3439"/>
            <p:cNvSpPr/>
            <p:nvPr>
              <p:custDataLst>
                <p:tags r:id="rId356"/>
              </p:custDataLst>
            </p:nvPr>
          </p:nvSpPr>
          <p:spPr>
            <a:xfrm>
              <a:off x="5480174" y="1670050"/>
              <a:ext cx="233874" cy="25401"/>
            </a:xfrm>
            <a:custGeom>
              <a:avLst/>
              <a:gdLst/>
              <a:ahLst/>
              <a:cxnLst/>
              <a:rect l="0" t="0" r="0" b="0"/>
              <a:pathLst>
                <a:path w="233874" h="25401">
                  <a:moveTo>
                    <a:pt x="18926" y="25400"/>
                  </a:moveTo>
                  <a:lnTo>
                    <a:pt x="18926" y="25400"/>
                  </a:lnTo>
                  <a:lnTo>
                    <a:pt x="4620" y="16562"/>
                  </a:lnTo>
                  <a:lnTo>
                    <a:pt x="1984" y="12535"/>
                  </a:lnTo>
                  <a:lnTo>
                    <a:pt x="0" y="6712"/>
                  </a:lnTo>
                  <a:lnTo>
                    <a:pt x="10027" y="3086"/>
                  </a:lnTo>
                  <a:lnTo>
                    <a:pt x="39886" y="914"/>
                  </a:lnTo>
                  <a:lnTo>
                    <a:pt x="56183" y="609"/>
                  </a:lnTo>
                  <a:lnTo>
                    <a:pt x="75514" y="406"/>
                  </a:lnTo>
                  <a:lnTo>
                    <a:pt x="96868" y="271"/>
                  </a:lnTo>
                  <a:lnTo>
                    <a:pt x="117454" y="181"/>
                  </a:lnTo>
                  <a:lnTo>
                    <a:pt x="137528" y="120"/>
                  </a:lnTo>
                  <a:lnTo>
                    <a:pt x="157261" y="80"/>
                  </a:lnTo>
                  <a:lnTo>
                    <a:pt x="188593" y="36"/>
                  </a:lnTo>
                  <a:lnTo>
                    <a:pt x="218540" y="10"/>
                  </a:lnTo>
                  <a:lnTo>
                    <a:pt x="233873" y="1"/>
                  </a:lnTo>
                  <a:lnTo>
                    <a:pt x="22847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8" name="SMARTInkShape-3440"/>
            <p:cNvSpPr/>
            <p:nvPr>
              <p:custDataLst>
                <p:tags r:id="rId357"/>
              </p:custDataLst>
            </p:nvPr>
          </p:nvSpPr>
          <p:spPr>
            <a:xfrm>
              <a:off x="5591595" y="1661212"/>
              <a:ext cx="9028" cy="115802"/>
            </a:xfrm>
            <a:custGeom>
              <a:avLst/>
              <a:gdLst/>
              <a:ahLst/>
              <a:cxnLst/>
              <a:rect l="0" t="0" r="0" b="0"/>
              <a:pathLst>
                <a:path w="9028" h="115802">
                  <a:moveTo>
                    <a:pt x="2755" y="8838"/>
                  </a:moveTo>
                  <a:lnTo>
                    <a:pt x="2755" y="8838"/>
                  </a:lnTo>
                  <a:lnTo>
                    <a:pt x="6126" y="5467"/>
                  </a:lnTo>
                  <a:lnTo>
                    <a:pt x="7781" y="1930"/>
                  </a:lnTo>
                  <a:lnTo>
                    <a:pt x="8222" y="0"/>
                  </a:lnTo>
                  <a:lnTo>
                    <a:pt x="8517" y="829"/>
                  </a:lnTo>
                  <a:lnTo>
                    <a:pt x="9027" y="29734"/>
                  </a:lnTo>
                  <a:lnTo>
                    <a:pt x="5711" y="58695"/>
                  </a:lnTo>
                  <a:lnTo>
                    <a:pt x="260" y="86248"/>
                  </a:lnTo>
                  <a:lnTo>
                    <a:pt x="0" y="99922"/>
                  </a:lnTo>
                  <a:lnTo>
                    <a:pt x="2595" y="115801"/>
                  </a:lnTo>
                  <a:lnTo>
                    <a:pt x="2755" y="110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9" name="SMARTInkShape-3441"/>
            <p:cNvSpPr/>
            <p:nvPr>
              <p:custDataLst>
                <p:tags r:id="rId358"/>
              </p:custDataLst>
            </p:nvPr>
          </p:nvSpPr>
          <p:spPr>
            <a:xfrm>
              <a:off x="5429612" y="1574839"/>
              <a:ext cx="297252" cy="38062"/>
            </a:xfrm>
            <a:custGeom>
              <a:avLst/>
              <a:gdLst/>
              <a:ahLst/>
              <a:cxnLst/>
              <a:rect l="0" t="0" r="0" b="0"/>
              <a:pathLst>
                <a:path w="297252" h="38062">
                  <a:moveTo>
                    <a:pt x="18688" y="38061"/>
                  </a:moveTo>
                  <a:lnTo>
                    <a:pt x="18688" y="38061"/>
                  </a:lnTo>
                  <a:lnTo>
                    <a:pt x="15317" y="38061"/>
                  </a:lnTo>
                  <a:lnTo>
                    <a:pt x="11780" y="36179"/>
                  </a:lnTo>
                  <a:lnTo>
                    <a:pt x="7857" y="33697"/>
                  </a:lnTo>
                  <a:lnTo>
                    <a:pt x="0" y="31789"/>
                  </a:lnTo>
                  <a:lnTo>
                    <a:pt x="19971" y="28363"/>
                  </a:lnTo>
                  <a:lnTo>
                    <a:pt x="48656" y="24814"/>
                  </a:lnTo>
                  <a:lnTo>
                    <a:pt x="66184" y="22879"/>
                  </a:lnTo>
                  <a:lnTo>
                    <a:pt x="87746" y="20179"/>
                  </a:lnTo>
                  <a:lnTo>
                    <a:pt x="111999" y="16967"/>
                  </a:lnTo>
                  <a:lnTo>
                    <a:pt x="138045" y="13415"/>
                  </a:lnTo>
                  <a:lnTo>
                    <a:pt x="163171" y="10342"/>
                  </a:lnTo>
                  <a:lnTo>
                    <a:pt x="187682" y="7587"/>
                  </a:lnTo>
                  <a:lnTo>
                    <a:pt x="211784" y="5045"/>
                  </a:lnTo>
                  <a:lnTo>
                    <a:pt x="232085" y="3350"/>
                  </a:lnTo>
                  <a:lnTo>
                    <a:pt x="249853" y="2220"/>
                  </a:lnTo>
                  <a:lnTo>
                    <a:pt x="276650" y="965"/>
                  </a:lnTo>
                  <a:lnTo>
                    <a:pt x="297251" y="0"/>
                  </a:lnTo>
                  <a:lnTo>
                    <a:pt x="291738" y="6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5" name="SMARTInkShape-Group678"/>
          <p:cNvGrpSpPr/>
          <p:nvPr/>
        </p:nvGrpSpPr>
        <p:grpSpPr>
          <a:xfrm>
            <a:off x="6110568" y="1429633"/>
            <a:ext cx="321983" cy="201675"/>
            <a:chOff x="6110568" y="1429633"/>
            <a:chExt cx="321983" cy="201675"/>
          </a:xfrm>
        </p:grpSpPr>
        <p:sp>
          <p:nvSpPr>
            <p:cNvPr id="1841" name="SMARTInkShape-3442"/>
            <p:cNvSpPr/>
            <p:nvPr>
              <p:custDataLst>
                <p:tags r:id="rId348"/>
              </p:custDataLst>
            </p:nvPr>
          </p:nvSpPr>
          <p:spPr>
            <a:xfrm>
              <a:off x="6370384" y="1429633"/>
              <a:ext cx="62167" cy="153373"/>
            </a:xfrm>
            <a:custGeom>
              <a:avLst/>
              <a:gdLst/>
              <a:ahLst/>
              <a:cxnLst/>
              <a:rect l="0" t="0" r="0" b="0"/>
              <a:pathLst>
                <a:path w="62167" h="153373">
                  <a:moveTo>
                    <a:pt x="11366" y="5467"/>
                  </a:moveTo>
                  <a:lnTo>
                    <a:pt x="11366" y="5467"/>
                  </a:lnTo>
                  <a:lnTo>
                    <a:pt x="5898" y="0"/>
                  </a:lnTo>
                  <a:lnTo>
                    <a:pt x="5133" y="28745"/>
                  </a:lnTo>
                  <a:lnTo>
                    <a:pt x="3169" y="55638"/>
                  </a:lnTo>
                  <a:lnTo>
                    <a:pt x="0" y="81481"/>
                  </a:lnTo>
                  <a:lnTo>
                    <a:pt x="942" y="103249"/>
                  </a:lnTo>
                  <a:lnTo>
                    <a:pt x="5691" y="116754"/>
                  </a:lnTo>
                  <a:lnTo>
                    <a:pt x="8844" y="121250"/>
                  </a:lnTo>
                  <a:lnTo>
                    <a:pt x="9684" y="121461"/>
                  </a:lnTo>
                  <a:lnTo>
                    <a:pt x="36966" y="101075"/>
                  </a:lnTo>
                  <a:lnTo>
                    <a:pt x="60180" y="83314"/>
                  </a:lnTo>
                  <a:lnTo>
                    <a:pt x="31659" y="112859"/>
                  </a:lnTo>
                  <a:lnTo>
                    <a:pt x="21326" y="125869"/>
                  </a:lnTo>
                  <a:lnTo>
                    <a:pt x="18711" y="131596"/>
                  </a:lnTo>
                  <a:lnTo>
                    <a:pt x="17688" y="141723"/>
                  </a:lnTo>
                  <a:lnTo>
                    <a:pt x="19814" y="145693"/>
                  </a:lnTo>
                  <a:lnTo>
                    <a:pt x="27821" y="151986"/>
                  </a:lnTo>
                  <a:lnTo>
                    <a:pt x="40317" y="153372"/>
                  </a:lnTo>
                  <a:lnTo>
                    <a:pt x="62166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2" name="SMARTInkShape-3443"/>
            <p:cNvSpPr/>
            <p:nvPr>
              <p:custDataLst>
                <p:tags r:id="rId349"/>
              </p:custDataLst>
            </p:nvPr>
          </p:nvSpPr>
          <p:spPr>
            <a:xfrm>
              <a:off x="6324600" y="14986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3" name="SMARTInkShape-3444"/>
            <p:cNvSpPr/>
            <p:nvPr>
              <p:custDataLst>
                <p:tags r:id="rId350"/>
              </p:custDataLst>
            </p:nvPr>
          </p:nvSpPr>
          <p:spPr>
            <a:xfrm>
              <a:off x="6242150" y="1438968"/>
              <a:ext cx="88801" cy="155741"/>
            </a:xfrm>
            <a:custGeom>
              <a:avLst/>
              <a:gdLst/>
              <a:ahLst/>
              <a:cxnLst/>
              <a:rect l="0" t="0" r="0" b="0"/>
              <a:pathLst>
                <a:path w="88801" h="155741">
                  <a:moveTo>
                    <a:pt x="6250" y="15182"/>
                  </a:moveTo>
                  <a:lnTo>
                    <a:pt x="6250" y="15182"/>
                  </a:lnTo>
                  <a:lnTo>
                    <a:pt x="11276" y="3248"/>
                  </a:lnTo>
                  <a:lnTo>
                    <a:pt x="12012" y="0"/>
                  </a:lnTo>
                  <a:lnTo>
                    <a:pt x="12209" y="122"/>
                  </a:lnTo>
                  <a:lnTo>
                    <a:pt x="12339" y="909"/>
                  </a:lnTo>
                  <a:lnTo>
                    <a:pt x="7479" y="32588"/>
                  </a:lnTo>
                  <a:lnTo>
                    <a:pt x="3739" y="55374"/>
                  </a:lnTo>
                  <a:lnTo>
                    <a:pt x="1606" y="77730"/>
                  </a:lnTo>
                  <a:lnTo>
                    <a:pt x="405" y="108268"/>
                  </a:lnTo>
                  <a:lnTo>
                    <a:pt x="0" y="137129"/>
                  </a:lnTo>
                  <a:lnTo>
                    <a:pt x="2083" y="140225"/>
                  </a:lnTo>
                  <a:lnTo>
                    <a:pt x="5588" y="141583"/>
                  </a:lnTo>
                  <a:lnTo>
                    <a:pt x="10042" y="141782"/>
                  </a:lnTo>
                  <a:lnTo>
                    <a:pt x="18755" y="138241"/>
                  </a:lnTo>
                  <a:lnTo>
                    <a:pt x="35845" y="127841"/>
                  </a:lnTo>
                  <a:lnTo>
                    <a:pt x="38680" y="127683"/>
                  </a:lnTo>
                  <a:lnTo>
                    <a:pt x="40570" y="128988"/>
                  </a:lnTo>
                  <a:lnTo>
                    <a:pt x="56338" y="153108"/>
                  </a:lnTo>
                  <a:lnTo>
                    <a:pt x="60103" y="155110"/>
                  </a:lnTo>
                  <a:lnTo>
                    <a:pt x="64024" y="155740"/>
                  </a:lnTo>
                  <a:lnTo>
                    <a:pt x="68050" y="155454"/>
                  </a:lnTo>
                  <a:lnTo>
                    <a:pt x="76284" y="151373"/>
                  </a:lnTo>
                  <a:lnTo>
                    <a:pt x="88800" y="142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4" name="SMARTInkShape-3445"/>
            <p:cNvSpPr/>
            <p:nvPr>
              <p:custDataLst>
                <p:tags r:id="rId351"/>
              </p:custDataLst>
            </p:nvPr>
          </p:nvSpPr>
          <p:spPr>
            <a:xfrm>
              <a:off x="6110568" y="1487383"/>
              <a:ext cx="85682" cy="143925"/>
            </a:xfrm>
            <a:custGeom>
              <a:avLst/>
              <a:gdLst/>
              <a:ahLst/>
              <a:cxnLst/>
              <a:rect l="0" t="0" r="0" b="0"/>
              <a:pathLst>
                <a:path w="85682" h="143925">
                  <a:moveTo>
                    <a:pt x="48932" y="23917"/>
                  </a:moveTo>
                  <a:lnTo>
                    <a:pt x="48932" y="23917"/>
                  </a:lnTo>
                  <a:lnTo>
                    <a:pt x="48932" y="11708"/>
                  </a:lnTo>
                  <a:lnTo>
                    <a:pt x="47520" y="8722"/>
                  </a:lnTo>
                  <a:lnTo>
                    <a:pt x="42190" y="3523"/>
                  </a:lnTo>
                  <a:lnTo>
                    <a:pt x="35117" y="742"/>
                  </a:lnTo>
                  <a:lnTo>
                    <a:pt x="31256" y="0"/>
                  </a:lnTo>
                  <a:lnTo>
                    <a:pt x="15708" y="2328"/>
                  </a:lnTo>
                  <a:lnTo>
                    <a:pt x="7590" y="7501"/>
                  </a:lnTo>
                  <a:lnTo>
                    <a:pt x="4437" y="10857"/>
                  </a:lnTo>
                  <a:lnTo>
                    <a:pt x="934" y="18347"/>
                  </a:lnTo>
                  <a:lnTo>
                    <a:pt x="0" y="22321"/>
                  </a:lnTo>
                  <a:lnTo>
                    <a:pt x="1494" y="25675"/>
                  </a:lnTo>
                  <a:lnTo>
                    <a:pt x="8799" y="31283"/>
                  </a:lnTo>
                  <a:lnTo>
                    <a:pt x="36510" y="45702"/>
                  </a:lnTo>
                  <a:lnTo>
                    <a:pt x="63675" y="58672"/>
                  </a:lnTo>
                  <a:lnTo>
                    <a:pt x="78767" y="69703"/>
                  </a:lnTo>
                  <a:lnTo>
                    <a:pt x="82934" y="75607"/>
                  </a:lnTo>
                  <a:lnTo>
                    <a:pt x="85681" y="87813"/>
                  </a:lnTo>
                  <a:lnTo>
                    <a:pt x="80787" y="102174"/>
                  </a:lnTo>
                  <a:lnTo>
                    <a:pt x="70145" y="117259"/>
                  </a:lnTo>
                  <a:lnTo>
                    <a:pt x="45732" y="136241"/>
                  </a:lnTo>
                  <a:lnTo>
                    <a:pt x="31282" y="143924"/>
                  </a:lnTo>
                  <a:lnTo>
                    <a:pt x="24465" y="143433"/>
                  </a:lnTo>
                  <a:lnTo>
                    <a:pt x="11247" y="135361"/>
                  </a:lnTo>
                  <a:lnTo>
                    <a:pt x="8992" y="129963"/>
                  </a:lnTo>
                  <a:lnTo>
                    <a:pt x="9606" y="124248"/>
                  </a:lnTo>
                  <a:lnTo>
                    <a:pt x="17182" y="106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46" name="SMARTInkShape-3446"/>
          <p:cNvSpPr/>
          <p:nvPr>
            <p:custDataLst>
              <p:tags r:id="rId11"/>
            </p:custDataLst>
          </p:nvPr>
        </p:nvSpPr>
        <p:spPr>
          <a:xfrm>
            <a:off x="6714685" y="1401043"/>
            <a:ext cx="225866" cy="194931"/>
          </a:xfrm>
          <a:custGeom>
            <a:avLst/>
            <a:gdLst/>
            <a:ahLst/>
            <a:cxnLst/>
            <a:rect l="0" t="0" r="0" b="0"/>
            <a:pathLst>
              <a:path w="225866" h="194931">
                <a:moveTo>
                  <a:pt x="54415" y="129307"/>
                </a:moveTo>
                <a:lnTo>
                  <a:pt x="54415" y="129307"/>
                </a:lnTo>
                <a:lnTo>
                  <a:pt x="45577" y="115001"/>
                </a:lnTo>
                <a:lnTo>
                  <a:pt x="42878" y="114125"/>
                </a:lnTo>
                <a:lnTo>
                  <a:pt x="36118" y="115034"/>
                </a:lnTo>
                <a:lnTo>
                  <a:pt x="21006" y="132996"/>
                </a:lnTo>
                <a:lnTo>
                  <a:pt x="6495" y="160660"/>
                </a:lnTo>
                <a:lnTo>
                  <a:pt x="0" y="181087"/>
                </a:lnTo>
                <a:lnTo>
                  <a:pt x="499" y="185699"/>
                </a:lnTo>
                <a:lnTo>
                  <a:pt x="2243" y="189479"/>
                </a:lnTo>
                <a:lnTo>
                  <a:pt x="4817" y="192705"/>
                </a:lnTo>
                <a:lnTo>
                  <a:pt x="9355" y="192739"/>
                </a:lnTo>
                <a:lnTo>
                  <a:pt x="21924" y="187132"/>
                </a:lnTo>
                <a:lnTo>
                  <a:pt x="48237" y="165334"/>
                </a:lnTo>
                <a:lnTo>
                  <a:pt x="77183" y="134254"/>
                </a:lnTo>
                <a:lnTo>
                  <a:pt x="85231" y="127978"/>
                </a:lnTo>
                <a:lnTo>
                  <a:pt x="86953" y="129127"/>
                </a:lnTo>
                <a:lnTo>
                  <a:pt x="86529" y="153130"/>
                </a:lnTo>
                <a:lnTo>
                  <a:pt x="88154" y="177758"/>
                </a:lnTo>
                <a:lnTo>
                  <a:pt x="89608" y="184891"/>
                </a:lnTo>
                <a:lnTo>
                  <a:pt x="91988" y="189646"/>
                </a:lnTo>
                <a:lnTo>
                  <a:pt x="94986" y="192816"/>
                </a:lnTo>
                <a:lnTo>
                  <a:pt x="98395" y="194930"/>
                </a:lnTo>
                <a:lnTo>
                  <a:pt x="103491" y="193517"/>
                </a:lnTo>
                <a:lnTo>
                  <a:pt x="116678" y="184420"/>
                </a:lnTo>
                <a:lnTo>
                  <a:pt x="133228" y="163433"/>
                </a:lnTo>
                <a:lnTo>
                  <a:pt x="142595" y="141887"/>
                </a:lnTo>
                <a:lnTo>
                  <a:pt x="152167" y="113731"/>
                </a:lnTo>
                <a:lnTo>
                  <a:pt x="157683" y="96346"/>
                </a:lnTo>
                <a:lnTo>
                  <a:pt x="163477" y="77699"/>
                </a:lnTo>
                <a:lnTo>
                  <a:pt x="169915" y="47574"/>
                </a:lnTo>
                <a:lnTo>
                  <a:pt x="175421" y="16425"/>
                </a:lnTo>
                <a:lnTo>
                  <a:pt x="180231" y="0"/>
                </a:lnTo>
                <a:lnTo>
                  <a:pt x="172470" y="24738"/>
                </a:lnTo>
                <a:lnTo>
                  <a:pt x="166856" y="48260"/>
                </a:lnTo>
                <a:lnTo>
                  <a:pt x="164361" y="72825"/>
                </a:lnTo>
                <a:lnTo>
                  <a:pt x="163252" y="97854"/>
                </a:lnTo>
                <a:lnTo>
                  <a:pt x="162759" y="120972"/>
                </a:lnTo>
                <a:lnTo>
                  <a:pt x="164325" y="151179"/>
                </a:lnTo>
                <a:lnTo>
                  <a:pt x="167848" y="164202"/>
                </a:lnTo>
                <a:lnTo>
                  <a:pt x="167431" y="165270"/>
                </a:lnTo>
                <a:lnTo>
                  <a:pt x="166448" y="165982"/>
                </a:lnTo>
                <a:lnTo>
                  <a:pt x="165087" y="166457"/>
                </a:lnTo>
                <a:lnTo>
                  <a:pt x="163474" y="166068"/>
                </a:lnTo>
                <a:lnTo>
                  <a:pt x="159801" y="163755"/>
                </a:lnTo>
                <a:lnTo>
                  <a:pt x="157697" y="154730"/>
                </a:lnTo>
                <a:lnTo>
                  <a:pt x="156237" y="124371"/>
                </a:lnTo>
                <a:lnTo>
                  <a:pt x="156044" y="112255"/>
                </a:lnTo>
                <a:lnTo>
                  <a:pt x="166137" y="107478"/>
                </a:lnTo>
                <a:lnTo>
                  <a:pt x="193579" y="99543"/>
                </a:lnTo>
                <a:lnTo>
                  <a:pt x="225865" y="9120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55" name="SMARTInkShape-Group680"/>
          <p:cNvGrpSpPr/>
          <p:nvPr/>
        </p:nvGrpSpPr>
        <p:grpSpPr>
          <a:xfrm>
            <a:off x="7143750" y="1338721"/>
            <a:ext cx="666751" cy="308262"/>
            <a:chOff x="7143750" y="1338721"/>
            <a:chExt cx="666751" cy="308262"/>
          </a:xfrm>
        </p:grpSpPr>
        <p:sp>
          <p:nvSpPr>
            <p:cNvPr id="1847" name="SMARTInkShape-3447"/>
            <p:cNvSpPr/>
            <p:nvPr>
              <p:custDataLst>
                <p:tags r:id="rId340"/>
              </p:custDataLst>
            </p:nvPr>
          </p:nvSpPr>
          <p:spPr>
            <a:xfrm>
              <a:off x="7747000" y="1524000"/>
              <a:ext cx="31751" cy="3372"/>
            </a:xfrm>
            <a:custGeom>
              <a:avLst/>
              <a:gdLst/>
              <a:ahLst/>
              <a:cxnLst/>
              <a:rect l="0" t="0" r="0" b="0"/>
              <a:pathLst>
                <a:path w="31751" h="337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552" y="314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8" name="SMARTInkShape-3448"/>
            <p:cNvSpPr/>
            <p:nvPr>
              <p:custDataLst>
                <p:tags r:id="rId341"/>
              </p:custDataLst>
            </p:nvPr>
          </p:nvSpPr>
          <p:spPr>
            <a:xfrm>
              <a:off x="7747000" y="1479550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1048" y="5467"/>
                  </a:lnTo>
                  <a:lnTo>
                    <a:pt x="52326" y="120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9" name="SMARTInkShape-3449"/>
            <p:cNvSpPr/>
            <p:nvPr>
              <p:custDataLst>
                <p:tags r:id="rId342"/>
              </p:custDataLst>
            </p:nvPr>
          </p:nvSpPr>
          <p:spPr>
            <a:xfrm>
              <a:off x="7575550" y="1403350"/>
              <a:ext cx="56759" cy="187642"/>
            </a:xfrm>
            <a:custGeom>
              <a:avLst/>
              <a:gdLst/>
              <a:ahLst/>
              <a:cxnLst/>
              <a:rect l="0" t="0" r="0" b="0"/>
              <a:pathLst>
                <a:path w="56759" h="187642">
                  <a:moveTo>
                    <a:pt x="50800" y="0"/>
                  </a:moveTo>
                  <a:lnTo>
                    <a:pt x="50800" y="0"/>
                  </a:lnTo>
                  <a:lnTo>
                    <a:pt x="52681" y="31393"/>
                  </a:lnTo>
                  <a:lnTo>
                    <a:pt x="55164" y="52758"/>
                  </a:lnTo>
                  <a:lnTo>
                    <a:pt x="56267" y="74013"/>
                  </a:lnTo>
                  <a:lnTo>
                    <a:pt x="56758" y="97100"/>
                  </a:lnTo>
                  <a:lnTo>
                    <a:pt x="55564" y="119356"/>
                  </a:lnTo>
                  <a:lnTo>
                    <a:pt x="46253" y="144491"/>
                  </a:lnTo>
                  <a:lnTo>
                    <a:pt x="30403" y="168087"/>
                  </a:lnTo>
                  <a:lnTo>
                    <a:pt x="13712" y="183232"/>
                  </a:lnTo>
                  <a:lnTo>
                    <a:pt x="6565" y="187270"/>
                  </a:lnTo>
                  <a:lnTo>
                    <a:pt x="4376" y="187641"/>
                  </a:lnTo>
                  <a:lnTo>
                    <a:pt x="2917" y="187183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0" name="SMARTInkShape-3450"/>
            <p:cNvSpPr/>
            <p:nvPr>
              <p:custDataLst>
                <p:tags r:id="rId343"/>
              </p:custDataLst>
            </p:nvPr>
          </p:nvSpPr>
          <p:spPr>
            <a:xfrm>
              <a:off x="7473950" y="150495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19050"/>
                  </a:moveTo>
                  <a:lnTo>
                    <a:pt x="0" y="19050"/>
                  </a:lnTo>
                  <a:lnTo>
                    <a:pt x="6741" y="15679"/>
                  </a:lnTo>
                  <a:lnTo>
                    <a:pt x="36401" y="932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1" name="SMARTInkShape-3451"/>
            <p:cNvSpPr/>
            <p:nvPr>
              <p:custDataLst>
                <p:tags r:id="rId344"/>
              </p:custDataLst>
            </p:nvPr>
          </p:nvSpPr>
          <p:spPr>
            <a:xfrm>
              <a:off x="7472693" y="1429633"/>
              <a:ext cx="52058" cy="130596"/>
            </a:xfrm>
            <a:custGeom>
              <a:avLst/>
              <a:gdLst/>
              <a:ahLst/>
              <a:cxnLst/>
              <a:rect l="0" t="0" r="0" b="0"/>
              <a:pathLst>
                <a:path w="52058" h="130596">
                  <a:moveTo>
                    <a:pt x="52057" y="5467"/>
                  </a:moveTo>
                  <a:lnTo>
                    <a:pt x="52057" y="5467"/>
                  </a:lnTo>
                  <a:lnTo>
                    <a:pt x="52057" y="0"/>
                  </a:lnTo>
                  <a:lnTo>
                    <a:pt x="41386" y="28745"/>
                  </a:lnTo>
                  <a:lnTo>
                    <a:pt x="27259" y="57520"/>
                  </a:lnTo>
                  <a:lnTo>
                    <a:pt x="14135" y="86507"/>
                  </a:lnTo>
                  <a:lnTo>
                    <a:pt x="430" y="114843"/>
                  </a:lnTo>
                  <a:lnTo>
                    <a:pt x="0" y="119307"/>
                  </a:lnTo>
                  <a:lnTo>
                    <a:pt x="1124" y="122988"/>
                  </a:lnTo>
                  <a:lnTo>
                    <a:pt x="3286" y="126148"/>
                  </a:lnTo>
                  <a:lnTo>
                    <a:pt x="6843" y="128254"/>
                  </a:lnTo>
                  <a:lnTo>
                    <a:pt x="16439" y="130595"/>
                  </a:lnTo>
                  <a:lnTo>
                    <a:pt x="27760" y="127872"/>
                  </a:lnTo>
                  <a:lnTo>
                    <a:pt x="38436" y="121958"/>
                  </a:lnTo>
                  <a:lnTo>
                    <a:pt x="52057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2" name="SMARTInkShape-3452"/>
            <p:cNvSpPr/>
            <p:nvPr>
              <p:custDataLst>
                <p:tags r:id="rId345"/>
              </p:custDataLst>
            </p:nvPr>
          </p:nvSpPr>
          <p:spPr>
            <a:xfrm>
              <a:off x="7370567" y="1392415"/>
              <a:ext cx="71634" cy="195055"/>
            </a:xfrm>
            <a:custGeom>
              <a:avLst/>
              <a:gdLst/>
              <a:ahLst/>
              <a:cxnLst/>
              <a:rect l="0" t="0" r="0" b="0"/>
              <a:pathLst>
                <a:path w="71634" h="195055">
                  <a:moveTo>
                    <a:pt x="71633" y="10935"/>
                  </a:moveTo>
                  <a:lnTo>
                    <a:pt x="71633" y="10935"/>
                  </a:lnTo>
                  <a:lnTo>
                    <a:pt x="68261" y="4193"/>
                  </a:lnTo>
                  <a:lnTo>
                    <a:pt x="66564" y="2207"/>
                  </a:lnTo>
                  <a:lnTo>
                    <a:pt x="62795" y="0"/>
                  </a:lnTo>
                  <a:lnTo>
                    <a:pt x="60802" y="117"/>
                  </a:lnTo>
                  <a:lnTo>
                    <a:pt x="56706" y="2129"/>
                  </a:lnTo>
                  <a:lnTo>
                    <a:pt x="43692" y="30825"/>
                  </a:lnTo>
                  <a:lnTo>
                    <a:pt x="32404" y="59521"/>
                  </a:lnTo>
                  <a:lnTo>
                    <a:pt x="21036" y="90384"/>
                  </a:lnTo>
                  <a:lnTo>
                    <a:pt x="11281" y="120564"/>
                  </a:lnTo>
                  <a:lnTo>
                    <a:pt x="4123" y="144796"/>
                  </a:lnTo>
                  <a:lnTo>
                    <a:pt x="0" y="164268"/>
                  </a:lnTo>
                  <a:lnTo>
                    <a:pt x="521" y="179977"/>
                  </a:lnTo>
                  <a:lnTo>
                    <a:pt x="3058" y="185719"/>
                  </a:lnTo>
                  <a:lnTo>
                    <a:pt x="11522" y="193980"/>
                  </a:lnTo>
                  <a:lnTo>
                    <a:pt x="17448" y="195054"/>
                  </a:lnTo>
                  <a:lnTo>
                    <a:pt x="46233" y="188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3" name="SMARTInkShape-3453"/>
            <p:cNvSpPr/>
            <p:nvPr>
              <p:custDataLst>
                <p:tags r:id="rId346"/>
              </p:custDataLst>
            </p:nvPr>
          </p:nvSpPr>
          <p:spPr>
            <a:xfrm>
              <a:off x="7143750" y="1549988"/>
              <a:ext cx="107951" cy="12113"/>
            </a:xfrm>
            <a:custGeom>
              <a:avLst/>
              <a:gdLst/>
              <a:ahLst/>
              <a:cxnLst/>
              <a:rect l="0" t="0" r="0" b="0"/>
              <a:pathLst>
                <a:path w="10795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0844" y="0"/>
                  </a:lnTo>
                  <a:lnTo>
                    <a:pt x="36401" y="1410"/>
                  </a:lnTo>
                  <a:lnTo>
                    <a:pt x="62996" y="6354"/>
                  </a:lnTo>
                  <a:lnTo>
                    <a:pt x="93896" y="10975"/>
                  </a:lnTo>
                  <a:lnTo>
                    <a:pt x="10795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4" name="SMARTInkShape-3454"/>
            <p:cNvSpPr/>
            <p:nvPr>
              <p:custDataLst>
                <p:tags r:id="rId347"/>
              </p:custDataLst>
            </p:nvPr>
          </p:nvSpPr>
          <p:spPr>
            <a:xfrm>
              <a:off x="7188200" y="1338721"/>
              <a:ext cx="50699" cy="308262"/>
            </a:xfrm>
            <a:custGeom>
              <a:avLst/>
              <a:gdLst/>
              <a:ahLst/>
              <a:cxnLst/>
              <a:rect l="0" t="0" r="0" b="0"/>
              <a:pathLst>
                <a:path w="50699" h="308262">
                  <a:moveTo>
                    <a:pt x="31750" y="147179"/>
                  </a:moveTo>
                  <a:lnTo>
                    <a:pt x="31750" y="147179"/>
                  </a:lnTo>
                  <a:lnTo>
                    <a:pt x="31750" y="141712"/>
                  </a:lnTo>
                  <a:lnTo>
                    <a:pt x="35121" y="137719"/>
                  </a:lnTo>
                  <a:lnTo>
                    <a:pt x="39589" y="112302"/>
                  </a:lnTo>
                  <a:lnTo>
                    <a:pt x="44891" y="85339"/>
                  </a:lnTo>
                  <a:lnTo>
                    <a:pt x="48174" y="63250"/>
                  </a:lnTo>
                  <a:lnTo>
                    <a:pt x="50022" y="32392"/>
                  </a:lnTo>
                  <a:lnTo>
                    <a:pt x="50698" y="2293"/>
                  </a:lnTo>
                  <a:lnTo>
                    <a:pt x="50026" y="494"/>
                  </a:lnTo>
                  <a:lnTo>
                    <a:pt x="48873" y="0"/>
                  </a:lnTo>
                  <a:lnTo>
                    <a:pt x="47399" y="376"/>
                  </a:lnTo>
                  <a:lnTo>
                    <a:pt x="35211" y="27874"/>
                  </a:lnTo>
                  <a:lnTo>
                    <a:pt x="25998" y="58171"/>
                  </a:lnTo>
                  <a:lnTo>
                    <a:pt x="21565" y="75140"/>
                  </a:lnTo>
                  <a:lnTo>
                    <a:pt x="17904" y="93509"/>
                  </a:lnTo>
                  <a:lnTo>
                    <a:pt x="14759" y="112810"/>
                  </a:lnTo>
                  <a:lnTo>
                    <a:pt x="11956" y="132733"/>
                  </a:lnTo>
                  <a:lnTo>
                    <a:pt x="10088" y="151659"/>
                  </a:lnTo>
                  <a:lnTo>
                    <a:pt x="8841" y="169921"/>
                  </a:lnTo>
                  <a:lnTo>
                    <a:pt x="8010" y="187741"/>
                  </a:lnTo>
                  <a:lnTo>
                    <a:pt x="7088" y="216947"/>
                  </a:lnTo>
                  <a:lnTo>
                    <a:pt x="5973" y="241687"/>
                  </a:lnTo>
                  <a:lnTo>
                    <a:pt x="2084" y="273332"/>
                  </a:lnTo>
                  <a:lnTo>
                    <a:pt x="122" y="304826"/>
                  </a:lnTo>
                  <a:lnTo>
                    <a:pt x="54" y="308261"/>
                  </a:lnTo>
                  <a:lnTo>
                    <a:pt x="36" y="308189"/>
                  </a:lnTo>
                  <a:lnTo>
                    <a:pt x="0" y="2932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6" name="SMARTInkShape-Group681"/>
          <p:cNvGrpSpPr/>
          <p:nvPr/>
        </p:nvGrpSpPr>
        <p:grpSpPr>
          <a:xfrm>
            <a:off x="7962900" y="1326913"/>
            <a:ext cx="759296" cy="298688"/>
            <a:chOff x="7962900" y="1326913"/>
            <a:chExt cx="759296" cy="298688"/>
          </a:xfrm>
        </p:grpSpPr>
        <p:sp>
          <p:nvSpPr>
            <p:cNvPr id="1856" name="SMARTInkShape-3455"/>
            <p:cNvSpPr/>
            <p:nvPr>
              <p:custDataLst>
                <p:tags r:id="rId330"/>
              </p:custDataLst>
            </p:nvPr>
          </p:nvSpPr>
          <p:spPr>
            <a:xfrm>
              <a:off x="7984386" y="1326913"/>
              <a:ext cx="67023" cy="298688"/>
            </a:xfrm>
            <a:custGeom>
              <a:avLst/>
              <a:gdLst/>
              <a:ahLst/>
              <a:cxnLst/>
              <a:rect l="0" t="0" r="0" b="0"/>
              <a:pathLst>
                <a:path w="67023" h="298688">
                  <a:moveTo>
                    <a:pt x="61064" y="120887"/>
                  </a:moveTo>
                  <a:lnTo>
                    <a:pt x="61064" y="120887"/>
                  </a:lnTo>
                  <a:lnTo>
                    <a:pt x="62945" y="93257"/>
                  </a:lnTo>
                  <a:lnTo>
                    <a:pt x="66090" y="65663"/>
                  </a:lnTo>
                  <a:lnTo>
                    <a:pt x="67022" y="36321"/>
                  </a:lnTo>
                  <a:lnTo>
                    <a:pt x="66657" y="6583"/>
                  </a:lnTo>
                  <a:lnTo>
                    <a:pt x="64020" y="0"/>
                  </a:lnTo>
                  <a:lnTo>
                    <a:pt x="60917" y="1490"/>
                  </a:lnTo>
                  <a:lnTo>
                    <a:pt x="51827" y="12553"/>
                  </a:lnTo>
                  <a:lnTo>
                    <a:pt x="40731" y="36755"/>
                  </a:lnTo>
                  <a:lnTo>
                    <a:pt x="34809" y="52099"/>
                  </a:lnTo>
                  <a:lnTo>
                    <a:pt x="29449" y="68678"/>
                  </a:lnTo>
                  <a:lnTo>
                    <a:pt x="24465" y="86081"/>
                  </a:lnTo>
                  <a:lnTo>
                    <a:pt x="19732" y="104033"/>
                  </a:lnTo>
                  <a:lnTo>
                    <a:pt x="15164" y="122351"/>
                  </a:lnTo>
                  <a:lnTo>
                    <a:pt x="10709" y="140913"/>
                  </a:lnTo>
                  <a:lnTo>
                    <a:pt x="6328" y="159638"/>
                  </a:lnTo>
                  <a:lnTo>
                    <a:pt x="3406" y="177060"/>
                  </a:lnTo>
                  <a:lnTo>
                    <a:pt x="1459" y="193613"/>
                  </a:lnTo>
                  <a:lnTo>
                    <a:pt x="0" y="223060"/>
                  </a:lnTo>
                  <a:lnTo>
                    <a:pt x="2441" y="254799"/>
                  </a:lnTo>
                  <a:lnTo>
                    <a:pt x="3623" y="282962"/>
                  </a:lnTo>
                  <a:lnTo>
                    <a:pt x="3914" y="298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7" name="SMARTInkShape-3456"/>
            <p:cNvSpPr/>
            <p:nvPr>
              <p:custDataLst>
                <p:tags r:id="rId331"/>
              </p:custDataLst>
            </p:nvPr>
          </p:nvSpPr>
          <p:spPr>
            <a:xfrm>
              <a:off x="8458200" y="1409700"/>
              <a:ext cx="158751" cy="12701"/>
            </a:xfrm>
            <a:custGeom>
              <a:avLst/>
              <a:gdLst/>
              <a:ahLst/>
              <a:cxnLst/>
              <a:rect l="0" t="0" r="0" b="0"/>
              <a:pathLst>
                <a:path w="1587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0507" y="7233"/>
                  </a:lnTo>
                  <a:lnTo>
                    <a:pt x="51423" y="6742"/>
                  </a:lnTo>
                  <a:lnTo>
                    <a:pt x="75771" y="6524"/>
                  </a:lnTo>
                  <a:lnTo>
                    <a:pt x="98351" y="6428"/>
                  </a:lnTo>
                  <a:lnTo>
                    <a:pt x="120147" y="4503"/>
                  </a:lnTo>
                  <a:lnTo>
                    <a:pt x="149399" y="889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8" name="SMARTInkShape-3457"/>
            <p:cNvSpPr/>
            <p:nvPr>
              <p:custDataLst>
                <p:tags r:id="rId332"/>
              </p:custDataLst>
            </p:nvPr>
          </p:nvSpPr>
          <p:spPr>
            <a:xfrm>
              <a:off x="8648700" y="1339850"/>
              <a:ext cx="73496" cy="266701"/>
            </a:xfrm>
            <a:custGeom>
              <a:avLst/>
              <a:gdLst/>
              <a:ahLst/>
              <a:cxnLst/>
              <a:rect l="0" t="0" r="0" b="0"/>
              <a:pathLst>
                <a:path w="73496" h="266701">
                  <a:moveTo>
                    <a:pt x="31750" y="0"/>
                  </a:moveTo>
                  <a:lnTo>
                    <a:pt x="31750" y="0"/>
                  </a:lnTo>
                  <a:lnTo>
                    <a:pt x="31750" y="3371"/>
                  </a:lnTo>
                  <a:lnTo>
                    <a:pt x="42594" y="27451"/>
                  </a:lnTo>
                  <a:lnTo>
                    <a:pt x="52798" y="48184"/>
                  </a:lnTo>
                  <a:lnTo>
                    <a:pt x="62506" y="75272"/>
                  </a:lnTo>
                  <a:lnTo>
                    <a:pt x="70114" y="105421"/>
                  </a:lnTo>
                  <a:lnTo>
                    <a:pt x="73495" y="135283"/>
                  </a:lnTo>
                  <a:lnTo>
                    <a:pt x="71234" y="161256"/>
                  </a:lnTo>
                  <a:lnTo>
                    <a:pt x="64821" y="183853"/>
                  </a:lnTo>
                  <a:lnTo>
                    <a:pt x="48604" y="212441"/>
                  </a:lnTo>
                  <a:lnTo>
                    <a:pt x="26944" y="238080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9" name="SMARTInkShape-3458"/>
            <p:cNvSpPr/>
            <p:nvPr>
              <p:custDataLst>
                <p:tags r:id="rId333"/>
              </p:custDataLst>
            </p:nvPr>
          </p:nvSpPr>
          <p:spPr>
            <a:xfrm>
              <a:off x="8509000" y="1428750"/>
              <a:ext cx="12701" cy="120651"/>
            </a:xfrm>
            <a:custGeom>
              <a:avLst/>
              <a:gdLst/>
              <a:ahLst/>
              <a:cxnLst/>
              <a:rect l="0" t="0" r="0" b="0"/>
              <a:pathLst>
                <a:path w="12701" h="120651">
                  <a:moveTo>
                    <a:pt x="12700" y="0"/>
                  </a:moveTo>
                  <a:lnTo>
                    <a:pt x="12700" y="0"/>
                  </a:lnTo>
                  <a:lnTo>
                    <a:pt x="12700" y="24419"/>
                  </a:lnTo>
                  <a:lnTo>
                    <a:pt x="12700" y="54272"/>
                  </a:lnTo>
                  <a:lnTo>
                    <a:pt x="12700" y="83187"/>
                  </a:lnTo>
                  <a:lnTo>
                    <a:pt x="7232" y="114289"/>
                  </a:lnTo>
                  <a:lnTo>
                    <a:pt x="6232" y="116409"/>
                  </a:lnTo>
                  <a:lnTo>
                    <a:pt x="4861" y="117823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0" name="SMARTInkShape-3459"/>
            <p:cNvSpPr/>
            <p:nvPr>
              <p:custDataLst>
                <p:tags r:id="rId334"/>
              </p:custDataLst>
            </p:nvPr>
          </p:nvSpPr>
          <p:spPr>
            <a:xfrm>
              <a:off x="8369300" y="149860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3763" y="5792"/>
                  </a:lnTo>
                  <a:lnTo>
                    <a:pt x="6741" y="3862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1" name="SMARTInkShape-3460"/>
            <p:cNvSpPr/>
            <p:nvPr>
              <p:custDataLst>
                <p:tags r:id="rId335"/>
              </p:custDataLst>
            </p:nvPr>
          </p:nvSpPr>
          <p:spPr>
            <a:xfrm>
              <a:off x="8388350" y="1460500"/>
              <a:ext cx="12309" cy="69851"/>
            </a:xfrm>
            <a:custGeom>
              <a:avLst/>
              <a:gdLst/>
              <a:ahLst/>
              <a:cxnLst/>
              <a:rect l="0" t="0" r="0" b="0"/>
              <a:pathLst>
                <a:path w="12309" h="69851">
                  <a:moveTo>
                    <a:pt x="6350" y="0"/>
                  </a:moveTo>
                  <a:lnTo>
                    <a:pt x="6350" y="0"/>
                  </a:lnTo>
                  <a:lnTo>
                    <a:pt x="9721" y="6742"/>
                  </a:lnTo>
                  <a:lnTo>
                    <a:pt x="12308" y="32638"/>
                  </a:lnTo>
                  <a:lnTo>
                    <a:pt x="11819" y="44139"/>
                  </a:lnTo>
                  <a:lnTo>
                    <a:pt x="7579" y="57842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2" name="SMARTInkShape-3461"/>
            <p:cNvSpPr/>
            <p:nvPr>
              <p:custDataLst>
                <p:tags r:id="rId336"/>
              </p:custDataLst>
            </p:nvPr>
          </p:nvSpPr>
          <p:spPr>
            <a:xfrm>
              <a:off x="8248650" y="1498600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24419" y="5467"/>
                  </a:lnTo>
                  <a:lnTo>
                    <a:pt x="50901" y="271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3" name="SMARTInkShape-3462"/>
            <p:cNvSpPr/>
            <p:nvPr>
              <p:custDataLst>
                <p:tags r:id="rId337"/>
              </p:custDataLst>
            </p:nvPr>
          </p:nvSpPr>
          <p:spPr>
            <a:xfrm>
              <a:off x="8254748" y="1423806"/>
              <a:ext cx="44442" cy="123909"/>
            </a:xfrm>
            <a:custGeom>
              <a:avLst/>
              <a:gdLst/>
              <a:ahLst/>
              <a:cxnLst/>
              <a:rect l="0" t="0" r="0" b="0"/>
              <a:pathLst>
                <a:path w="44442" h="123909">
                  <a:moveTo>
                    <a:pt x="38352" y="17644"/>
                  </a:moveTo>
                  <a:lnTo>
                    <a:pt x="38352" y="17644"/>
                  </a:lnTo>
                  <a:lnTo>
                    <a:pt x="43378" y="5711"/>
                  </a:lnTo>
                  <a:lnTo>
                    <a:pt x="44441" y="0"/>
                  </a:lnTo>
                  <a:lnTo>
                    <a:pt x="35879" y="23264"/>
                  </a:lnTo>
                  <a:lnTo>
                    <a:pt x="23038" y="51059"/>
                  </a:lnTo>
                  <a:lnTo>
                    <a:pt x="7709" y="81637"/>
                  </a:lnTo>
                  <a:lnTo>
                    <a:pt x="744" y="99708"/>
                  </a:lnTo>
                  <a:lnTo>
                    <a:pt x="0" y="110091"/>
                  </a:lnTo>
                  <a:lnTo>
                    <a:pt x="2021" y="117057"/>
                  </a:lnTo>
                  <a:lnTo>
                    <a:pt x="3548" y="119903"/>
                  </a:lnTo>
                  <a:lnTo>
                    <a:pt x="5977" y="121800"/>
                  </a:lnTo>
                  <a:lnTo>
                    <a:pt x="12439" y="123908"/>
                  </a:lnTo>
                  <a:lnTo>
                    <a:pt x="20015" y="122963"/>
                  </a:lnTo>
                  <a:lnTo>
                    <a:pt x="32002" y="1192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4" name="SMARTInkShape-3463"/>
            <p:cNvSpPr/>
            <p:nvPr>
              <p:custDataLst>
                <p:tags r:id="rId338"/>
              </p:custDataLst>
            </p:nvPr>
          </p:nvSpPr>
          <p:spPr>
            <a:xfrm>
              <a:off x="8139227" y="1403350"/>
              <a:ext cx="52272" cy="171451"/>
            </a:xfrm>
            <a:custGeom>
              <a:avLst/>
              <a:gdLst/>
              <a:ahLst/>
              <a:cxnLst/>
              <a:rect l="0" t="0" r="0" b="0"/>
              <a:pathLst>
                <a:path w="52272" h="171451">
                  <a:moveTo>
                    <a:pt x="45923" y="0"/>
                  </a:moveTo>
                  <a:lnTo>
                    <a:pt x="45923" y="0"/>
                  </a:lnTo>
                  <a:lnTo>
                    <a:pt x="52271" y="0"/>
                  </a:lnTo>
                  <a:lnTo>
                    <a:pt x="47203" y="5775"/>
                  </a:lnTo>
                  <a:lnTo>
                    <a:pt x="34561" y="34318"/>
                  </a:lnTo>
                  <a:lnTo>
                    <a:pt x="23193" y="62693"/>
                  </a:lnTo>
                  <a:lnTo>
                    <a:pt x="12537" y="88071"/>
                  </a:lnTo>
                  <a:lnTo>
                    <a:pt x="4508" y="112050"/>
                  </a:lnTo>
                  <a:lnTo>
                    <a:pt x="0" y="133055"/>
                  </a:lnTo>
                  <a:lnTo>
                    <a:pt x="347" y="149447"/>
                  </a:lnTo>
                  <a:lnTo>
                    <a:pt x="4736" y="160025"/>
                  </a:lnTo>
                  <a:lnTo>
                    <a:pt x="7882" y="163833"/>
                  </a:lnTo>
                  <a:lnTo>
                    <a:pt x="17021" y="168065"/>
                  </a:lnTo>
                  <a:lnTo>
                    <a:pt x="3322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5" name="SMARTInkShape-3464"/>
            <p:cNvSpPr/>
            <p:nvPr>
              <p:custDataLst>
                <p:tags r:id="rId339"/>
              </p:custDataLst>
            </p:nvPr>
          </p:nvSpPr>
          <p:spPr>
            <a:xfrm>
              <a:off x="7962900" y="1504950"/>
              <a:ext cx="120651" cy="11377"/>
            </a:xfrm>
            <a:custGeom>
              <a:avLst/>
              <a:gdLst/>
              <a:ahLst/>
              <a:cxnLst/>
              <a:rect l="0" t="0" r="0" b="0"/>
              <a:pathLst>
                <a:path w="120651" h="11377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5417" y="11376"/>
                  </a:lnTo>
                  <a:lnTo>
                    <a:pt x="54568" y="10426"/>
                  </a:lnTo>
                  <a:lnTo>
                    <a:pt x="77169" y="7456"/>
                  </a:lnTo>
                  <a:lnTo>
                    <a:pt x="106199" y="252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0" name="SMARTInkShape-Group682"/>
          <p:cNvGrpSpPr/>
          <p:nvPr/>
        </p:nvGrpSpPr>
        <p:grpSpPr>
          <a:xfrm>
            <a:off x="923729" y="2176431"/>
            <a:ext cx="282772" cy="204820"/>
            <a:chOff x="923729" y="2176431"/>
            <a:chExt cx="282772" cy="204820"/>
          </a:xfrm>
        </p:grpSpPr>
        <p:sp>
          <p:nvSpPr>
            <p:cNvPr id="1867" name="SMARTInkShape-3465"/>
            <p:cNvSpPr/>
            <p:nvPr>
              <p:custDataLst>
                <p:tags r:id="rId327"/>
              </p:custDataLst>
            </p:nvPr>
          </p:nvSpPr>
          <p:spPr>
            <a:xfrm>
              <a:off x="927983" y="2210683"/>
              <a:ext cx="11818" cy="170568"/>
            </a:xfrm>
            <a:custGeom>
              <a:avLst/>
              <a:gdLst/>
              <a:ahLst/>
              <a:cxnLst/>
              <a:rect l="0" t="0" r="0" b="0"/>
              <a:pathLst>
                <a:path w="11818" h="17056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4361" y="31120"/>
                  </a:lnTo>
                  <a:lnTo>
                    <a:pt x="8033" y="58966"/>
                  </a:lnTo>
                  <a:lnTo>
                    <a:pt x="10135" y="88276"/>
                  </a:lnTo>
                  <a:lnTo>
                    <a:pt x="11070" y="115649"/>
                  </a:lnTo>
                  <a:lnTo>
                    <a:pt x="11596" y="145515"/>
                  </a:lnTo>
                  <a:lnTo>
                    <a:pt x="11817" y="170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8" name="SMARTInkShape-3466"/>
            <p:cNvSpPr/>
            <p:nvPr>
              <p:custDataLst>
                <p:tags r:id="rId328"/>
              </p:custDataLst>
            </p:nvPr>
          </p:nvSpPr>
          <p:spPr>
            <a:xfrm>
              <a:off x="923729" y="2176431"/>
              <a:ext cx="138812" cy="186377"/>
            </a:xfrm>
            <a:custGeom>
              <a:avLst/>
              <a:gdLst/>
              <a:ahLst/>
              <a:cxnLst/>
              <a:rect l="0" t="0" r="0" b="0"/>
              <a:pathLst>
                <a:path w="138812" h="186377">
                  <a:moveTo>
                    <a:pt x="3371" y="39719"/>
                  </a:moveTo>
                  <a:lnTo>
                    <a:pt x="3371" y="39719"/>
                  </a:lnTo>
                  <a:lnTo>
                    <a:pt x="0" y="29606"/>
                  </a:lnTo>
                  <a:lnTo>
                    <a:pt x="227" y="18996"/>
                  </a:lnTo>
                  <a:lnTo>
                    <a:pt x="1275" y="13204"/>
                  </a:lnTo>
                  <a:lnTo>
                    <a:pt x="4090" y="8637"/>
                  </a:lnTo>
                  <a:lnTo>
                    <a:pt x="12863" y="1681"/>
                  </a:lnTo>
                  <a:lnTo>
                    <a:pt x="29462" y="0"/>
                  </a:lnTo>
                  <a:lnTo>
                    <a:pt x="51656" y="3016"/>
                  </a:lnTo>
                  <a:lnTo>
                    <a:pt x="77983" y="11412"/>
                  </a:lnTo>
                  <a:lnTo>
                    <a:pt x="102384" y="25962"/>
                  </a:lnTo>
                  <a:lnTo>
                    <a:pt x="122871" y="44894"/>
                  </a:lnTo>
                  <a:lnTo>
                    <a:pt x="136680" y="67419"/>
                  </a:lnTo>
                  <a:lnTo>
                    <a:pt x="138811" y="79352"/>
                  </a:lnTo>
                  <a:lnTo>
                    <a:pt x="135533" y="103900"/>
                  </a:lnTo>
                  <a:lnTo>
                    <a:pt x="121376" y="128922"/>
                  </a:lnTo>
                  <a:lnTo>
                    <a:pt x="100973" y="152742"/>
                  </a:lnTo>
                  <a:lnTo>
                    <a:pt x="77794" y="172737"/>
                  </a:lnTo>
                  <a:lnTo>
                    <a:pt x="57144" y="183505"/>
                  </a:lnTo>
                  <a:lnTo>
                    <a:pt x="47687" y="186376"/>
                  </a:lnTo>
                  <a:lnTo>
                    <a:pt x="40676" y="186174"/>
                  </a:lnTo>
                  <a:lnTo>
                    <a:pt x="35296" y="183922"/>
                  </a:lnTo>
                  <a:lnTo>
                    <a:pt x="31005" y="180304"/>
                  </a:lnTo>
                  <a:lnTo>
                    <a:pt x="26236" y="168759"/>
                  </a:lnTo>
                  <a:lnTo>
                    <a:pt x="22421" y="147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9" name="SMARTInkShape-3467"/>
            <p:cNvSpPr/>
            <p:nvPr>
              <p:custDataLst>
                <p:tags r:id="rId329"/>
              </p:custDataLst>
            </p:nvPr>
          </p:nvSpPr>
          <p:spPr>
            <a:xfrm>
              <a:off x="1047750" y="2184674"/>
              <a:ext cx="158751" cy="170394"/>
            </a:xfrm>
            <a:custGeom>
              <a:avLst/>
              <a:gdLst/>
              <a:ahLst/>
              <a:cxnLst/>
              <a:rect l="0" t="0" r="0" b="0"/>
              <a:pathLst>
                <a:path w="158751" h="170394">
                  <a:moveTo>
                    <a:pt x="0" y="133076"/>
                  </a:moveTo>
                  <a:lnTo>
                    <a:pt x="0" y="133076"/>
                  </a:lnTo>
                  <a:lnTo>
                    <a:pt x="0" y="136447"/>
                  </a:lnTo>
                  <a:lnTo>
                    <a:pt x="1882" y="139983"/>
                  </a:lnTo>
                  <a:lnTo>
                    <a:pt x="3371" y="141914"/>
                  </a:lnTo>
                  <a:lnTo>
                    <a:pt x="12552" y="142178"/>
                  </a:lnTo>
                  <a:lnTo>
                    <a:pt x="25334" y="139238"/>
                  </a:lnTo>
                  <a:lnTo>
                    <a:pt x="50787" y="125853"/>
                  </a:lnTo>
                  <a:lnTo>
                    <a:pt x="57141" y="121910"/>
                  </a:lnTo>
                  <a:lnTo>
                    <a:pt x="61378" y="116460"/>
                  </a:lnTo>
                  <a:lnTo>
                    <a:pt x="66085" y="102878"/>
                  </a:lnTo>
                  <a:lnTo>
                    <a:pt x="65929" y="96716"/>
                  </a:lnTo>
                  <a:lnTo>
                    <a:pt x="61992" y="86107"/>
                  </a:lnTo>
                  <a:lnTo>
                    <a:pt x="58967" y="83419"/>
                  </a:lnTo>
                  <a:lnTo>
                    <a:pt x="55539" y="82332"/>
                  </a:lnTo>
                  <a:lnTo>
                    <a:pt x="51843" y="82314"/>
                  </a:lnTo>
                  <a:lnTo>
                    <a:pt x="47968" y="85829"/>
                  </a:lnTo>
                  <a:lnTo>
                    <a:pt x="39899" y="99142"/>
                  </a:lnTo>
                  <a:lnTo>
                    <a:pt x="30794" y="129842"/>
                  </a:lnTo>
                  <a:lnTo>
                    <a:pt x="31560" y="147866"/>
                  </a:lnTo>
                  <a:lnTo>
                    <a:pt x="33740" y="155636"/>
                  </a:lnTo>
                  <a:lnTo>
                    <a:pt x="38016" y="161522"/>
                  </a:lnTo>
                  <a:lnTo>
                    <a:pt x="50292" y="169943"/>
                  </a:lnTo>
                  <a:lnTo>
                    <a:pt x="67037" y="170393"/>
                  </a:lnTo>
                  <a:lnTo>
                    <a:pt x="76442" y="168537"/>
                  </a:lnTo>
                  <a:lnTo>
                    <a:pt x="96298" y="155186"/>
                  </a:lnTo>
                  <a:lnTo>
                    <a:pt x="114766" y="135142"/>
                  </a:lnTo>
                  <a:lnTo>
                    <a:pt x="127677" y="112122"/>
                  </a:lnTo>
                  <a:lnTo>
                    <a:pt x="138120" y="84017"/>
                  </a:lnTo>
                  <a:lnTo>
                    <a:pt x="144642" y="54122"/>
                  </a:lnTo>
                  <a:lnTo>
                    <a:pt x="142837" y="26724"/>
                  </a:lnTo>
                  <a:lnTo>
                    <a:pt x="137259" y="4354"/>
                  </a:lnTo>
                  <a:lnTo>
                    <a:pt x="134545" y="1400"/>
                  </a:lnTo>
                  <a:lnTo>
                    <a:pt x="131324" y="137"/>
                  </a:lnTo>
                  <a:lnTo>
                    <a:pt x="127766" y="0"/>
                  </a:lnTo>
                  <a:lnTo>
                    <a:pt x="124689" y="4142"/>
                  </a:lnTo>
                  <a:lnTo>
                    <a:pt x="117692" y="30903"/>
                  </a:lnTo>
                  <a:lnTo>
                    <a:pt x="115808" y="56151"/>
                  </a:lnTo>
                  <a:lnTo>
                    <a:pt x="116851" y="83835"/>
                  </a:lnTo>
                  <a:lnTo>
                    <a:pt x="119667" y="110486"/>
                  </a:lnTo>
                  <a:lnTo>
                    <a:pt x="124514" y="139945"/>
                  </a:lnTo>
                  <a:lnTo>
                    <a:pt x="125895" y="152827"/>
                  </a:lnTo>
                  <a:lnTo>
                    <a:pt x="126969" y="153299"/>
                  </a:lnTo>
                  <a:lnTo>
                    <a:pt x="139112" y="129694"/>
                  </a:lnTo>
                  <a:lnTo>
                    <a:pt x="146730" y="124517"/>
                  </a:lnTo>
                  <a:lnTo>
                    <a:pt x="158750" y="120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7" name="SMARTInkShape-Group683"/>
          <p:cNvGrpSpPr/>
          <p:nvPr/>
        </p:nvGrpSpPr>
        <p:grpSpPr>
          <a:xfrm>
            <a:off x="1378180" y="2145295"/>
            <a:ext cx="409879" cy="258943"/>
            <a:chOff x="1378180" y="2145295"/>
            <a:chExt cx="409879" cy="258943"/>
          </a:xfrm>
        </p:grpSpPr>
        <p:sp>
          <p:nvSpPr>
            <p:cNvPr id="1871" name="SMARTInkShape-3468"/>
            <p:cNvSpPr/>
            <p:nvPr>
              <p:custDataLst>
                <p:tags r:id="rId321"/>
              </p:custDataLst>
            </p:nvPr>
          </p:nvSpPr>
          <p:spPr>
            <a:xfrm>
              <a:off x="1378180" y="2145295"/>
              <a:ext cx="37512" cy="258943"/>
            </a:xfrm>
            <a:custGeom>
              <a:avLst/>
              <a:gdLst/>
              <a:ahLst/>
              <a:cxnLst/>
              <a:rect l="0" t="0" r="0" b="0"/>
              <a:pathLst>
                <a:path w="37512" h="258943">
                  <a:moveTo>
                    <a:pt x="12470" y="140705"/>
                  </a:moveTo>
                  <a:lnTo>
                    <a:pt x="12470" y="140705"/>
                  </a:lnTo>
                  <a:lnTo>
                    <a:pt x="15841" y="137334"/>
                  </a:lnTo>
                  <a:lnTo>
                    <a:pt x="23301" y="113960"/>
                  </a:lnTo>
                  <a:lnTo>
                    <a:pt x="29477" y="85430"/>
                  </a:lnTo>
                  <a:lnTo>
                    <a:pt x="33669" y="62516"/>
                  </a:lnTo>
                  <a:lnTo>
                    <a:pt x="34121" y="38221"/>
                  </a:lnTo>
                  <a:lnTo>
                    <a:pt x="30409" y="8269"/>
                  </a:lnTo>
                  <a:lnTo>
                    <a:pt x="28663" y="1614"/>
                  </a:lnTo>
                  <a:lnTo>
                    <a:pt x="26793" y="0"/>
                  </a:lnTo>
                  <a:lnTo>
                    <a:pt x="24841" y="1746"/>
                  </a:lnTo>
                  <a:lnTo>
                    <a:pt x="22834" y="5732"/>
                  </a:lnTo>
                  <a:lnTo>
                    <a:pt x="20604" y="28976"/>
                  </a:lnTo>
                  <a:lnTo>
                    <a:pt x="20009" y="45053"/>
                  </a:lnTo>
                  <a:lnTo>
                    <a:pt x="20319" y="63531"/>
                  </a:lnTo>
                  <a:lnTo>
                    <a:pt x="21230" y="83611"/>
                  </a:lnTo>
                  <a:lnTo>
                    <a:pt x="22544" y="104759"/>
                  </a:lnTo>
                  <a:lnTo>
                    <a:pt x="24125" y="124502"/>
                  </a:lnTo>
                  <a:lnTo>
                    <a:pt x="25884" y="143309"/>
                  </a:lnTo>
                  <a:lnTo>
                    <a:pt x="27763" y="161491"/>
                  </a:lnTo>
                  <a:lnTo>
                    <a:pt x="31732" y="192982"/>
                  </a:lnTo>
                  <a:lnTo>
                    <a:pt x="35142" y="218973"/>
                  </a:lnTo>
                  <a:lnTo>
                    <a:pt x="37331" y="249142"/>
                  </a:lnTo>
                  <a:lnTo>
                    <a:pt x="37511" y="253213"/>
                  </a:lnTo>
                  <a:lnTo>
                    <a:pt x="36925" y="255927"/>
                  </a:lnTo>
                  <a:lnTo>
                    <a:pt x="35829" y="257736"/>
                  </a:lnTo>
                  <a:lnTo>
                    <a:pt x="34393" y="258942"/>
                  </a:lnTo>
                  <a:lnTo>
                    <a:pt x="27152" y="256520"/>
                  </a:lnTo>
                  <a:lnTo>
                    <a:pt x="22258" y="253898"/>
                  </a:lnTo>
                  <a:lnTo>
                    <a:pt x="8628" y="236725"/>
                  </a:lnTo>
                  <a:lnTo>
                    <a:pt x="2395" y="220504"/>
                  </a:lnTo>
                  <a:lnTo>
                    <a:pt x="0" y="193752"/>
                  </a:lnTo>
                  <a:lnTo>
                    <a:pt x="1754" y="187094"/>
                  </a:lnTo>
                  <a:lnTo>
                    <a:pt x="6120" y="1788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2" name="SMARTInkShape-3469"/>
            <p:cNvSpPr/>
            <p:nvPr>
              <p:custDataLst>
                <p:tags r:id="rId322"/>
              </p:custDataLst>
            </p:nvPr>
          </p:nvSpPr>
          <p:spPr>
            <a:xfrm>
              <a:off x="1422400" y="2273300"/>
              <a:ext cx="25401" cy="69851"/>
            </a:xfrm>
            <a:custGeom>
              <a:avLst/>
              <a:gdLst/>
              <a:ahLst/>
              <a:cxnLst/>
              <a:rect l="0" t="0" r="0" b="0"/>
              <a:pathLst>
                <a:path w="25401" h="69851">
                  <a:moveTo>
                    <a:pt x="0" y="0"/>
                  </a:moveTo>
                  <a:lnTo>
                    <a:pt x="0" y="0"/>
                  </a:lnTo>
                  <a:lnTo>
                    <a:pt x="12209" y="0"/>
                  </a:lnTo>
                  <a:lnTo>
                    <a:pt x="17891" y="1881"/>
                  </a:lnTo>
                  <a:lnTo>
                    <a:pt x="20394" y="3371"/>
                  </a:lnTo>
                  <a:lnTo>
                    <a:pt x="23175" y="12552"/>
                  </a:lnTo>
                  <a:lnTo>
                    <a:pt x="25107" y="40067"/>
                  </a:lnTo>
                  <a:lnTo>
                    <a:pt x="254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3" name="SMARTInkShape-3470"/>
            <p:cNvSpPr/>
            <p:nvPr>
              <p:custDataLst>
                <p:tags r:id="rId323"/>
              </p:custDataLst>
            </p:nvPr>
          </p:nvSpPr>
          <p:spPr>
            <a:xfrm>
              <a:off x="1455915" y="2228850"/>
              <a:ext cx="10936" cy="25401"/>
            </a:xfrm>
            <a:custGeom>
              <a:avLst/>
              <a:gdLst/>
              <a:ahLst/>
              <a:cxnLst/>
              <a:rect l="0" t="0" r="0" b="0"/>
              <a:pathLst>
                <a:path w="10936" h="25401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069"/>
                  </a:lnTo>
                  <a:lnTo>
                    <a:pt x="0" y="8838"/>
                  </a:lnTo>
                  <a:lnTo>
                    <a:pt x="117" y="10831"/>
                  </a:lnTo>
                  <a:lnTo>
                    <a:pt x="2129" y="14927"/>
                  </a:lnTo>
                  <a:lnTo>
                    <a:pt x="10935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4" name="SMARTInkShape-3471"/>
            <p:cNvSpPr/>
            <p:nvPr>
              <p:custDataLst>
                <p:tags r:id="rId324"/>
              </p:custDataLst>
            </p:nvPr>
          </p:nvSpPr>
          <p:spPr>
            <a:xfrm>
              <a:off x="1498600" y="2264463"/>
              <a:ext cx="50801" cy="78688"/>
            </a:xfrm>
            <a:custGeom>
              <a:avLst/>
              <a:gdLst/>
              <a:ahLst/>
              <a:cxnLst/>
              <a:rect l="0" t="0" r="0" b="0"/>
              <a:pathLst>
                <a:path w="50801" h="78688">
                  <a:moveTo>
                    <a:pt x="0" y="46937"/>
                  </a:moveTo>
                  <a:lnTo>
                    <a:pt x="0" y="46937"/>
                  </a:lnTo>
                  <a:lnTo>
                    <a:pt x="0" y="56357"/>
                  </a:lnTo>
                  <a:lnTo>
                    <a:pt x="0" y="55122"/>
                  </a:lnTo>
                  <a:lnTo>
                    <a:pt x="8838" y="29029"/>
                  </a:lnTo>
                  <a:lnTo>
                    <a:pt x="23296" y="0"/>
                  </a:lnTo>
                  <a:lnTo>
                    <a:pt x="25408" y="829"/>
                  </a:lnTo>
                  <a:lnTo>
                    <a:pt x="31519" y="7394"/>
                  </a:lnTo>
                  <a:lnTo>
                    <a:pt x="35175" y="19250"/>
                  </a:lnTo>
                  <a:lnTo>
                    <a:pt x="40893" y="49856"/>
                  </a:lnTo>
                  <a:lnTo>
                    <a:pt x="50800" y="78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5" name="SMARTInkShape-3472"/>
            <p:cNvSpPr/>
            <p:nvPr>
              <p:custDataLst>
                <p:tags r:id="rId325"/>
              </p:custDataLst>
            </p:nvPr>
          </p:nvSpPr>
          <p:spPr>
            <a:xfrm>
              <a:off x="1583945" y="2259193"/>
              <a:ext cx="54356" cy="83958"/>
            </a:xfrm>
            <a:custGeom>
              <a:avLst/>
              <a:gdLst/>
              <a:ahLst/>
              <a:cxnLst/>
              <a:rect l="0" t="0" r="0" b="0"/>
              <a:pathLst>
                <a:path w="54356" h="83958">
                  <a:moveTo>
                    <a:pt x="3555" y="64907"/>
                  </a:moveTo>
                  <a:lnTo>
                    <a:pt x="3555" y="64907"/>
                  </a:lnTo>
                  <a:lnTo>
                    <a:pt x="184" y="58165"/>
                  </a:lnTo>
                  <a:lnTo>
                    <a:pt x="411" y="51092"/>
                  </a:lnTo>
                  <a:lnTo>
                    <a:pt x="2934" y="31682"/>
                  </a:lnTo>
                  <a:lnTo>
                    <a:pt x="1397" y="23565"/>
                  </a:lnTo>
                  <a:lnTo>
                    <a:pt x="0" y="20412"/>
                  </a:lnTo>
                  <a:lnTo>
                    <a:pt x="329" y="13146"/>
                  </a:lnTo>
                  <a:lnTo>
                    <a:pt x="1404" y="9233"/>
                  </a:lnTo>
                  <a:lnTo>
                    <a:pt x="6362" y="3004"/>
                  </a:lnTo>
                  <a:lnTo>
                    <a:pt x="9660" y="355"/>
                  </a:lnTo>
                  <a:lnTo>
                    <a:pt x="13269" y="0"/>
                  </a:lnTo>
                  <a:lnTo>
                    <a:pt x="21043" y="3369"/>
                  </a:lnTo>
                  <a:lnTo>
                    <a:pt x="33353" y="13199"/>
                  </a:lnTo>
                  <a:lnTo>
                    <a:pt x="42566" y="31790"/>
                  </a:lnTo>
                  <a:lnTo>
                    <a:pt x="47636" y="61945"/>
                  </a:lnTo>
                  <a:lnTo>
                    <a:pt x="54355" y="839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6" name="SMARTInkShape-3473"/>
            <p:cNvSpPr/>
            <p:nvPr>
              <p:custDataLst>
                <p:tags r:id="rId326"/>
              </p:custDataLst>
            </p:nvPr>
          </p:nvSpPr>
          <p:spPr>
            <a:xfrm>
              <a:off x="1651000" y="2271418"/>
              <a:ext cx="137059" cy="103483"/>
            </a:xfrm>
            <a:custGeom>
              <a:avLst/>
              <a:gdLst/>
              <a:ahLst/>
              <a:cxnLst/>
              <a:rect l="0" t="0" r="0" b="0"/>
              <a:pathLst>
                <a:path w="137059" h="103483">
                  <a:moveTo>
                    <a:pt x="0" y="46332"/>
                  </a:moveTo>
                  <a:lnTo>
                    <a:pt x="0" y="46332"/>
                  </a:lnTo>
                  <a:lnTo>
                    <a:pt x="12209" y="46332"/>
                  </a:lnTo>
                  <a:lnTo>
                    <a:pt x="32907" y="36193"/>
                  </a:lnTo>
                  <a:lnTo>
                    <a:pt x="49026" y="24670"/>
                  </a:lnTo>
                  <a:lnTo>
                    <a:pt x="53540" y="16478"/>
                  </a:lnTo>
                  <a:lnTo>
                    <a:pt x="54037" y="13024"/>
                  </a:lnTo>
                  <a:lnTo>
                    <a:pt x="52709" y="7304"/>
                  </a:lnTo>
                  <a:lnTo>
                    <a:pt x="47885" y="2410"/>
                  </a:lnTo>
                  <a:lnTo>
                    <a:pt x="44624" y="118"/>
                  </a:lnTo>
                  <a:lnTo>
                    <a:pt x="41744" y="0"/>
                  </a:lnTo>
                  <a:lnTo>
                    <a:pt x="39118" y="1333"/>
                  </a:lnTo>
                  <a:lnTo>
                    <a:pt x="36662" y="3633"/>
                  </a:lnTo>
                  <a:lnTo>
                    <a:pt x="29835" y="16982"/>
                  </a:lnTo>
                  <a:lnTo>
                    <a:pt x="29252" y="28349"/>
                  </a:lnTo>
                  <a:lnTo>
                    <a:pt x="30085" y="34343"/>
                  </a:lnTo>
                  <a:lnTo>
                    <a:pt x="36655" y="46648"/>
                  </a:lnTo>
                  <a:lnTo>
                    <a:pt x="41370" y="52893"/>
                  </a:lnTo>
                  <a:lnTo>
                    <a:pt x="45924" y="56350"/>
                  </a:lnTo>
                  <a:lnTo>
                    <a:pt x="50372" y="57950"/>
                  </a:lnTo>
                  <a:lnTo>
                    <a:pt x="54748" y="58310"/>
                  </a:lnTo>
                  <a:lnTo>
                    <a:pt x="65255" y="54948"/>
                  </a:lnTo>
                  <a:lnTo>
                    <a:pt x="83070" y="43240"/>
                  </a:lnTo>
                  <a:lnTo>
                    <a:pt x="94070" y="32258"/>
                  </a:lnTo>
                  <a:lnTo>
                    <a:pt x="104999" y="11724"/>
                  </a:lnTo>
                  <a:lnTo>
                    <a:pt x="105983" y="8443"/>
                  </a:lnTo>
                  <a:lnTo>
                    <a:pt x="105933" y="5550"/>
                  </a:lnTo>
                  <a:lnTo>
                    <a:pt x="103996" y="455"/>
                  </a:lnTo>
                  <a:lnTo>
                    <a:pt x="102492" y="225"/>
                  </a:lnTo>
                  <a:lnTo>
                    <a:pt x="100784" y="1483"/>
                  </a:lnTo>
                  <a:lnTo>
                    <a:pt x="98939" y="3733"/>
                  </a:lnTo>
                  <a:lnTo>
                    <a:pt x="98415" y="5938"/>
                  </a:lnTo>
                  <a:lnTo>
                    <a:pt x="98771" y="8114"/>
                  </a:lnTo>
                  <a:lnTo>
                    <a:pt x="101048" y="12413"/>
                  </a:lnTo>
                  <a:lnTo>
                    <a:pt x="104412" y="16675"/>
                  </a:lnTo>
                  <a:lnTo>
                    <a:pt x="130783" y="32768"/>
                  </a:lnTo>
                  <a:lnTo>
                    <a:pt x="135737" y="44302"/>
                  </a:lnTo>
                  <a:lnTo>
                    <a:pt x="137058" y="51328"/>
                  </a:lnTo>
                  <a:lnTo>
                    <a:pt x="134763" y="66662"/>
                  </a:lnTo>
                  <a:lnTo>
                    <a:pt x="125537" y="87398"/>
                  </a:lnTo>
                  <a:lnTo>
                    <a:pt x="118589" y="96334"/>
                  </a:lnTo>
                  <a:lnTo>
                    <a:pt x="107950" y="103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1" name="SMARTInkShape-Group684"/>
          <p:cNvGrpSpPr/>
          <p:nvPr/>
        </p:nvGrpSpPr>
        <p:grpSpPr>
          <a:xfrm>
            <a:off x="1947451" y="2135365"/>
            <a:ext cx="471900" cy="218785"/>
            <a:chOff x="1947451" y="2135365"/>
            <a:chExt cx="471900" cy="218785"/>
          </a:xfrm>
        </p:grpSpPr>
        <p:sp>
          <p:nvSpPr>
            <p:cNvPr id="1878" name="SMARTInkShape-3474"/>
            <p:cNvSpPr/>
            <p:nvPr>
              <p:custDataLst>
                <p:tags r:id="rId318"/>
              </p:custDataLst>
            </p:nvPr>
          </p:nvSpPr>
          <p:spPr>
            <a:xfrm>
              <a:off x="1947451" y="2147980"/>
              <a:ext cx="217900" cy="206170"/>
            </a:xfrm>
            <a:custGeom>
              <a:avLst/>
              <a:gdLst/>
              <a:ahLst/>
              <a:cxnLst/>
              <a:rect l="0" t="0" r="0" b="0"/>
              <a:pathLst>
                <a:path w="217900" h="206170">
                  <a:moveTo>
                    <a:pt x="52799" y="138020"/>
                  </a:moveTo>
                  <a:lnTo>
                    <a:pt x="52799" y="138020"/>
                  </a:lnTo>
                  <a:lnTo>
                    <a:pt x="38984" y="126086"/>
                  </a:lnTo>
                  <a:lnTo>
                    <a:pt x="31137" y="122133"/>
                  </a:lnTo>
                  <a:lnTo>
                    <a:pt x="22945" y="120376"/>
                  </a:lnTo>
                  <a:lnTo>
                    <a:pt x="18786" y="124140"/>
                  </a:lnTo>
                  <a:lnTo>
                    <a:pt x="6894" y="148959"/>
                  </a:lnTo>
                  <a:lnTo>
                    <a:pt x="0" y="177558"/>
                  </a:lnTo>
                  <a:lnTo>
                    <a:pt x="640" y="192987"/>
                  </a:lnTo>
                  <a:lnTo>
                    <a:pt x="2504" y="197948"/>
                  </a:lnTo>
                  <a:lnTo>
                    <a:pt x="5158" y="201255"/>
                  </a:lnTo>
                  <a:lnTo>
                    <a:pt x="8339" y="203460"/>
                  </a:lnTo>
                  <a:lnTo>
                    <a:pt x="13281" y="202813"/>
                  </a:lnTo>
                  <a:lnTo>
                    <a:pt x="26298" y="196450"/>
                  </a:lnTo>
                  <a:lnTo>
                    <a:pt x="37729" y="182804"/>
                  </a:lnTo>
                  <a:lnTo>
                    <a:pt x="46101" y="166391"/>
                  </a:lnTo>
                  <a:lnTo>
                    <a:pt x="50815" y="148778"/>
                  </a:lnTo>
                  <a:lnTo>
                    <a:pt x="51476" y="148014"/>
                  </a:lnTo>
                  <a:lnTo>
                    <a:pt x="51917" y="148916"/>
                  </a:lnTo>
                  <a:lnTo>
                    <a:pt x="48966" y="174300"/>
                  </a:lnTo>
                  <a:lnTo>
                    <a:pt x="50625" y="188011"/>
                  </a:lnTo>
                  <a:lnTo>
                    <a:pt x="57477" y="199279"/>
                  </a:lnTo>
                  <a:lnTo>
                    <a:pt x="62268" y="204259"/>
                  </a:lnTo>
                  <a:lnTo>
                    <a:pt x="66873" y="206169"/>
                  </a:lnTo>
                  <a:lnTo>
                    <a:pt x="71354" y="206030"/>
                  </a:lnTo>
                  <a:lnTo>
                    <a:pt x="75752" y="204527"/>
                  </a:lnTo>
                  <a:lnTo>
                    <a:pt x="84402" y="197212"/>
                  </a:lnTo>
                  <a:lnTo>
                    <a:pt x="93656" y="184083"/>
                  </a:lnTo>
                  <a:lnTo>
                    <a:pt x="104824" y="161785"/>
                  </a:lnTo>
                  <a:lnTo>
                    <a:pt x="116844" y="133530"/>
                  </a:lnTo>
                  <a:lnTo>
                    <a:pt x="123012" y="118094"/>
                  </a:lnTo>
                  <a:lnTo>
                    <a:pt x="128536" y="100747"/>
                  </a:lnTo>
                  <a:lnTo>
                    <a:pt x="133629" y="82127"/>
                  </a:lnTo>
                  <a:lnTo>
                    <a:pt x="138436" y="62658"/>
                  </a:lnTo>
                  <a:lnTo>
                    <a:pt x="141895" y="33500"/>
                  </a:lnTo>
                  <a:lnTo>
                    <a:pt x="140375" y="13250"/>
                  </a:lnTo>
                  <a:lnTo>
                    <a:pt x="134996" y="1898"/>
                  </a:lnTo>
                  <a:lnTo>
                    <a:pt x="132291" y="0"/>
                  </a:lnTo>
                  <a:lnTo>
                    <a:pt x="129783" y="145"/>
                  </a:lnTo>
                  <a:lnTo>
                    <a:pt x="127405" y="1654"/>
                  </a:lnTo>
                  <a:lnTo>
                    <a:pt x="117316" y="30744"/>
                  </a:lnTo>
                  <a:lnTo>
                    <a:pt x="113223" y="59533"/>
                  </a:lnTo>
                  <a:lnTo>
                    <a:pt x="112110" y="90437"/>
                  </a:lnTo>
                  <a:lnTo>
                    <a:pt x="113967" y="120635"/>
                  </a:lnTo>
                  <a:lnTo>
                    <a:pt x="122350" y="151919"/>
                  </a:lnTo>
                  <a:lnTo>
                    <a:pt x="129807" y="163718"/>
                  </a:lnTo>
                  <a:lnTo>
                    <a:pt x="133771" y="167852"/>
                  </a:lnTo>
                  <a:lnTo>
                    <a:pt x="137825" y="169197"/>
                  </a:lnTo>
                  <a:lnTo>
                    <a:pt x="141939" y="168682"/>
                  </a:lnTo>
                  <a:lnTo>
                    <a:pt x="146092" y="166928"/>
                  </a:lnTo>
                  <a:lnTo>
                    <a:pt x="162051" y="144234"/>
                  </a:lnTo>
                  <a:lnTo>
                    <a:pt x="174027" y="116793"/>
                  </a:lnTo>
                  <a:lnTo>
                    <a:pt x="180185" y="100585"/>
                  </a:lnTo>
                  <a:lnTo>
                    <a:pt x="185701" y="83430"/>
                  </a:lnTo>
                  <a:lnTo>
                    <a:pt x="190789" y="65643"/>
                  </a:lnTo>
                  <a:lnTo>
                    <a:pt x="198795" y="34591"/>
                  </a:lnTo>
                  <a:lnTo>
                    <a:pt x="202353" y="18439"/>
                  </a:lnTo>
                  <a:lnTo>
                    <a:pt x="201890" y="15260"/>
                  </a:lnTo>
                  <a:lnTo>
                    <a:pt x="200171" y="14552"/>
                  </a:lnTo>
                  <a:lnTo>
                    <a:pt x="197614" y="15492"/>
                  </a:lnTo>
                  <a:lnTo>
                    <a:pt x="190643" y="43781"/>
                  </a:lnTo>
                  <a:lnTo>
                    <a:pt x="188147" y="72383"/>
                  </a:lnTo>
                  <a:lnTo>
                    <a:pt x="187742" y="102498"/>
                  </a:lnTo>
                  <a:lnTo>
                    <a:pt x="189915" y="129993"/>
                  </a:lnTo>
                  <a:lnTo>
                    <a:pt x="193232" y="152562"/>
                  </a:lnTo>
                  <a:lnTo>
                    <a:pt x="197740" y="179933"/>
                  </a:lnTo>
                  <a:lnTo>
                    <a:pt x="198815" y="182190"/>
                  </a:lnTo>
                  <a:lnTo>
                    <a:pt x="200237" y="182989"/>
                  </a:lnTo>
                  <a:lnTo>
                    <a:pt x="201891" y="182816"/>
                  </a:lnTo>
                  <a:lnTo>
                    <a:pt x="217899" y="157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9" name="SMARTInkShape-3475"/>
            <p:cNvSpPr/>
            <p:nvPr>
              <p:custDataLst>
                <p:tags r:id="rId319"/>
              </p:custDataLst>
            </p:nvPr>
          </p:nvSpPr>
          <p:spPr>
            <a:xfrm>
              <a:off x="2198058" y="2135365"/>
              <a:ext cx="69383" cy="177891"/>
            </a:xfrm>
            <a:custGeom>
              <a:avLst/>
              <a:gdLst/>
              <a:ahLst/>
              <a:cxnLst/>
              <a:rect l="0" t="0" r="0" b="0"/>
              <a:pathLst>
                <a:path w="69383" h="177891">
                  <a:moveTo>
                    <a:pt x="5392" y="10935"/>
                  </a:moveTo>
                  <a:lnTo>
                    <a:pt x="5392" y="10935"/>
                  </a:lnTo>
                  <a:lnTo>
                    <a:pt x="5392" y="0"/>
                  </a:lnTo>
                  <a:lnTo>
                    <a:pt x="8763" y="29551"/>
                  </a:lnTo>
                  <a:lnTo>
                    <a:pt x="10418" y="53546"/>
                  </a:lnTo>
                  <a:lnTo>
                    <a:pt x="11154" y="79968"/>
                  </a:lnTo>
                  <a:lnTo>
                    <a:pt x="11481" y="105822"/>
                  </a:lnTo>
                  <a:lnTo>
                    <a:pt x="9744" y="129542"/>
                  </a:lnTo>
                  <a:lnTo>
                    <a:pt x="6681" y="158967"/>
                  </a:lnTo>
                  <a:lnTo>
                    <a:pt x="5260" y="171977"/>
                  </a:lnTo>
                  <a:lnTo>
                    <a:pt x="3893" y="175446"/>
                  </a:lnTo>
                  <a:lnTo>
                    <a:pt x="2276" y="177759"/>
                  </a:lnTo>
                  <a:lnTo>
                    <a:pt x="1198" y="177890"/>
                  </a:lnTo>
                  <a:lnTo>
                    <a:pt x="479" y="176566"/>
                  </a:lnTo>
                  <a:lnTo>
                    <a:pt x="0" y="174272"/>
                  </a:lnTo>
                  <a:lnTo>
                    <a:pt x="4301" y="147360"/>
                  </a:lnTo>
                  <a:lnTo>
                    <a:pt x="7965" y="136009"/>
                  </a:lnTo>
                  <a:lnTo>
                    <a:pt x="15708" y="128142"/>
                  </a:lnTo>
                  <a:lnTo>
                    <a:pt x="26205" y="122999"/>
                  </a:lnTo>
                  <a:lnTo>
                    <a:pt x="37925" y="120713"/>
                  </a:lnTo>
                  <a:lnTo>
                    <a:pt x="56424" y="122798"/>
                  </a:lnTo>
                  <a:lnTo>
                    <a:pt x="65232" y="127915"/>
                  </a:lnTo>
                  <a:lnTo>
                    <a:pt x="68569" y="131255"/>
                  </a:lnTo>
                  <a:lnTo>
                    <a:pt x="69382" y="135598"/>
                  </a:lnTo>
                  <a:lnTo>
                    <a:pt x="64490" y="151118"/>
                  </a:lnTo>
                  <a:lnTo>
                    <a:pt x="56192" y="169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0" name="SMARTInkShape-3476"/>
            <p:cNvSpPr/>
            <p:nvPr>
              <p:custDataLst>
                <p:tags r:id="rId320"/>
              </p:custDataLst>
            </p:nvPr>
          </p:nvSpPr>
          <p:spPr>
            <a:xfrm>
              <a:off x="2286000" y="2153695"/>
              <a:ext cx="133351" cy="189456"/>
            </a:xfrm>
            <a:custGeom>
              <a:avLst/>
              <a:gdLst/>
              <a:ahLst/>
              <a:cxnLst/>
              <a:rect l="0" t="0" r="0" b="0"/>
              <a:pathLst>
                <a:path w="133351" h="189456">
                  <a:moveTo>
                    <a:pt x="0" y="43405"/>
                  </a:moveTo>
                  <a:lnTo>
                    <a:pt x="0" y="43405"/>
                  </a:lnTo>
                  <a:lnTo>
                    <a:pt x="0" y="46776"/>
                  </a:lnTo>
                  <a:lnTo>
                    <a:pt x="6742" y="58985"/>
                  </a:lnTo>
                  <a:lnTo>
                    <a:pt x="21048" y="72637"/>
                  </a:lnTo>
                  <a:lnTo>
                    <a:pt x="32638" y="77564"/>
                  </a:lnTo>
                  <a:lnTo>
                    <a:pt x="44139" y="79048"/>
                  </a:lnTo>
                  <a:lnTo>
                    <a:pt x="58547" y="75916"/>
                  </a:lnTo>
                  <a:lnTo>
                    <a:pt x="69637" y="71226"/>
                  </a:lnTo>
                  <a:lnTo>
                    <a:pt x="70414" y="70419"/>
                  </a:lnTo>
                  <a:lnTo>
                    <a:pt x="70226" y="69881"/>
                  </a:lnTo>
                  <a:lnTo>
                    <a:pt x="54303" y="96689"/>
                  </a:lnTo>
                  <a:lnTo>
                    <a:pt x="40627" y="125202"/>
                  </a:lnTo>
                  <a:lnTo>
                    <a:pt x="31009" y="145879"/>
                  </a:lnTo>
                  <a:lnTo>
                    <a:pt x="30551" y="150527"/>
                  </a:lnTo>
                  <a:lnTo>
                    <a:pt x="31656" y="154330"/>
                  </a:lnTo>
                  <a:lnTo>
                    <a:pt x="33804" y="157572"/>
                  </a:lnTo>
                  <a:lnTo>
                    <a:pt x="36647" y="157616"/>
                  </a:lnTo>
                  <a:lnTo>
                    <a:pt x="43569" y="152021"/>
                  </a:lnTo>
                  <a:lnTo>
                    <a:pt x="59511" y="125407"/>
                  </a:lnTo>
                  <a:lnTo>
                    <a:pt x="71333" y="95611"/>
                  </a:lnTo>
                  <a:lnTo>
                    <a:pt x="77095" y="69900"/>
                  </a:lnTo>
                  <a:lnTo>
                    <a:pt x="80125" y="43891"/>
                  </a:lnTo>
                  <a:lnTo>
                    <a:pt x="81832" y="12975"/>
                  </a:lnTo>
                  <a:lnTo>
                    <a:pt x="82408" y="0"/>
                  </a:lnTo>
                  <a:lnTo>
                    <a:pt x="82522" y="31695"/>
                  </a:lnTo>
                  <a:lnTo>
                    <a:pt x="82538" y="62190"/>
                  </a:lnTo>
                  <a:lnTo>
                    <a:pt x="83953" y="78506"/>
                  </a:lnTo>
                  <a:lnTo>
                    <a:pt x="86308" y="95028"/>
                  </a:lnTo>
                  <a:lnTo>
                    <a:pt x="93392" y="126321"/>
                  </a:lnTo>
                  <a:lnTo>
                    <a:pt x="103597" y="151988"/>
                  </a:lnTo>
                  <a:lnTo>
                    <a:pt x="133350" y="1894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82" name="SMARTInkShape-3477"/>
          <p:cNvSpPr/>
          <p:nvPr>
            <p:custDataLst>
              <p:tags r:id="rId12"/>
            </p:custDataLst>
          </p:nvPr>
        </p:nvSpPr>
        <p:spPr>
          <a:xfrm>
            <a:off x="2750681" y="2147884"/>
            <a:ext cx="151270" cy="189320"/>
          </a:xfrm>
          <a:custGeom>
            <a:avLst/>
            <a:gdLst/>
            <a:ahLst/>
            <a:cxnLst/>
            <a:rect l="0" t="0" r="0" b="0"/>
            <a:pathLst>
              <a:path w="151270" h="189320">
                <a:moveTo>
                  <a:pt x="106819" y="36516"/>
                </a:moveTo>
                <a:lnTo>
                  <a:pt x="106819" y="36516"/>
                </a:lnTo>
                <a:lnTo>
                  <a:pt x="106819" y="33145"/>
                </a:lnTo>
                <a:lnTo>
                  <a:pt x="99647" y="9384"/>
                </a:lnTo>
                <a:lnTo>
                  <a:pt x="93989" y="3761"/>
                </a:lnTo>
                <a:lnTo>
                  <a:pt x="83007" y="791"/>
                </a:lnTo>
                <a:lnTo>
                  <a:pt x="76128" y="0"/>
                </a:lnTo>
                <a:lnTo>
                  <a:pt x="60958" y="6646"/>
                </a:lnTo>
                <a:lnTo>
                  <a:pt x="44809" y="21124"/>
                </a:lnTo>
                <a:lnTo>
                  <a:pt x="28224" y="44021"/>
                </a:lnTo>
                <a:lnTo>
                  <a:pt x="13327" y="72542"/>
                </a:lnTo>
                <a:lnTo>
                  <a:pt x="2472" y="103328"/>
                </a:lnTo>
                <a:lnTo>
                  <a:pt x="0" y="133473"/>
                </a:lnTo>
                <a:lnTo>
                  <a:pt x="6898" y="157689"/>
                </a:lnTo>
                <a:lnTo>
                  <a:pt x="12688" y="168098"/>
                </a:lnTo>
                <a:lnTo>
                  <a:pt x="32293" y="181545"/>
                </a:lnTo>
                <a:lnTo>
                  <a:pt x="58879" y="188462"/>
                </a:lnTo>
                <a:lnTo>
                  <a:pt x="74859" y="189319"/>
                </a:lnTo>
                <a:lnTo>
                  <a:pt x="106020" y="187684"/>
                </a:lnTo>
                <a:lnTo>
                  <a:pt x="136607" y="180241"/>
                </a:lnTo>
                <a:lnTo>
                  <a:pt x="151269" y="1762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87" name="SMARTInkShape-Group686"/>
          <p:cNvGrpSpPr/>
          <p:nvPr/>
        </p:nvGrpSpPr>
        <p:grpSpPr>
          <a:xfrm>
            <a:off x="3313152" y="2117241"/>
            <a:ext cx="299999" cy="200208"/>
            <a:chOff x="3313152" y="2117241"/>
            <a:chExt cx="299999" cy="200208"/>
          </a:xfrm>
        </p:grpSpPr>
        <p:sp>
          <p:nvSpPr>
            <p:cNvPr id="1883" name="SMARTInkShape-3478"/>
            <p:cNvSpPr/>
            <p:nvPr>
              <p:custDataLst>
                <p:tags r:id="rId314"/>
              </p:custDataLst>
            </p:nvPr>
          </p:nvSpPr>
          <p:spPr>
            <a:xfrm>
              <a:off x="3313152" y="2165150"/>
              <a:ext cx="90071" cy="152299"/>
            </a:xfrm>
            <a:custGeom>
              <a:avLst/>
              <a:gdLst/>
              <a:ahLst/>
              <a:cxnLst/>
              <a:rect l="0" t="0" r="0" b="0"/>
              <a:pathLst>
                <a:path w="90071" h="152299">
                  <a:moveTo>
                    <a:pt x="58698" y="31950"/>
                  </a:moveTo>
                  <a:lnTo>
                    <a:pt x="58698" y="31950"/>
                  </a:lnTo>
                  <a:lnTo>
                    <a:pt x="62069" y="25208"/>
                  </a:lnTo>
                  <a:lnTo>
                    <a:pt x="64165" y="10902"/>
                  </a:lnTo>
                  <a:lnTo>
                    <a:pt x="62343" y="6629"/>
                  </a:lnTo>
                  <a:lnTo>
                    <a:pt x="54673" y="0"/>
                  </a:lnTo>
                  <a:lnTo>
                    <a:pt x="48959" y="67"/>
                  </a:lnTo>
                  <a:lnTo>
                    <a:pt x="35085" y="5785"/>
                  </a:lnTo>
                  <a:lnTo>
                    <a:pt x="11406" y="24276"/>
                  </a:lnTo>
                  <a:lnTo>
                    <a:pt x="2402" y="37711"/>
                  </a:lnTo>
                  <a:lnTo>
                    <a:pt x="0" y="44258"/>
                  </a:lnTo>
                  <a:lnTo>
                    <a:pt x="1222" y="49327"/>
                  </a:lnTo>
                  <a:lnTo>
                    <a:pt x="4859" y="53413"/>
                  </a:lnTo>
                  <a:lnTo>
                    <a:pt x="10105" y="56842"/>
                  </a:lnTo>
                  <a:lnTo>
                    <a:pt x="27223" y="58770"/>
                  </a:lnTo>
                  <a:lnTo>
                    <a:pt x="47532" y="59392"/>
                  </a:lnTo>
                  <a:lnTo>
                    <a:pt x="65965" y="64372"/>
                  </a:lnTo>
                  <a:lnTo>
                    <a:pt x="79802" y="73171"/>
                  </a:lnTo>
                  <a:lnTo>
                    <a:pt x="85467" y="78481"/>
                  </a:lnTo>
                  <a:lnTo>
                    <a:pt x="88539" y="85548"/>
                  </a:lnTo>
                  <a:lnTo>
                    <a:pt x="90070" y="102808"/>
                  </a:lnTo>
                  <a:lnTo>
                    <a:pt x="82754" y="120357"/>
                  </a:lnTo>
                  <a:lnTo>
                    <a:pt x="64650" y="142341"/>
                  </a:lnTo>
                  <a:lnTo>
                    <a:pt x="53582" y="150863"/>
                  </a:lnTo>
                  <a:lnTo>
                    <a:pt x="49643" y="152147"/>
                  </a:lnTo>
                  <a:lnTo>
                    <a:pt x="46311" y="152298"/>
                  </a:lnTo>
                  <a:lnTo>
                    <a:pt x="44796" y="150282"/>
                  </a:lnTo>
                  <a:lnTo>
                    <a:pt x="45998" y="133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4" name="SMARTInkShape-3479"/>
            <p:cNvSpPr/>
            <p:nvPr>
              <p:custDataLst>
                <p:tags r:id="rId315"/>
              </p:custDataLst>
            </p:nvPr>
          </p:nvSpPr>
          <p:spPr>
            <a:xfrm>
              <a:off x="3454400" y="2117241"/>
              <a:ext cx="63501" cy="154399"/>
            </a:xfrm>
            <a:custGeom>
              <a:avLst/>
              <a:gdLst/>
              <a:ahLst/>
              <a:cxnLst/>
              <a:rect l="0" t="0" r="0" b="0"/>
              <a:pathLst>
                <a:path w="63501" h="154399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23264"/>
                  </a:lnTo>
                  <a:lnTo>
                    <a:pt x="0" y="48591"/>
                  </a:lnTo>
                  <a:lnTo>
                    <a:pt x="0" y="77251"/>
                  </a:lnTo>
                  <a:lnTo>
                    <a:pt x="0" y="104100"/>
                  </a:lnTo>
                  <a:lnTo>
                    <a:pt x="1881" y="126381"/>
                  </a:lnTo>
                  <a:lnTo>
                    <a:pt x="5775" y="143574"/>
                  </a:lnTo>
                  <a:lnTo>
                    <a:pt x="12209" y="153567"/>
                  </a:lnTo>
                  <a:lnTo>
                    <a:pt x="15901" y="154398"/>
                  </a:lnTo>
                  <a:lnTo>
                    <a:pt x="19772" y="152835"/>
                  </a:lnTo>
                  <a:lnTo>
                    <a:pt x="50822" y="127512"/>
                  </a:lnTo>
                  <a:lnTo>
                    <a:pt x="52931" y="128561"/>
                  </a:lnTo>
                  <a:lnTo>
                    <a:pt x="54338" y="131377"/>
                  </a:lnTo>
                  <a:lnTo>
                    <a:pt x="56594" y="144363"/>
                  </a:lnTo>
                  <a:lnTo>
                    <a:pt x="57485" y="146145"/>
                  </a:lnTo>
                  <a:lnTo>
                    <a:pt x="58785" y="147333"/>
                  </a:lnTo>
                  <a:lnTo>
                    <a:pt x="63500" y="149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5" name="SMARTInkShape-3480"/>
            <p:cNvSpPr/>
            <p:nvPr>
              <p:custDataLst>
                <p:tags r:id="rId316"/>
              </p:custDataLst>
            </p:nvPr>
          </p:nvSpPr>
          <p:spPr>
            <a:xfrm>
              <a:off x="3514242" y="2184400"/>
              <a:ext cx="3659" cy="1"/>
            </a:xfrm>
            <a:custGeom>
              <a:avLst/>
              <a:gdLst/>
              <a:ahLst/>
              <a:cxnLst/>
              <a:rect l="0" t="0" r="0" b="0"/>
              <a:pathLst>
                <a:path w="365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6" name="SMARTInkShape-3481"/>
            <p:cNvSpPr/>
            <p:nvPr>
              <p:custDataLst>
                <p:tags r:id="rId317"/>
              </p:custDataLst>
            </p:nvPr>
          </p:nvSpPr>
          <p:spPr>
            <a:xfrm>
              <a:off x="3551170" y="2117241"/>
              <a:ext cx="61981" cy="165162"/>
            </a:xfrm>
            <a:custGeom>
              <a:avLst/>
              <a:gdLst/>
              <a:ahLst/>
              <a:cxnLst/>
              <a:rect l="0" t="0" r="0" b="0"/>
              <a:pathLst>
                <a:path w="61981" h="165162">
                  <a:moveTo>
                    <a:pt x="17530" y="3659"/>
                  </a:moveTo>
                  <a:lnTo>
                    <a:pt x="17530" y="3659"/>
                  </a:lnTo>
                  <a:lnTo>
                    <a:pt x="17530" y="288"/>
                  </a:lnTo>
                  <a:lnTo>
                    <a:pt x="16825" y="0"/>
                  </a:lnTo>
                  <a:lnTo>
                    <a:pt x="14159" y="1563"/>
                  </a:lnTo>
                  <a:lnTo>
                    <a:pt x="6699" y="24934"/>
                  </a:lnTo>
                  <a:lnTo>
                    <a:pt x="1229" y="56294"/>
                  </a:lnTo>
                  <a:lnTo>
                    <a:pt x="0" y="86831"/>
                  </a:lnTo>
                  <a:lnTo>
                    <a:pt x="5549" y="114946"/>
                  </a:lnTo>
                  <a:lnTo>
                    <a:pt x="9383" y="123675"/>
                  </a:lnTo>
                  <a:lnTo>
                    <a:pt x="13439" y="127555"/>
                  </a:lnTo>
                  <a:lnTo>
                    <a:pt x="16213" y="127179"/>
                  </a:lnTo>
                  <a:lnTo>
                    <a:pt x="41589" y="109339"/>
                  </a:lnTo>
                  <a:lnTo>
                    <a:pt x="49390" y="101663"/>
                  </a:lnTo>
                  <a:lnTo>
                    <a:pt x="51470" y="98628"/>
                  </a:lnTo>
                  <a:lnTo>
                    <a:pt x="39600" y="115447"/>
                  </a:lnTo>
                  <a:lnTo>
                    <a:pt x="25010" y="143555"/>
                  </a:lnTo>
                  <a:lnTo>
                    <a:pt x="20855" y="156617"/>
                  </a:lnTo>
                  <a:lnTo>
                    <a:pt x="21863" y="160664"/>
                  </a:lnTo>
                  <a:lnTo>
                    <a:pt x="24652" y="163362"/>
                  </a:lnTo>
                  <a:lnTo>
                    <a:pt x="28628" y="165161"/>
                  </a:lnTo>
                  <a:lnTo>
                    <a:pt x="40572" y="163397"/>
                  </a:lnTo>
                  <a:lnTo>
                    <a:pt x="61980" y="156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0" name="SMARTInkShape-Group687"/>
          <p:cNvGrpSpPr/>
          <p:nvPr/>
        </p:nvGrpSpPr>
        <p:grpSpPr>
          <a:xfrm>
            <a:off x="3767240" y="2129175"/>
            <a:ext cx="188811" cy="158470"/>
            <a:chOff x="3767240" y="2129175"/>
            <a:chExt cx="188811" cy="158470"/>
          </a:xfrm>
        </p:grpSpPr>
        <p:sp>
          <p:nvSpPr>
            <p:cNvPr id="1888" name="SMARTInkShape-3482"/>
            <p:cNvSpPr/>
            <p:nvPr>
              <p:custDataLst>
                <p:tags r:id="rId312"/>
              </p:custDataLst>
            </p:nvPr>
          </p:nvSpPr>
          <p:spPr>
            <a:xfrm>
              <a:off x="3767240" y="2216150"/>
              <a:ext cx="87211" cy="57151"/>
            </a:xfrm>
            <a:custGeom>
              <a:avLst/>
              <a:gdLst/>
              <a:ahLst/>
              <a:cxnLst/>
              <a:rect l="0" t="0" r="0" b="0"/>
              <a:pathLst>
                <a:path w="87211" h="57151">
                  <a:moveTo>
                    <a:pt x="30060" y="0"/>
                  </a:moveTo>
                  <a:lnTo>
                    <a:pt x="30060" y="0"/>
                  </a:lnTo>
                  <a:lnTo>
                    <a:pt x="26689" y="0"/>
                  </a:lnTo>
                  <a:lnTo>
                    <a:pt x="25696" y="706"/>
                  </a:lnTo>
                  <a:lnTo>
                    <a:pt x="25034" y="1881"/>
                  </a:lnTo>
                  <a:lnTo>
                    <a:pt x="24593" y="3371"/>
                  </a:lnTo>
                  <a:lnTo>
                    <a:pt x="6867" y="31706"/>
                  </a:lnTo>
                  <a:lnTo>
                    <a:pt x="0" y="50399"/>
                  </a:lnTo>
                  <a:lnTo>
                    <a:pt x="848" y="52649"/>
                  </a:lnTo>
                  <a:lnTo>
                    <a:pt x="2824" y="54150"/>
                  </a:lnTo>
                  <a:lnTo>
                    <a:pt x="5553" y="55150"/>
                  </a:lnTo>
                  <a:lnTo>
                    <a:pt x="8783" y="53700"/>
                  </a:lnTo>
                  <a:lnTo>
                    <a:pt x="30941" y="31726"/>
                  </a:lnTo>
                  <a:lnTo>
                    <a:pt x="32764" y="31028"/>
                  </a:lnTo>
                  <a:lnTo>
                    <a:pt x="33980" y="31269"/>
                  </a:lnTo>
                  <a:lnTo>
                    <a:pt x="35330" y="37181"/>
                  </a:lnTo>
                  <a:lnTo>
                    <a:pt x="35690" y="41720"/>
                  </a:lnTo>
                  <a:lnTo>
                    <a:pt x="41734" y="50528"/>
                  </a:lnTo>
                  <a:lnTo>
                    <a:pt x="46309" y="54852"/>
                  </a:lnTo>
                  <a:lnTo>
                    <a:pt x="52888" y="57029"/>
                  </a:lnTo>
                  <a:lnTo>
                    <a:pt x="8721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9" name="SMARTInkShape-3483"/>
            <p:cNvSpPr/>
            <p:nvPr>
              <p:custDataLst>
                <p:tags r:id="rId313"/>
              </p:custDataLst>
            </p:nvPr>
          </p:nvSpPr>
          <p:spPr>
            <a:xfrm>
              <a:off x="3895812" y="2129175"/>
              <a:ext cx="60239" cy="158470"/>
            </a:xfrm>
            <a:custGeom>
              <a:avLst/>
              <a:gdLst/>
              <a:ahLst/>
              <a:cxnLst/>
              <a:rect l="0" t="0" r="0" b="0"/>
              <a:pathLst>
                <a:path w="60239" h="158470">
                  <a:moveTo>
                    <a:pt x="15788" y="36175"/>
                  </a:moveTo>
                  <a:lnTo>
                    <a:pt x="15788" y="36175"/>
                  </a:lnTo>
                  <a:lnTo>
                    <a:pt x="15083" y="9286"/>
                  </a:lnTo>
                  <a:lnTo>
                    <a:pt x="12417" y="0"/>
                  </a:lnTo>
                  <a:lnTo>
                    <a:pt x="10719" y="64"/>
                  </a:lnTo>
                  <a:lnTo>
                    <a:pt x="6950" y="7661"/>
                  </a:lnTo>
                  <a:lnTo>
                    <a:pt x="861" y="37918"/>
                  </a:lnTo>
                  <a:lnTo>
                    <a:pt x="452" y="64231"/>
                  </a:lnTo>
                  <a:lnTo>
                    <a:pt x="2622" y="91683"/>
                  </a:lnTo>
                  <a:lnTo>
                    <a:pt x="5938" y="117995"/>
                  </a:lnTo>
                  <a:lnTo>
                    <a:pt x="8401" y="146496"/>
                  </a:lnTo>
                  <a:lnTo>
                    <a:pt x="9131" y="158233"/>
                  </a:lnTo>
                  <a:lnTo>
                    <a:pt x="8528" y="158469"/>
                  </a:lnTo>
                  <a:lnTo>
                    <a:pt x="4308" y="152060"/>
                  </a:lnTo>
                  <a:lnTo>
                    <a:pt x="573" y="145064"/>
                  </a:lnTo>
                  <a:lnTo>
                    <a:pt x="0" y="141929"/>
                  </a:lnTo>
                  <a:lnTo>
                    <a:pt x="324" y="139133"/>
                  </a:lnTo>
                  <a:lnTo>
                    <a:pt x="1245" y="136564"/>
                  </a:lnTo>
                  <a:lnTo>
                    <a:pt x="16026" y="126206"/>
                  </a:lnTo>
                  <a:lnTo>
                    <a:pt x="41651" y="114199"/>
                  </a:lnTo>
                  <a:lnTo>
                    <a:pt x="60238" y="1060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3" name="SMARTInkShape-Group688"/>
          <p:cNvGrpSpPr/>
          <p:nvPr/>
        </p:nvGrpSpPr>
        <p:grpSpPr>
          <a:xfrm>
            <a:off x="4339103" y="2057661"/>
            <a:ext cx="1179048" cy="250896"/>
            <a:chOff x="4339103" y="2057661"/>
            <a:chExt cx="1179048" cy="250896"/>
          </a:xfrm>
        </p:grpSpPr>
        <p:sp>
          <p:nvSpPr>
            <p:cNvPr id="1891" name="SMARTInkShape-3484"/>
            <p:cNvSpPr/>
            <p:nvPr>
              <p:custDataLst>
                <p:tags r:id="rId300"/>
              </p:custDataLst>
            </p:nvPr>
          </p:nvSpPr>
          <p:spPr>
            <a:xfrm>
              <a:off x="4339103" y="2097861"/>
              <a:ext cx="105794" cy="201650"/>
            </a:xfrm>
            <a:custGeom>
              <a:avLst/>
              <a:gdLst/>
              <a:ahLst/>
              <a:cxnLst/>
              <a:rect l="0" t="0" r="0" b="0"/>
              <a:pathLst>
                <a:path w="105794" h="201650">
                  <a:moveTo>
                    <a:pt x="74147" y="29389"/>
                  </a:moveTo>
                  <a:lnTo>
                    <a:pt x="74147" y="29389"/>
                  </a:lnTo>
                  <a:lnTo>
                    <a:pt x="74147" y="26018"/>
                  </a:lnTo>
                  <a:lnTo>
                    <a:pt x="73441" y="25731"/>
                  </a:lnTo>
                  <a:lnTo>
                    <a:pt x="70776" y="27293"/>
                  </a:lnTo>
                  <a:lnTo>
                    <a:pt x="63476" y="45391"/>
                  </a:lnTo>
                  <a:lnTo>
                    <a:pt x="52471" y="73895"/>
                  </a:lnTo>
                  <a:lnTo>
                    <a:pt x="38172" y="105379"/>
                  </a:lnTo>
                  <a:lnTo>
                    <a:pt x="24292" y="136305"/>
                  </a:lnTo>
                  <a:lnTo>
                    <a:pt x="12478" y="164396"/>
                  </a:lnTo>
                  <a:lnTo>
                    <a:pt x="2566" y="193255"/>
                  </a:lnTo>
                  <a:lnTo>
                    <a:pt x="0" y="200996"/>
                  </a:lnTo>
                  <a:lnTo>
                    <a:pt x="21" y="201649"/>
                  </a:lnTo>
                  <a:lnTo>
                    <a:pt x="13708" y="175485"/>
                  </a:lnTo>
                  <a:lnTo>
                    <a:pt x="24707" y="146061"/>
                  </a:lnTo>
                  <a:lnTo>
                    <a:pt x="30604" y="128337"/>
                  </a:lnTo>
                  <a:lnTo>
                    <a:pt x="36652" y="109466"/>
                  </a:lnTo>
                  <a:lnTo>
                    <a:pt x="42800" y="89829"/>
                  </a:lnTo>
                  <a:lnTo>
                    <a:pt x="49016" y="69682"/>
                  </a:lnTo>
                  <a:lnTo>
                    <a:pt x="55276" y="52018"/>
                  </a:lnTo>
                  <a:lnTo>
                    <a:pt x="67876" y="21102"/>
                  </a:lnTo>
                  <a:lnTo>
                    <a:pt x="80129" y="122"/>
                  </a:lnTo>
                  <a:lnTo>
                    <a:pt x="83074" y="0"/>
                  </a:lnTo>
                  <a:lnTo>
                    <a:pt x="85742" y="2741"/>
                  </a:lnTo>
                  <a:lnTo>
                    <a:pt x="88228" y="7390"/>
                  </a:lnTo>
                  <a:lnTo>
                    <a:pt x="90988" y="27608"/>
                  </a:lnTo>
                  <a:lnTo>
                    <a:pt x="92921" y="55409"/>
                  </a:lnTo>
                  <a:lnTo>
                    <a:pt x="96132" y="86579"/>
                  </a:lnTo>
                  <a:lnTo>
                    <a:pt x="99911" y="113603"/>
                  </a:lnTo>
                  <a:lnTo>
                    <a:pt x="103237" y="136667"/>
                  </a:lnTo>
                  <a:lnTo>
                    <a:pt x="105109" y="164108"/>
                  </a:lnTo>
                  <a:lnTo>
                    <a:pt x="105793" y="184696"/>
                  </a:lnTo>
                  <a:lnTo>
                    <a:pt x="105122" y="185138"/>
                  </a:lnTo>
                  <a:lnTo>
                    <a:pt x="103969" y="184727"/>
                  </a:lnTo>
                  <a:lnTo>
                    <a:pt x="99547" y="181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2" name="SMARTInkShape-3485"/>
            <p:cNvSpPr/>
            <p:nvPr>
              <p:custDataLst>
                <p:tags r:id="rId301"/>
              </p:custDataLst>
            </p:nvPr>
          </p:nvSpPr>
          <p:spPr>
            <a:xfrm>
              <a:off x="4375150" y="2209800"/>
              <a:ext cx="82551" cy="25401"/>
            </a:xfrm>
            <a:custGeom>
              <a:avLst/>
              <a:gdLst/>
              <a:ahLst/>
              <a:cxnLst/>
              <a:rect l="0" t="0" r="0" b="0"/>
              <a:pathLst>
                <a:path w="825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5400"/>
                  </a:lnTo>
                  <a:lnTo>
                    <a:pt x="31706" y="13466"/>
                  </a:lnTo>
                  <a:lnTo>
                    <a:pt x="54550" y="657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3" name="SMARTInkShape-3486"/>
            <p:cNvSpPr/>
            <p:nvPr>
              <p:custDataLst>
                <p:tags r:id="rId302"/>
              </p:custDataLst>
            </p:nvPr>
          </p:nvSpPr>
          <p:spPr>
            <a:xfrm>
              <a:off x="4464050" y="2058961"/>
              <a:ext cx="101601" cy="80990"/>
            </a:xfrm>
            <a:custGeom>
              <a:avLst/>
              <a:gdLst/>
              <a:ahLst/>
              <a:cxnLst/>
              <a:rect l="0" t="0" r="0" b="0"/>
              <a:pathLst>
                <a:path w="101601" h="80990">
                  <a:moveTo>
                    <a:pt x="0" y="30189"/>
                  </a:moveTo>
                  <a:lnTo>
                    <a:pt x="0" y="30189"/>
                  </a:lnTo>
                  <a:lnTo>
                    <a:pt x="3371" y="23447"/>
                  </a:lnTo>
                  <a:lnTo>
                    <a:pt x="18952" y="12512"/>
                  </a:lnTo>
                  <a:lnTo>
                    <a:pt x="44813" y="3707"/>
                  </a:lnTo>
                  <a:lnTo>
                    <a:pt x="68076" y="0"/>
                  </a:lnTo>
                  <a:lnTo>
                    <a:pt x="72901" y="1596"/>
                  </a:lnTo>
                  <a:lnTo>
                    <a:pt x="76117" y="4777"/>
                  </a:lnTo>
                  <a:lnTo>
                    <a:pt x="78262" y="9014"/>
                  </a:lnTo>
                  <a:lnTo>
                    <a:pt x="76869" y="14661"/>
                  </a:lnTo>
                  <a:lnTo>
                    <a:pt x="58118" y="44003"/>
                  </a:lnTo>
                  <a:lnTo>
                    <a:pt x="47150" y="66863"/>
                  </a:lnTo>
                  <a:lnTo>
                    <a:pt x="47661" y="70160"/>
                  </a:lnTo>
                  <a:lnTo>
                    <a:pt x="49413" y="73064"/>
                  </a:lnTo>
                  <a:lnTo>
                    <a:pt x="51992" y="75706"/>
                  </a:lnTo>
                  <a:lnTo>
                    <a:pt x="60502" y="78641"/>
                  </a:lnTo>
                  <a:lnTo>
                    <a:pt x="91589" y="80680"/>
                  </a:lnTo>
                  <a:lnTo>
                    <a:pt x="101600" y="80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4" name="SMARTInkShape-3487"/>
            <p:cNvSpPr/>
            <p:nvPr>
              <p:custDataLst>
                <p:tags r:id="rId303"/>
              </p:custDataLst>
            </p:nvPr>
          </p:nvSpPr>
          <p:spPr>
            <a:xfrm>
              <a:off x="4616450" y="2133600"/>
              <a:ext cx="25401" cy="114301"/>
            </a:xfrm>
            <a:custGeom>
              <a:avLst/>
              <a:gdLst/>
              <a:ahLst/>
              <a:cxnLst/>
              <a:rect l="0" t="0" r="0" b="0"/>
              <a:pathLst>
                <a:path w="25401" h="114301">
                  <a:moveTo>
                    <a:pt x="25400" y="0"/>
                  </a:moveTo>
                  <a:lnTo>
                    <a:pt x="25400" y="0"/>
                  </a:lnTo>
                  <a:lnTo>
                    <a:pt x="18493" y="24485"/>
                  </a:lnTo>
                  <a:lnTo>
                    <a:pt x="12535" y="50529"/>
                  </a:lnTo>
                  <a:lnTo>
                    <a:pt x="8183" y="76120"/>
                  </a:lnTo>
                  <a:lnTo>
                    <a:pt x="2227" y="106973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5" name="SMARTInkShape-3488"/>
            <p:cNvSpPr/>
            <p:nvPr>
              <p:custDataLst>
                <p:tags r:id="rId304"/>
              </p:custDataLst>
            </p:nvPr>
          </p:nvSpPr>
          <p:spPr>
            <a:xfrm>
              <a:off x="4597400" y="220345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24486" y="12142"/>
                  </a:lnTo>
                  <a:lnTo>
                    <a:pt x="52410" y="618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6" name="SMARTInkShape-3489"/>
            <p:cNvSpPr/>
            <p:nvPr>
              <p:custDataLst>
                <p:tags r:id="rId305"/>
              </p:custDataLst>
            </p:nvPr>
          </p:nvSpPr>
          <p:spPr>
            <a:xfrm>
              <a:off x="4743450" y="2127250"/>
              <a:ext cx="31751" cy="165101"/>
            </a:xfrm>
            <a:custGeom>
              <a:avLst/>
              <a:gdLst/>
              <a:ahLst/>
              <a:cxnLst/>
              <a:rect l="0" t="0" r="0" b="0"/>
              <a:pathLst>
                <a:path w="31751" h="165101">
                  <a:moveTo>
                    <a:pt x="31750" y="0"/>
                  </a:moveTo>
                  <a:lnTo>
                    <a:pt x="31750" y="0"/>
                  </a:lnTo>
                  <a:lnTo>
                    <a:pt x="25008" y="3371"/>
                  </a:lnTo>
                  <a:lnTo>
                    <a:pt x="21698" y="14433"/>
                  </a:lnTo>
                  <a:lnTo>
                    <a:pt x="19835" y="44258"/>
                  </a:lnTo>
                  <a:lnTo>
                    <a:pt x="18693" y="69765"/>
                  </a:lnTo>
                  <a:lnTo>
                    <a:pt x="15834" y="95212"/>
                  </a:lnTo>
                  <a:lnTo>
                    <a:pt x="13629" y="126597"/>
                  </a:lnTo>
                  <a:lnTo>
                    <a:pt x="4156" y="155299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7" name="SMARTInkShape-3490"/>
            <p:cNvSpPr/>
            <p:nvPr>
              <p:custDataLst>
                <p:tags r:id="rId306"/>
              </p:custDataLst>
            </p:nvPr>
          </p:nvSpPr>
          <p:spPr>
            <a:xfrm>
              <a:off x="4762500" y="2136188"/>
              <a:ext cx="65073" cy="172369"/>
            </a:xfrm>
            <a:custGeom>
              <a:avLst/>
              <a:gdLst/>
              <a:ahLst/>
              <a:cxnLst/>
              <a:rect l="0" t="0" r="0" b="0"/>
              <a:pathLst>
                <a:path w="65073" h="172369">
                  <a:moveTo>
                    <a:pt x="0" y="10112"/>
                  </a:moveTo>
                  <a:lnTo>
                    <a:pt x="0" y="10112"/>
                  </a:lnTo>
                  <a:lnTo>
                    <a:pt x="6742" y="3370"/>
                  </a:lnTo>
                  <a:lnTo>
                    <a:pt x="19459" y="60"/>
                  </a:lnTo>
                  <a:lnTo>
                    <a:pt x="34754" y="0"/>
                  </a:lnTo>
                  <a:lnTo>
                    <a:pt x="46256" y="4677"/>
                  </a:lnTo>
                  <a:lnTo>
                    <a:pt x="49887" y="7900"/>
                  </a:lnTo>
                  <a:lnTo>
                    <a:pt x="53922" y="15243"/>
                  </a:lnTo>
                  <a:lnTo>
                    <a:pt x="50071" y="26974"/>
                  </a:lnTo>
                  <a:lnTo>
                    <a:pt x="41304" y="40184"/>
                  </a:lnTo>
                  <a:lnTo>
                    <a:pt x="19028" y="61275"/>
                  </a:lnTo>
                  <a:lnTo>
                    <a:pt x="18330" y="63976"/>
                  </a:lnTo>
                  <a:lnTo>
                    <a:pt x="19275" y="66482"/>
                  </a:lnTo>
                  <a:lnTo>
                    <a:pt x="21317" y="68859"/>
                  </a:lnTo>
                  <a:lnTo>
                    <a:pt x="51557" y="85404"/>
                  </a:lnTo>
                  <a:lnTo>
                    <a:pt x="60073" y="95081"/>
                  </a:lnTo>
                  <a:lnTo>
                    <a:pt x="63333" y="100624"/>
                  </a:lnTo>
                  <a:lnTo>
                    <a:pt x="65072" y="114310"/>
                  </a:lnTo>
                  <a:lnTo>
                    <a:pt x="64548" y="121911"/>
                  </a:lnTo>
                  <a:lnTo>
                    <a:pt x="53697" y="146092"/>
                  </a:lnTo>
                  <a:lnTo>
                    <a:pt x="37077" y="164389"/>
                  </a:lnTo>
                  <a:lnTo>
                    <a:pt x="26827" y="170402"/>
                  </a:lnTo>
                  <a:lnTo>
                    <a:pt x="18979" y="172368"/>
                  </a:lnTo>
                  <a:lnTo>
                    <a:pt x="16886" y="171905"/>
                  </a:lnTo>
                  <a:lnTo>
                    <a:pt x="12700" y="1688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8" name="SMARTInkShape-3491"/>
            <p:cNvSpPr/>
            <p:nvPr>
              <p:custDataLst>
                <p:tags r:id="rId307"/>
              </p:custDataLst>
            </p:nvPr>
          </p:nvSpPr>
          <p:spPr>
            <a:xfrm>
              <a:off x="4902200" y="2071982"/>
              <a:ext cx="53923" cy="74319"/>
            </a:xfrm>
            <a:custGeom>
              <a:avLst/>
              <a:gdLst/>
              <a:ahLst/>
              <a:cxnLst/>
              <a:rect l="0" t="0" r="0" b="0"/>
              <a:pathLst>
                <a:path w="53923" h="74319">
                  <a:moveTo>
                    <a:pt x="0" y="10818"/>
                  </a:moveTo>
                  <a:lnTo>
                    <a:pt x="0" y="10818"/>
                  </a:lnTo>
                  <a:lnTo>
                    <a:pt x="6741" y="4076"/>
                  </a:lnTo>
                  <a:lnTo>
                    <a:pt x="19459" y="766"/>
                  </a:lnTo>
                  <a:lnTo>
                    <a:pt x="34754" y="0"/>
                  </a:lnTo>
                  <a:lnTo>
                    <a:pt x="46255" y="2012"/>
                  </a:lnTo>
                  <a:lnTo>
                    <a:pt x="49887" y="4242"/>
                  </a:lnTo>
                  <a:lnTo>
                    <a:pt x="52308" y="7140"/>
                  </a:lnTo>
                  <a:lnTo>
                    <a:pt x="53922" y="10482"/>
                  </a:lnTo>
                  <a:lnTo>
                    <a:pt x="51471" y="15533"/>
                  </a:lnTo>
                  <a:lnTo>
                    <a:pt x="25950" y="42036"/>
                  </a:lnTo>
                  <a:lnTo>
                    <a:pt x="6851" y="61121"/>
                  </a:lnTo>
                  <a:lnTo>
                    <a:pt x="5978" y="64109"/>
                  </a:lnTo>
                  <a:lnTo>
                    <a:pt x="6807" y="66806"/>
                  </a:lnTo>
                  <a:lnTo>
                    <a:pt x="8772" y="69310"/>
                  </a:lnTo>
                  <a:lnTo>
                    <a:pt x="20361" y="72092"/>
                  </a:lnTo>
                  <a:lnTo>
                    <a:pt x="44450" y="74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9" name="SMARTInkShape-3492"/>
            <p:cNvSpPr/>
            <p:nvPr>
              <p:custDataLst>
                <p:tags r:id="rId308"/>
              </p:custDataLst>
            </p:nvPr>
          </p:nvSpPr>
          <p:spPr>
            <a:xfrm>
              <a:off x="5073650" y="21653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6741" y="15679"/>
                  </a:lnTo>
                  <a:lnTo>
                    <a:pt x="36401" y="9329"/>
                  </a:lnTo>
                  <a:lnTo>
                    <a:pt x="62996" y="276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0" name="SMARTInkShape-3493"/>
            <p:cNvSpPr/>
            <p:nvPr>
              <p:custDataLst>
                <p:tags r:id="rId309"/>
              </p:custDataLst>
            </p:nvPr>
          </p:nvSpPr>
          <p:spPr>
            <a:xfrm>
              <a:off x="5102029" y="2216150"/>
              <a:ext cx="41472" cy="6351"/>
            </a:xfrm>
            <a:custGeom>
              <a:avLst/>
              <a:gdLst/>
              <a:ahLst/>
              <a:cxnLst/>
              <a:rect l="0" t="0" r="0" b="0"/>
              <a:pathLst>
                <a:path w="41472" h="63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4646" y="5467"/>
                  </a:lnTo>
                  <a:lnTo>
                    <a:pt x="4147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1" name="SMARTInkShape-3494"/>
            <p:cNvSpPr/>
            <p:nvPr>
              <p:custDataLst>
                <p:tags r:id="rId310"/>
              </p:custDataLst>
            </p:nvPr>
          </p:nvSpPr>
          <p:spPr>
            <a:xfrm>
              <a:off x="5271843" y="2148065"/>
              <a:ext cx="112958" cy="132709"/>
            </a:xfrm>
            <a:custGeom>
              <a:avLst/>
              <a:gdLst/>
              <a:ahLst/>
              <a:cxnLst/>
              <a:rect l="0" t="0" r="0" b="0"/>
              <a:pathLst>
                <a:path w="112958" h="132709">
                  <a:moveTo>
                    <a:pt x="100257" y="10935"/>
                  </a:moveTo>
                  <a:lnTo>
                    <a:pt x="100257" y="10935"/>
                  </a:lnTo>
                  <a:lnTo>
                    <a:pt x="96886" y="4193"/>
                  </a:lnTo>
                  <a:lnTo>
                    <a:pt x="94482" y="2207"/>
                  </a:lnTo>
                  <a:lnTo>
                    <a:pt x="88047" y="0"/>
                  </a:lnTo>
                  <a:lnTo>
                    <a:pt x="78603" y="2782"/>
                  </a:lnTo>
                  <a:lnTo>
                    <a:pt x="55741" y="17927"/>
                  </a:lnTo>
                  <a:lnTo>
                    <a:pt x="25919" y="46638"/>
                  </a:lnTo>
                  <a:lnTo>
                    <a:pt x="10068" y="69136"/>
                  </a:lnTo>
                  <a:lnTo>
                    <a:pt x="671" y="90895"/>
                  </a:lnTo>
                  <a:lnTo>
                    <a:pt x="0" y="100225"/>
                  </a:lnTo>
                  <a:lnTo>
                    <a:pt x="4898" y="116236"/>
                  </a:lnTo>
                  <a:lnTo>
                    <a:pt x="10580" y="122058"/>
                  </a:lnTo>
                  <a:lnTo>
                    <a:pt x="26298" y="130408"/>
                  </a:lnTo>
                  <a:lnTo>
                    <a:pt x="46925" y="132708"/>
                  </a:lnTo>
                  <a:lnTo>
                    <a:pt x="68088" y="130673"/>
                  </a:lnTo>
                  <a:lnTo>
                    <a:pt x="84548" y="125065"/>
                  </a:lnTo>
                  <a:lnTo>
                    <a:pt x="97039" y="115987"/>
                  </a:lnTo>
                  <a:lnTo>
                    <a:pt x="112957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2" name="SMARTInkShape-3495"/>
            <p:cNvSpPr/>
            <p:nvPr>
              <p:custDataLst>
                <p:tags r:id="rId311"/>
              </p:custDataLst>
            </p:nvPr>
          </p:nvSpPr>
          <p:spPr>
            <a:xfrm>
              <a:off x="5448300" y="2057661"/>
              <a:ext cx="69851" cy="69590"/>
            </a:xfrm>
            <a:custGeom>
              <a:avLst/>
              <a:gdLst/>
              <a:ahLst/>
              <a:cxnLst/>
              <a:rect l="0" t="0" r="0" b="0"/>
              <a:pathLst>
                <a:path w="69851" h="69590">
                  <a:moveTo>
                    <a:pt x="0" y="6089"/>
                  </a:moveTo>
                  <a:lnTo>
                    <a:pt x="0" y="6089"/>
                  </a:lnTo>
                  <a:lnTo>
                    <a:pt x="28821" y="327"/>
                  </a:lnTo>
                  <a:lnTo>
                    <a:pt x="36563" y="0"/>
                  </a:lnTo>
                  <a:lnTo>
                    <a:pt x="39898" y="1324"/>
                  </a:lnTo>
                  <a:lnTo>
                    <a:pt x="45484" y="6558"/>
                  </a:lnTo>
                  <a:lnTo>
                    <a:pt x="45139" y="10635"/>
                  </a:lnTo>
                  <a:lnTo>
                    <a:pt x="39112" y="20809"/>
                  </a:lnTo>
                  <a:lnTo>
                    <a:pt x="15760" y="48924"/>
                  </a:lnTo>
                  <a:lnTo>
                    <a:pt x="12623" y="53695"/>
                  </a:lnTo>
                  <a:lnTo>
                    <a:pt x="11943" y="57582"/>
                  </a:lnTo>
                  <a:lnTo>
                    <a:pt x="12901" y="60879"/>
                  </a:lnTo>
                  <a:lnTo>
                    <a:pt x="14951" y="63782"/>
                  </a:lnTo>
                  <a:lnTo>
                    <a:pt x="24754" y="67008"/>
                  </a:lnTo>
                  <a:lnTo>
                    <a:pt x="54042" y="69079"/>
                  </a:lnTo>
                  <a:lnTo>
                    <a:pt x="69850" y="6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04" name="SMARTInkShape-3496"/>
          <p:cNvSpPr/>
          <p:nvPr>
            <p:custDataLst>
              <p:tags r:id="rId13"/>
            </p:custDataLst>
          </p:nvPr>
        </p:nvSpPr>
        <p:spPr>
          <a:xfrm>
            <a:off x="4749807" y="2305050"/>
            <a:ext cx="19044" cy="16133"/>
          </a:xfrm>
          <a:custGeom>
            <a:avLst/>
            <a:gdLst/>
            <a:ahLst/>
            <a:cxnLst/>
            <a:rect l="0" t="0" r="0" b="0"/>
            <a:pathLst>
              <a:path w="19044" h="16133">
                <a:moveTo>
                  <a:pt x="6343" y="0"/>
                </a:moveTo>
                <a:lnTo>
                  <a:pt x="6343" y="0"/>
                </a:lnTo>
                <a:lnTo>
                  <a:pt x="71" y="0"/>
                </a:lnTo>
                <a:lnTo>
                  <a:pt x="0" y="8838"/>
                </a:lnTo>
                <a:lnTo>
                  <a:pt x="703" y="10125"/>
                </a:lnTo>
                <a:lnTo>
                  <a:pt x="1877" y="10984"/>
                </a:lnTo>
                <a:lnTo>
                  <a:pt x="3366" y="11556"/>
                </a:lnTo>
                <a:lnTo>
                  <a:pt x="4358" y="12643"/>
                </a:lnTo>
                <a:lnTo>
                  <a:pt x="5461" y="15732"/>
                </a:lnTo>
                <a:lnTo>
                  <a:pt x="6460" y="16132"/>
                </a:lnTo>
                <a:lnTo>
                  <a:pt x="7832" y="15694"/>
                </a:lnTo>
                <a:lnTo>
                  <a:pt x="19043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08" name="SMARTInkShape-Group690"/>
          <p:cNvGrpSpPr/>
          <p:nvPr/>
        </p:nvGrpSpPr>
        <p:grpSpPr>
          <a:xfrm>
            <a:off x="5724261" y="2147183"/>
            <a:ext cx="463187" cy="215858"/>
            <a:chOff x="5724261" y="2147183"/>
            <a:chExt cx="463187" cy="215858"/>
          </a:xfrm>
        </p:grpSpPr>
        <p:sp>
          <p:nvSpPr>
            <p:cNvPr id="1905" name="SMARTInkShape-3497"/>
            <p:cNvSpPr/>
            <p:nvPr>
              <p:custDataLst>
                <p:tags r:id="rId297"/>
              </p:custDataLst>
            </p:nvPr>
          </p:nvSpPr>
          <p:spPr>
            <a:xfrm>
              <a:off x="5724261" y="2222500"/>
              <a:ext cx="39252" cy="90776"/>
            </a:xfrm>
            <a:custGeom>
              <a:avLst/>
              <a:gdLst/>
              <a:ahLst/>
              <a:cxnLst/>
              <a:rect l="0" t="0" r="0" b="0"/>
              <a:pathLst>
                <a:path w="39252" h="90776">
                  <a:moveTo>
                    <a:pt x="16139" y="0"/>
                  </a:moveTo>
                  <a:lnTo>
                    <a:pt x="16139" y="0"/>
                  </a:lnTo>
                  <a:lnTo>
                    <a:pt x="33815" y="28611"/>
                  </a:lnTo>
                  <a:lnTo>
                    <a:pt x="38107" y="39527"/>
                  </a:lnTo>
                  <a:lnTo>
                    <a:pt x="39251" y="45401"/>
                  </a:lnTo>
                  <a:lnTo>
                    <a:pt x="36759" y="57573"/>
                  </a:lnTo>
                  <a:lnTo>
                    <a:pt x="27423" y="74444"/>
                  </a:lnTo>
                  <a:lnTo>
                    <a:pt x="19036" y="83181"/>
                  </a:lnTo>
                  <a:lnTo>
                    <a:pt x="8255" y="89415"/>
                  </a:lnTo>
                  <a:lnTo>
                    <a:pt x="4533" y="90655"/>
                  </a:lnTo>
                  <a:lnTo>
                    <a:pt x="2051" y="90775"/>
                  </a:lnTo>
                  <a:lnTo>
                    <a:pt x="397" y="90150"/>
                  </a:lnTo>
                  <a:lnTo>
                    <a:pt x="0" y="87617"/>
                  </a:lnTo>
                  <a:lnTo>
                    <a:pt x="343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6" name="SMARTInkShape-3498"/>
            <p:cNvSpPr/>
            <p:nvPr>
              <p:custDataLst>
                <p:tags r:id="rId298"/>
              </p:custDataLst>
            </p:nvPr>
          </p:nvSpPr>
          <p:spPr>
            <a:xfrm>
              <a:off x="5978383" y="2175562"/>
              <a:ext cx="69769" cy="78170"/>
            </a:xfrm>
            <a:custGeom>
              <a:avLst/>
              <a:gdLst/>
              <a:ahLst/>
              <a:cxnLst/>
              <a:rect l="0" t="0" r="0" b="0"/>
              <a:pathLst>
                <a:path w="69769" h="78170">
                  <a:moveTo>
                    <a:pt x="41417" y="8838"/>
                  </a:moveTo>
                  <a:lnTo>
                    <a:pt x="41417" y="8838"/>
                  </a:lnTo>
                  <a:lnTo>
                    <a:pt x="27112" y="0"/>
                  </a:lnTo>
                  <a:lnTo>
                    <a:pt x="24824" y="123"/>
                  </a:lnTo>
                  <a:lnTo>
                    <a:pt x="22594" y="1617"/>
                  </a:lnTo>
                  <a:lnTo>
                    <a:pt x="7203" y="24267"/>
                  </a:lnTo>
                  <a:lnTo>
                    <a:pt x="0" y="52607"/>
                  </a:lnTo>
                  <a:lnTo>
                    <a:pt x="1237" y="73234"/>
                  </a:lnTo>
                  <a:lnTo>
                    <a:pt x="4753" y="76463"/>
                  </a:lnTo>
                  <a:lnTo>
                    <a:pt x="9918" y="77910"/>
                  </a:lnTo>
                  <a:lnTo>
                    <a:pt x="16185" y="78169"/>
                  </a:lnTo>
                  <a:lnTo>
                    <a:pt x="41858" y="68421"/>
                  </a:lnTo>
                  <a:lnTo>
                    <a:pt x="55959" y="54134"/>
                  </a:lnTo>
                  <a:lnTo>
                    <a:pt x="65519" y="36731"/>
                  </a:lnTo>
                  <a:lnTo>
                    <a:pt x="69768" y="19589"/>
                  </a:lnTo>
                  <a:lnTo>
                    <a:pt x="68079" y="13888"/>
                  </a:lnTo>
                  <a:lnTo>
                    <a:pt x="64131" y="10088"/>
                  </a:lnTo>
                  <a:lnTo>
                    <a:pt x="58676" y="7555"/>
                  </a:lnTo>
                  <a:lnTo>
                    <a:pt x="34144" y="7360"/>
                  </a:lnTo>
                  <a:lnTo>
                    <a:pt x="24074" y="10063"/>
                  </a:lnTo>
                  <a:lnTo>
                    <a:pt x="21388" y="11771"/>
                  </a:lnTo>
                  <a:lnTo>
                    <a:pt x="21009" y="14321"/>
                  </a:lnTo>
                  <a:lnTo>
                    <a:pt x="28717" y="27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7" name="SMARTInkShape-3499"/>
            <p:cNvSpPr/>
            <p:nvPr>
              <p:custDataLst>
                <p:tags r:id="rId299"/>
              </p:custDataLst>
            </p:nvPr>
          </p:nvSpPr>
          <p:spPr>
            <a:xfrm>
              <a:off x="6089650" y="2147183"/>
              <a:ext cx="97798" cy="215858"/>
            </a:xfrm>
            <a:custGeom>
              <a:avLst/>
              <a:gdLst/>
              <a:ahLst/>
              <a:cxnLst/>
              <a:rect l="0" t="0" r="0" b="0"/>
              <a:pathLst>
                <a:path w="97798" h="215858">
                  <a:moveTo>
                    <a:pt x="57150" y="5467"/>
                  </a:moveTo>
                  <a:lnTo>
                    <a:pt x="57150" y="5467"/>
                  </a:lnTo>
                  <a:lnTo>
                    <a:pt x="57150" y="2096"/>
                  </a:lnTo>
                  <a:lnTo>
                    <a:pt x="56445" y="1103"/>
                  </a:lnTo>
                  <a:lnTo>
                    <a:pt x="55269" y="441"/>
                  </a:lnTo>
                  <a:lnTo>
                    <a:pt x="53779" y="0"/>
                  </a:lnTo>
                  <a:lnTo>
                    <a:pt x="34827" y="9491"/>
                  </a:lnTo>
                  <a:lnTo>
                    <a:pt x="22299" y="23719"/>
                  </a:lnTo>
                  <a:lnTo>
                    <a:pt x="11076" y="45917"/>
                  </a:lnTo>
                  <a:lnTo>
                    <a:pt x="9500" y="51484"/>
                  </a:lnTo>
                  <a:lnTo>
                    <a:pt x="9861" y="55900"/>
                  </a:lnTo>
                  <a:lnTo>
                    <a:pt x="11514" y="59551"/>
                  </a:lnTo>
                  <a:lnTo>
                    <a:pt x="14026" y="62689"/>
                  </a:lnTo>
                  <a:lnTo>
                    <a:pt x="18523" y="64076"/>
                  </a:lnTo>
                  <a:lnTo>
                    <a:pt x="36925" y="62657"/>
                  </a:lnTo>
                  <a:lnTo>
                    <a:pt x="68280" y="52557"/>
                  </a:lnTo>
                  <a:lnTo>
                    <a:pt x="75891" y="50020"/>
                  </a:lnTo>
                  <a:lnTo>
                    <a:pt x="82279" y="43831"/>
                  </a:lnTo>
                  <a:lnTo>
                    <a:pt x="70739" y="31756"/>
                  </a:lnTo>
                  <a:lnTo>
                    <a:pt x="69928" y="25478"/>
                  </a:lnTo>
                  <a:lnTo>
                    <a:pt x="69857" y="40182"/>
                  </a:lnTo>
                  <a:lnTo>
                    <a:pt x="83649" y="68978"/>
                  </a:lnTo>
                  <a:lnTo>
                    <a:pt x="92204" y="97741"/>
                  </a:lnTo>
                  <a:lnTo>
                    <a:pt x="97797" y="128606"/>
                  </a:lnTo>
                  <a:lnTo>
                    <a:pt x="96852" y="149566"/>
                  </a:lnTo>
                  <a:lnTo>
                    <a:pt x="85611" y="177828"/>
                  </a:lnTo>
                  <a:lnTo>
                    <a:pt x="65505" y="200705"/>
                  </a:lnTo>
                  <a:lnTo>
                    <a:pt x="46046" y="210538"/>
                  </a:lnTo>
                  <a:lnTo>
                    <a:pt x="26108" y="215849"/>
                  </a:lnTo>
                  <a:lnTo>
                    <a:pt x="12545" y="215857"/>
                  </a:lnTo>
                  <a:lnTo>
                    <a:pt x="8363" y="212049"/>
                  </a:lnTo>
                  <a:lnTo>
                    <a:pt x="0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5" name="SMARTInkShape-Group691"/>
          <p:cNvGrpSpPr/>
          <p:nvPr/>
        </p:nvGrpSpPr>
        <p:grpSpPr>
          <a:xfrm>
            <a:off x="6621498" y="2062077"/>
            <a:ext cx="649253" cy="236624"/>
            <a:chOff x="6621498" y="2062077"/>
            <a:chExt cx="649253" cy="236624"/>
          </a:xfrm>
        </p:grpSpPr>
        <p:sp>
          <p:nvSpPr>
            <p:cNvPr id="1909" name="SMARTInkShape-3500"/>
            <p:cNvSpPr/>
            <p:nvPr>
              <p:custDataLst>
                <p:tags r:id="rId291"/>
              </p:custDataLst>
            </p:nvPr>
          </p:nvSpPr>
          <p:spPr>
            <a:xfrm>
              <a:off x="6621498" y="2113990"/>
              <a:ext cx="109805" cy="160253"/>
            </a:xfrm>
            <a:custGeom>
              <a:avLst/>
              <a:gdLst/>
              <a:ahLst/>
              <a:cxnLst/>
              <a:rect l="0" t="0" r="0" b="0"/>
              <a:pathLst>
                <a:path w="109805" h="160253">
                  <a:moveTo>
                    <a:pt x="46002" y="38660"/>
                  </a:moveTo>
                  <a:lnTo>
                    <a:pt x="46002" y="38660"/>
                  </a:lnTo>
                  <a:lnTo>
                    <a:pt x="60307" y="10049"/>
                  </a:lnTo>
                  <a:lnTo>
                    <a:pt x="63646" y="0"/>
                  </a:lnTo>
                  <a:lnTo>
                    <a:pt x="61998" y="187"/>
                  </a:lnTo>
                  <a:lnTo>
                    <a:pt x="35042" y="24604"/>
                  </a:lnTo>
                  <a:lnTo>
                    <a:pt x="5998" y="50387"/>
                  </a:lnTo>
                  <a:lnTo>
                    <a:pt x="0" y="60570"/>
                  </a:lnTo>
                  <a:lnTo>
                    <a:pt x="1223" y="63144"/>
                  </a:lnTo>
                  <a:lnTo>
                    <a:pt x="4860" y="64155"/>
                  </a:lnTo>
                  <a:lnTo>
                    <a:pt x="30977" y="64079"/>
                  </a:lnTo>
                  <a:lnTo>
                    <a:pt x="55034" y="64066"/>
                  </a:lnTo>
                  <a:lnTo>
                    <a:pt x="61901" y="66180"/>
                  </a:lnTo>
                  <a:lnTo>
                    <a:pt x="73294" y="74175"/>
                  </a:lnTo>
                  <a:lnTo>
                    <a:pt x="76191" y="79975"/>
                  </a:lnTo>
                  <a:lnTo>
                    <a:pt x="77529" y="93946"/>
                  </a:lnTo>
                  <a:lnTo>
                    <a:pt x="72008" y="109563"/>
                  </a:lnTo>
                  <a:lnTo>
                    <a:pt x="57000" y="134222"/>
                  </a:lnTo>
                  <a:lnTo>
                    <a:pt x="41029" y="153758"/>
                  </a:lnTo>
                  <a:lnTo>
                    <a:pt x="33209" y="159665"/>
                  </a:lnTo>
                  <a:lnTo>
                    <a:pt x="31123" y="160252"/>
                  </a:lnTo>
                  <a:lnTo>
                    <a:pt x="29732" y="159938"/>
                  </a:lnTo>
                  <a:lnTo>
                    <a:pt x="29512" y="157612"/>
                  </a:lnTo>
                  <a:lnTo>
                    <a:pt x="31146" y="149383"/>
                  </a:lnTo>
                  <a:lnTo>
                    <a:pt x="39406" y="132850"/>
                  </a:lnTo>
                  <a:lnTo>
                    <a:pt x="54160" y="117917"/>
                  </a:lnTo>
                  <a:lnTo>
                    <a:pt x="75309" y="107926"/>
                  </a:lnTo>
                  <a:lnTo>
                    <a:pt x="89366" y="106604"/>
                  </a:lnTo>
                  <a:lnTo>
                    <a:pt x="96078" y="107240"/>
                  </a:lnTo>
                  <a:lnTo>
                    <a:pt x="101258" y="109074"/>
                  </a:lnTo>
                  <a:lnTo>
                    <a:pt x="108896" y="114876"/>
                  </a:lnTo>
                  <a:lnTo>
                    <a:pt x="109804" y="119104"/>
                  </a:lnTo>
                  <a:lnTo>
                    <a:pt x="106456" y="134462"/>
                  </a:lnTo>
                  <a:lnTo>
                    <a:pt x="108962" y="150245"/>
                  </a:lnTo>
                  <a:lnTo>
                    <a:pt x="109142" y="149739"/>
                  </a:lnTo>
                  <a:lnTo>
                    <a:pt x="109502" y="140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0" name="SMARTInkShape-3501"/>
            <p:cNvSpPr/>
            <p:nvPr>
              <p:custDataLst>
                <p:tags r:id="rId292"/>
              </p:custDataLst>
            </p:nvPr>
          </p:nvSpPr>
          <p:spPr>
            <a:xfrm>
              <a:off x="6750050" y="2142642"/>
              <a:ext cx="88901" cy="86335"/>
            </a:xfrm>
            <a:custGeom>
              <a:avLst/>
              <a:gdLst/>
              <a:ahLst/>
              <a:cxnLst/>
              <a:rect l="0" t="0" r="0" b="0"/>
              <a:pathLst>
                <a:path w="88901" h="86335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10540" y="18452"/>
                  </a:lnTo>
                  <a:lnTo>
                    <a:pt x="12416" y="48384"/>
                  </a:lnTo>
                  <a:lnTo>
                    <a:pt x="12692" y="78129"/>
                  </a:lnTo>
                  <a:lnTo>
                    <a:pt x="12698" y="75975"/>
                  </a:lnTo>
                  <a:lnTo>
                    <a:pt x="35304" y="46203"/>
                  </a:lnTo>
                  <a:lnTo>
                    <a:pt x="52835" y="27349"/>
                  </a:lnTo>
                  <a:lnTo>
                    <a:pt x="55685" y="27213"/>
                  </a:lnTo>
                  <a:lnTo>
                    <a:pt x="62613" y="30825"/>
                  </a:lnTo>
                  <a:lnTo>
                    <a:pt x="64320" y="35175"/>
                  </a:lnTo>
                  <a:lnTo>
                    <a:pt x="63871" y="60553"/>
                  </a:lnTo>
                  <a:lnTo>
                    <a:pt x="63746" y="66988"/>
                  </a:lnTo>
                  <a:lnTo>
                    <a:pt x="67373" y="77901"/>
                  </a:lnTo>
                  <a:lnTo>
                    <a:pt x="70315" y="82787"/>
                  </a:lnTo>
                  <a:lnTo>
                    <a:pt x="73689" y="85338"/>
                  </a:lnTo>
                  <a:lnTo>
                    <a:pt x="77347" y="86334"/>
                  </a:lnTo>
                  <a:lnTo>
                    <a:pt x="88900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1" name="SMARTInkShape-3502"/>
            <p:cNvSpPr/>
            <p:nvPr>
              <p:custDataLst>
                <p:tags r:id="rId293"/>
              </p:custDataLst>
            </p:nvPr>
          </p:nvSpPr>
          <p:spPr>
            <a:xfrm>
              <a:off x="6891632" y="2062077"/>
              <a:ext cx="40280" cy="73657"/>
            </a:xfrm>
            <a:custGeom>
              <a:avLst/>
              <a:gdLst/>
              <a:ahLst/>
              <a:cxnLst/>
              <a:rect l="0" t="0" r="0" b="0"/>
              <a:pathLst>
                <a:path w="40280" h="73657">
                  <a:moveTo>
                    <a:pt x="17168" y="8023"/>
                  </a:moveTo>
                  <a:lnTo>
                    <a:pt x="17168" y="8023"/>
                  </a:lnTo>
                  <a:lnTo>
                    <a:pt x="23910" y="1281"/>
                  </a:lnTo>
                  <a:lnTo>
                    <a:pt x="27307" y="0"/>
                  </a:lnTo>
                  <a:lnTo>
                    <a:pt x="34844" y="459"/>
                  </a:lnTo>
                  <a:lnTo>
                    <a:pt x="37419" y="2275"/>
                  </a:lnTo>
                  <a:lnTo>
                    <a:pt x="39135" y="4896"/>
                  </a:lnTo>
                  <a:lnTo>
                    <a:pt x="40279" y="8055"/>
                  </a:lnTo>
                  <a:lnTo>
                    <a:pt x="35906" y="19091"/>
                  </a:lnTo>
                  <a:lnTo>
                    <a:pt x="15852" y="49172"/>
                  </a:lnTo>
                  <a:lnTo>
                    <a:pt x="941" y="69973"/>
                  </a:lnTo>
                  <a:lnTo>
                    <a:pt x="0" y="72606"/>
                  </a:lnTo>
                  <a:lnTo>
                    <a:pt x="784" y="73656"/>
                  </a:lnTo>
                  <a:lnTo>
                    <a:pt x="2717" y="73651"/>
                  </a:lnTo>
                  <a:lnTo>
                    <a:pt x="29868" y="71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2" name="SMARTInkShape-3503"/>
            <p:cNvSpPr/>
            <p:nvPr>
              <p:custDataLst>
                <p:tags r:id="rId294"/>
              </p:custDataLst>
            </p:nvPr>
          </p:nvSpPr>
          <p:spPr>
            <a:xfrm>
              <a:off x="7021537" y="2097855"/>
              <a:ext cx="118090" cy="200846"/>
            </a:xfrm>
            <a:custGeom>
              <a:avLst/>
              <a:gdLst/>
              <a:ahLst/>
              <a:cxnLst/>
              <a:rect l="0" t="0" r="0" b="0"/>
              <a:pathLst>
                <a:path w="118090" h="200846">
                  <a:moveTo>
                    <a:pt x="71413" y="23045"/>
                  </a:moveTo>
                  <a:lnTo>
                    <a:pt x="71413" y="23045"/>
                  </a:lnTo>
                  <a:lnTo>
                    <a:pt x="68042" y="19674"/>
                  </a:lnTo>
                  <a:lnTo>
                    <a:pt x="64506" y="18019"/>
                  </a:lnTo>
                  <a:lnTo>
                    <a:pt x="62575" y="17578"/>
                  </a:lnTo>
                  <a:lnTo>
                    <a:pt x="61288" y="16578"/>
                  </a:lnTo>
                  <a:lnTo>
                    <a:pt x="59857" y="13585"/>
                  </a:lnTo>
                  <a:lnTo>
                    <a:pt x="58065" y="12505"/>
                  </a:lnTo>
                  <a:lnTo>
                    <a:pt x="52310" y="11305"/>
                  </a:lnTo>
                  <a:lnTo>
                    <a:pt x="46930" y="12653"/>
                  </a:lnTo>
                  <a:lnTo>
                    <a:pt x="36172" y="21142"/>
                  </a:lnTo>
                  <a:lnTo>
                    <a:pt x="13574" y="49715"/>
                  </a:lnTo>
                  <a:lnTo>
                    <a:pt x="1751" y="75711"/>
                  </a:lnTo>
                  <a:lnTo>
                    <a:pt x="0" y="90902"/>
                  </a:lnTo>
                  <a:lnTo>
                    <a:pt x="521" y="97916"/>
                  </a:lnTo>
                  <a:lnTo>
                    <a:pt x="3691" y="103298"/>
                  </a:lnTo>
                  <a:lnTo>
                    <a:pt x="14738" y="111159"/>
                  </a:lnTo>
                  <a:lnTo>
                    <a:pt x="29055" y="113242"/>
                  </a:lnTo>
                  <a:lnTo>
                    <a:pt x="44826" y="111110"/>
                  </a:lnTo>
                  <a:lnTo>
                    <a:pt x="69572" y="101271"/>
                  </a:lnTo>
                  <a:lnTo>
                    <a:pt x="94072" y="84558"/>
                  </a:lnTo>
                  <a:lnTo>
                    <a:pt x="108294" y="69905"/>
                  </a:lnTo>
                  <a:lnTo>
                    <a:pt x="116027" y="53984"/>
                  </a:lnTo>
                  <a:lnTo>
                    <a:pt x="118089" y="45788"/>
                  </a:lnTo>
                  <a:lnTo>
                    <a:pt x="116617" y="29155"/>
                  </a:lnTo>
                  <a:lnTo>
                    <a:pt x="114249" y="20768"/>
                  </a:lnTo>
                  <a:lnTo>
                    <a:pt x="105974" y="9568"/>
                  </a:lnTo>
                  <a:lnTo>
                    <a:pt x="95946" y="2944"/>
                  </a:lnTo>
                  <a:lnTo>
                    <a:pt x="86785" y="0"/>
                  </a:lnTo>
                  <a:lnTo>
                    <a:pt x="80956" y="2743"/>
                  </a:lnTo>
                  <a:lnTo>
                    <a:pt x="66953" y="15198"/>
                  </a:lnTo>
                  <a:lnTo>
                    <a:pt x="56966" y="36255"/>
                  </a:lnTo>
                  <a:lnTo>
                    <a:pt x="50175" y="62078"/>
                  </a:lnTo>
                  <a:lnTo>
                    <a:pt x="44805" y="90017"/>
                  </a:lnTo>
                  <a:lnTo>
                    <a:pt x="43830" y="115134"/>
                  </a:lnTo>
                  <a:lnTo>
                    <a:pt x="46453" y="137351"/>
                  </a:lnTo>
                  <a:lnTo>
                    <a:pt x="54454" y="165020"/>
                  </a:lnTo>
                  <a:lnTo>
                    <a:pt x="58339" y="195993"/>
                  </a:lnTo>
                  <a:lnTo>
                    <a:pt x="58713" y="200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3" name="SMARTInkShape-3504"/>
            <p:cNvSpPr/>
            <p:nvPr>
              <p:custDataLst>
                <p:tags r:id="rId295"/>
              </p:custDataLst>
            </p:nvPr>
          </p:nvSpPr>
          <p:spPr>
            <a:xfrm>
              <a:off x="7245350" y="2104829"/>
              <a:ext cx="19051" cy="124022"/>
            </a:xfrm>
            <a:custGeom>
              <a:avLst/>
              <a:gdLst/>
              <a:ahLst/>
              <a:cxnLst/>
              <a:rect l="0" t="0" r="0" b="0"/>
              <a:pathLst>
                <a:path w="19051" h="124022">
                  <a:moveTo>
                    <a:pt x="19050" y="3371"/>
                  </a:moveTo>
                  <a:lnTo>
                    <a:pt x="19050" y="3371"/>
                  </a:lnTo>
                  <a:lnTo>
                    <a:pt x="19050" y="0"/>
                  </a:lnTo>
                  <a:lnTo>
                    <a:pt x="12143" y="28806"/>
                  </a:lnTo>
                  <a:lnTo>
                    <a:pt x="8066" y="60531"/>
                  </a:lnTo>
                  <a:lnTo>
                    <a:pt x="6858" y="90392"/>
                  </a:lnTo>
                  <a:lnTo>
                    <a:pt x="6451" y="115654"/>
                  </a:lnTo>
                  <a:lnTo>
                    <a:pt x="5711" y="118443"/>
                  </a:lnTo>
                  <a:lnTo>
                    <a:pt x="4513" y="120302"/>
                  </a:lnTo>
                  <a:lnTo>
                    <a:pt x="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4" name="SMARTInkShape-3505"/>
            <p:cNvSpPr/>
            <p:nvPr>
              <p:custDataLst>
                <p:tags r:id="rId296"/>
              </p:custDataLst>
            </p:nvPr>
          </p:nvSpPr>
          <p:spPr>
            <a:xfrm>
              <a:off x="7226300" y="21653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9887" y="337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2" name="SMARTInkShape-Group692"/>
          <p:cNvGrpSpPr/>
          <p:nvPr/>
        </p:nvGrpSpPr>
        <p:grpSpPr>
          <a:xfrm>
            <a:off x="7452095" y="2030263"/>
            <a:ext cx="890868" cy="243038"/>
            <a:chOff x="7452095" y="2030263"/>
            <a:chExt cx="890868" cy="243038"/>
          </a:xfrm>
        </p:grpSpPr>
        <p:sp>
          <p:nvSpPr>
            <p:cNvPr id="1916" name="SMARTInkShape-3506"/>
            <p:cNvSpPr/>
            <p:nvPr>
              <p:custDataLst>
                <p:tags r:id="rId285"/>
              </p:custDataLst>
            </p:nvPr>
          </p:nvSpPr>
          <p:spPr>
            <a:xfrm>
              <a:off x="7452095" y="2118148"/>
              <a:ext cx="270097" cy="122801"/>
            </a:xfrm>
            <a:custGeom>
              <a:avLst/>
              <a:gdLst/>
              <a:ahLst/>
              <a:cxnLst/>
              <a:rect l="0" t="0" r="0" b="0"/>
              <a:pathLst>
                <a:path w="270097" h="122801">
                  <a:moveTo>
                    <a:pt x="110755" y="9102"/>
                  </a:moveTo>
                  <a:lnTo>
                    <a:pt x="110755" y="9102"/>
                  </a:lnTo>
                  <a:lnTo>
                    <a:pt x="104980" y="4032"/>
                  </a:lnTo>
                  <a:lnTo>
                    <a:pt x="98545" y="264"/>
                  </a:lnTo>
                  <a:lnTo>
                    <a:pt x="89101" y="0"/>
                  </a:lnTo>
                  <a:lnTo>
                    <a:pt x="59049" y="8950"/>
                  </a:lnTo>
                  <a:lnTo>
                    <a:pt x="29426" y="27009"/>
                  </a:lnTo>
                  <a:lnTo>
                    <a:pt x="14401" y="44107"/>
                  </a:lnTo>
                  <a:lnTo>
                    <a:pt x="4431" y="62054"/>
                  </a:lnTo>
                  <a:lnTo>
                    <a:pt x="0" y="77086"/>
                  </a:lnTo>
                  <a:lnTo>
                    <a:pt x="1640" y="82647"/>
                  </a:lnTo>
                  <a:lnTo>
                    <a:pt x="5556" y="87060"/>
                  </a:lnTo>
                  <a:lnTo>
                    <a:pt x="10989" y="90707"/>
                  </a:lnTo>
                  <a:lnTo>
                    <a:pt x="26433" y="92878"/>
                  </a:lnTo>
                  <a:lnTo>
                    <a:pt x="46467" y="90080"/>
                  </a:lnTo>
                  <a:lnTo>
                    <a:pt x="71835" y="81781"/>
                  </a:lnTo>
                  <a:lnTo>
                    <a:pt x="95809" y="69156"/>
                  </a:lnTo>
                  <a:lnTo>
                    <a:pt x="125377" y="48062"/>
                  </a:lnTo>
                  <a:lnTo>
                    <a:pt x="141899" y="32170"/>
                  </a:lnTo>
                  <a:lnTo>
                    <a:pt x="144217" y="28714"/>
                  </a:lnTo>
                  <a:lnTo>
                    <a:pt x="144352" y="27821"/>
                  </a:lnTo>
                  <a:lnTo>
                    <a:pt x="140738" y="30592"/>
                  </a:lnTo>
                  <a:lnTo>
                    <a:pt x="118899" y="57666"/>
                  </a:lnTo>
                  <a:lnTo>
                    <a:pt x="111317" y="71608"/>
                  </a:lnTo>
                  <a:lnTo>
                    <a:pt x="110424" y="77584"/>
                  </a:lnTo>
                  <a:lnTo>
                    <a:pt x="113195" y="87987"/>
                  </a:lnTo>
                  <a:lnTo>
                    <a:pt x="115910" y="91325"/>
                  </a:lnTo>
                  <a:lnTo>
                    <a:pt x="122688" y="95035"/>
                  </a:lnTo>
                  <a:lnTo>
                    <a:pt x="137931" y="89157"/>
                  </a:lnTo>
                  <a:lnTo>
                    <a:pt x="164668" y="71863"/>
                  </a:lnTo>
                  <a:lnTo>
                    <a:pt x="177050" y="59573"/>
                  </a:lnTo>
                  <a:lnTo>
                    <a:pt x="182552" y="47056"/>
                  </a:lnTo>
                  <a:lnTo>
                    <a:pt x="182609" y="42166"/>
                  </a:lnTo>
                  <a:lnTo>
                    <a:pt x="181236" y="38200"/>
                  </a:lnTo>
                  <a:lnTo>
                    <a:pt x="176652" y="32618"/>
                  </a:lnTo>
                  <a:lnTo>
                    <a:pt x="172263" y="30137"/>
                  </a:lnTo>
                  <a:lnTo>
                    <a:pt x="162454" y="28740"/>
                  </a:lnTo>
                  <a:lnTo>
                    <a:pt x="160038" y="29250"/>
                  </a:lnTo>
                  <a:lnTo>
                    <a:pt x="158427" y="30295"/>
                  </a:lnTo>
                  <a:lnTo>
                    <a:pt x="157353" y="31697"/>
                  </a:lnTo>
                  <a:lnTo>
                    <a:pt x="158048" y="31927"/>
                  </a:lnTo>
                  <a:lnTo>
                    <a:pt x="186426" y="24212"/>
                  </a:lnTo>
                  <a:lnTo>
                    <a:pt x="214132" y="22278"/>
                  </a:lnTo>
                  <a:lnTo>
                    <a:pt x="227961" y="22719"/>
                  </a:lnTo>
                  <a:lnTo>
                    <a:pt x="241839" y="27297"/>
                  </a:lnTo>
                  <a:lnTo>
                    <a:pt x="241889" y="28993"/>
                  </a:lnTo>
                  <a:lnTo>
                    <a:pt x="238439" y="42383"/>
                  </a:lnTo>
                  <a:lnTo>
                    <a:pt x="238916" y="43989"/>
                  </a:lnTo>
                  <a:lnTo>
                    <a:pt x="239941" y="45060"/>
                  </a:lnTo>
                  <a:lnTo>
                    <a:pt x="244753" y="48449"/>
                  </a:lnTo>
                  <a:lnTo>
                    <a:pt x="267798" y="65463"/>
                  </a:lnTo>
                  <a:lnTo>
                    <a:pt x="269778" y="70665"/>
                  </a:lnTo>
                  <a:lnTo>
                    <a:pt x="270096" y="83970"/>
                  </a:lnTo>
                  <a:lnTo>
                    <a:pt x="266310" y="103957"/>
                  </a:lnTo>
                  <a:lnTo>
                    <a:pt x="260794" y="113114"/>
                  </a:lnTo>
                  <a:lnTo>
                    <a:pt x="257348" y="116543"/>
                  </a:lnTo>
                  <a:lnTo>
                    <a:pt x="249756" y="120354"/>
                  </a:lnTo>
                  <a:lnTo>
                    <a:pt x="233383" y="122800"/>
                  </a:lnTo>
                  <a:lnTo>
                    <a:pt x="226875" y="121253"/>
                  </a:lnTo>
                  <a:lnTo>
                    <a:pt x="218705" y="117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7" name="SMARTInkShape-3507"/>
            <p:cNvSpPr/>
            <p:nvPr>
              <p:custDataLst>
                <p:tags r:id="rId286"/>
              </p:custDataLst>
            </p:nvPr>
          </p:nvSpPr>
          <p:spPr>
            <a:xfrm>
              <a:off x="7741532" y="2064017"/>
              <a:ext cx="60667" cy="44184"/>
            </a:xfrm>
            <a:custGeom>
              <a:avLst/>
              <a:gdLst/>
              <a:ahLst/>
              <a:cxnLst/>
              <a:rect l="0" t="0" r="0" b="0"/>
              <a:pathLst>
                <a:path w="60667" h="44184">
                  <a:moveTo>
                    <a:pt x="5468" y="18783"/>
                  </a:moveTo>
                  <a:lnTo>
                    <a:pt x="5468" y="18783"/>
                  </a:lnTo>
                  <a:lnTo>
                    <a:pt x="2096" y="18783"/>
                  </a:lnTo>
                  <a:lnTo>
                    <a:pt x="1104" y="18077"/>
                  </a:lnTo>
                  <a:lnTo>
                    <a:pt x="441" y="16901"/>
                  </a:lnTo>
                  <a:lnTo>
                    <a:pt x="0" y="15412"/>
                  </a:lnTo>
                  <a:lnTo>
                    <a:pt x="2750" y="6574"/>
                  </a:lnTo>
                  <a:lnTo>
                    <a:pt x="5067" y="4293"/>
                  </a:lnTo>
                  <a:lnTo>
                    <a:pt x="11405" y="1760"/>
                  </a:lnTo>
                  <a:lnTo>
                    <a:pt x="38000" y="0"/>
                  </a:lnTo>
                  <a:lnTo>
                    <a:pt x="48854" y="557"/>
                  </a:lnTo>
                  <a:lnTo>
                    <a:pt x="56031" y="3157"/>
                  </a:lnTo>
                  <a:lnTo>
                    <a:pt x="58226" y="5543"/>
                  </a:lnTo>
                  <a:lnTo>
                    <a:pt x="60666" y="11958"/>
                  </a:lnTo>
                  <a:lnTo>
                    <a:pt x="59200" y="15644"/>
                  </a:lnTo>
                  <a:lnTo>
                    <a:pt x="47729" y="26868"/>
                  </a:lnTo>
                  <a:lnTo>
                    <a:pt x="35786" y="34271"/>
                  </a:lnTo>
                  <a:lnTo>
                    <a:pt x="28170" y="37483"/>
                  </a:lnTo>
                  <a:lnTo>
                    <a:pt x="26954" y="39011"/>
                  </a:lnTo>
                  <a:lnTo>
                    <a:pt x="26141" y="40735"/>
                  </a:lnTo>
                  <a:lnTo>
                    <a:pt x="27011" y="41884"/>
                  </a:lnTo>
                  <a:lnTo>
                    <a:pt x="31741" y="43161"/>
                  </a:lnTo>
                  <a:lnTo>
                    <a:pt x="56268" y="44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8" name="SMARTInkShape-3508"/>
            <p:cNvSpPr/>
            <p:nvPr>
              <p:custDataLst>
                <p:tags r:id="rId287"/>
              </p:custDataLst>
            </p:nvPr>
          </p:nvSpPr>
          <p:spPr>
            <a:xfrm>
              <a:off x="7848600" y="2133625"/>
              <a:ext cx="6351" cy="19026"/>
            </a:xfrm>
            <a:custGeom>
              <a:avLst/>
              <a:gdLst/>
              <a:ahLst/>
              <a:cxnLst/>
              <a:rect l="0" t="0" r="0" b="0"/>
              <a:pathLst>
                <a:path w="6351" h="19026">
                  <a:moveTo>
                    <a:pt x="6350" y="19025"/>
                  </a:moveTo>
                  <a:lnTo>
                    <a:pt x="6350" y="19025"/>
                  </a:lnTo>
                  <a:lnTo>
                    <a:pt x="6350" y="13558"/>
                  </a:lnTo>
                  <a:lnTo>
                    <a:pt x="5645" y="13263"/>
                  </a:lnTo>
                  <a:lnTo>
                    <a:pt x="2979" y="12936"/>
                  </a:lnTo>
                  <a:lnTo>
                    <a:pt x="1986" y="12144"/>
                  </a:lnTo>
                  <a:lnTo>
                    <a:pt x="882" y="9381"/>
                  </a:lnTo>
                  <a:lnTo>
                    <a:pt x="1294" y="8362"/>
                  </a:lnTo>
                  <a:lnTo>
                    <a:pt x="2274" y="7683"/>
                  </a:lnTo>
                  <a:lnTo>
                    <a:pt x="3632" y="7231"/>
                  </a:lnTo>
                  <a:lnTo>
                    <a:pt x="4538" y="6223"/>
                  </a:lnTo>
                  <a:lnTo>
                    <a:pt x="6328" y="59"/>
                  </a:lnTo>
                  <a:lnTo>
                    <a:pt x="2973" y="0"/>
                  </a:lnTo>
                  <a:lnTo>
                    <a:pt x="1982" y="697"/>
                  </a:lnTo>
                  <a:lnTo>
                    <a:pt x="1322" y="1868"/>
                  </a:lnTo>
                  <a:lnTo>
                    <a:pt x="0" y="63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9" name="SMARTInkShape-3509"/>
            <p:cNvSpPr/>
            <p:nvPr>
              <p:custDataLst>
                <p:tags r:id="rId288"/>
              </p:custDataLst>
            </p:nvPr>
          </p:nvSpPr>
          <p:spPr>
            <a:xfrm>
              <a:off x="8064500" y="2133600"/>
              <a:ext cx="63390" cy="44451"/>
            </a:xfrm>
            <a:custGeom>
              <a:avLst/>
              <a:gdLst/>
              <a:ahLst/>
              <a:cxnLst/>
              <a:rect l="0" t="0" r="0" b="0"/>
              <a:pathLst>
                <a:path w="63390" h="4445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4208" y="0"/>
                  </a:lnTo>
                  <a:lnTo>
                    <a:pt x="63389" y="0"/>
                  </a:lnTo>
                  <a:lnTo>
                    <a:pt x="33975" y="11933"/>
                  </a:lnTo>
                  <a:lnTo>
                    <a:pt x="5065" y="21015"/>
                  </a:lnTo>
                  <a:lnTo>
                    <a:pt x="1965" y="23182"/>
                  </a:lnTo>
                  <a:lnTo>
                    <a:pt x="605" y="25333"/>
                  </a:lnTo>
                  <a:lnTo>
                    <a:pt x="403" y="27472"/>
                  </a:lnTo>
                  <a:lnTo>
                    <a:pt x="3091" y="29603"/>
                  </a:lnTo>
                  <a:lnTo>
                    <a:pt x="27683" y="38094"/>
                  </a:lnTo>
                  <a:lnTo>
                    <a:pt x="508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0" name="SMARTInkShape-3510"/>
            <p:cNvSpPr/>
            <p:nvPr>
              <p:custDataLst>
                <p:tags r:id="rId289"/>
              </p:custDataLst>
            </p:nvPr>
          </p:nvSpPr>
          <p:spPr>
            <a:xfrm>
              <a:off x="7813942" y="2128394"/>
              <a:ext cx="123559" cy="144907"/>
            </a:xfrm>
            <a:custGeom>
              <a:avLst/>
              <a:gdLst/>
              <a:ahLst/>
              <a:cxnLst/>
              <a:rect l="0" t="0" r="0" b="0"/>
              <a:pathLst>
                <a:path w="123559" h="144907">
                  <a:moveTo>
                    <a:pt x="91808" y="11556"/>
                  </a:moveTo>
                  <a:lnTo>
                    <a:pt x="91808" y="11556"/>
                  </a:lnTo>
                  <a:lnTo>
                    <a:pt x="91808" y="8185"/>
                  </a:lnTo>
                  <a:lnTo>
                    <a:pt x="88045" y="4648"/>
                  </a:lnTo>
                  <a:lnTo>
                    <a:pt x="81669" y="1430"/>
                  </a:lnTo>
                  <a:lnTo>
                    <a:pt x="74132" y="0"/>
                  </a:lnTo>
                  <a:lnTo>
                    <a:pt x="55212" y="5937"/>
                  </a:lnTo>
                  <a:lnTo>
                    <a:pt x="28362" y="23375"/>
                  </a:lnTo>
                  <a:lnTo>
                    <a:pt x="8176" y="43045"/>
                  </a:lnTo>
                  <a:lnTo>
                    <a:pt x="1722" y="57771"/>
                  </a:lnTo>
                  <a:lnTo>
                    <a:pt x="0" y="65650"/>
                  </a:lnTo>
                  <a:lnTo>
                    <a:pt x="969" y="71607"/>
                  </a:lnTo>
                  <a:lnTo>
                    <a:pt x="3732" y="76285"/>
                  </a:lnTo>
                  <a:lnTo>
                    <a:pt x="7691" y="80108"/>
                  </a:lnTo>
                  <a:lnTo>
                    <a:pt x="26746" y="88861"/>
                  </a:lnTo>
                  <a:lnTo>
                    <a:pt x="40314" y="89893"/>
                  </a:lnTo>
                  <a:lnTo>
                    <a:pt x="54811" y="86589"/>
                  </a:lnTo>
                  <a:lnTo>
                    <a:pt x="82100" y="72829"/>
                  </a:lnTo>
                  <a:lnTo>
                    <a:pt x="99722" y="61366"/>
                  </a:lnTo>
                  <a:lnTo>
                    <a:pt x="111318" y="47334"/>
                  </a:lnTo>
                  <a:lnTo>
                    <a:pt x="117413" y="32396"/>
                  </a:lnTo>
                  <a:lnTo>
                    <a:pt x="117769" y="18702"/>
                  </a:lnTo>
                  <a:lnTo>
                    <a:pt x="115465" y="13498"/>
                  </a:lnTo>
                  <a:lnTo>
                    <a:pt x="107261" y="5833"/>
                  </a:lnTo>
                  <a:lnTo>
                    <a:pt x="102815" y="4213"/>
                  </a:lnTo>
                  <a:lnTo>
                    <a:pt x="94113" y="4294"/>
                  </a:lnTo>
                  <a:lnTo>
                    <a:pt x="74538" y="15049"/>
                  </a:lnTo>
                  <a:lnTo>
                    <a:pt x="62731" y="29571"/>
                  </a:lnTo>
                  <a:lnTo>
                    <a:pt x="57607" y="38383"/>
                  </a:lnTo>
                  <a:lnTo>
                    <a:pt x="55602" y="47079"/>
                  </a:lnTo>
                  <a:lnTo>
                    <a:pt x="57136" y="64268"/>
                  </a:lnTo>
                  <a:lnTo>
                    <a:pt x="66286" y="81315"/>
                  </a:lnTo>
                  <a:lnTo>
                    <a:pt x="95155" y="111884"/>
                  </a:lnTo>
                  <a:lnTo>
                    <a:pt x="122005" y="143137"/>
                  </a:lnTo>
                  <a:lnTo>
                    <a:pt x="123558" y="144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1" name="SMARTInkShape-3511"/>
            <p:cNvSpPr/>
            <p:nvPr>
              <p:custDataLst>
                <p:tags r:id="rId290"/>
              </p:custDataLst>
            </p:nvPr>
          </p:nvSpPr>
          <p:spPr>
            <a:xfrm>
              <a:off x="8251341" y="2030263"/>
              <a:ext cx="91622" cy="223988"/>
            </a:xfrm>
            <a:custGeom>
              <a:avLst/>
              <a:gdLst/>
              <a:ahLst/>
              <a:cxnLst/>
              <a:rect l="0" t="0" r="0" b="0"/>
              <a:pathLst>
                <a:path w="91622" h="223988">
                  <a:moveTo>
                    <a:pt x="3659" y="84287"/>
                  </a:moveTo>
                  <a:lnTo>
                    <a:pt x="3659" y="84287"/>
                  </a:lnTo>
                  <a:lnTo>
                    <a:pt x="288" y="80916"/>
                  </a:lnTo>
                  <a:lnTo>
                    <a:pt x="0" y="79923"/>
                  </a:lnTo>
                  <a:lnTo>
                    <a:pt x="514" y="79261"/>
                  </a:lnTo>
                  <a:lnTo>
                    <a:pt x="27182" y="63608"/>
                  </a:lnTo>
                  <a:lnTo>
                    <a:pt x="55969" y="42520"/>
                  </a:lnTo>
                  <a:lnTo>
                    <a:pt x="76543" y="19701"/>
                  </a:lnTo>
                  <a:lnTo>
                    <a:pt x="89395" y="190"/>
                  </a:lnTo>
                  <a:lnTo>
                    <a:pt x="90450" y="0"/>
                  </a:lnTo>
                  <a:lnTo>
                    <a:pt x="91153" y="1284"/>
                  </a:lnTo>
                  <a:lnTo>
                    <a:pt x="91621" y="3552"/>
                  </a:lnTo>
                  <a:lnTo>
                    <a:pt x="86497" y="23005"/>
                  </a:lnTo>
                  <a:lnTo>
                    <a:pt x="77165" y="52817"/>
                  </a:lnTo>
                  <a:lnTo>
                    <a:pt x="71712" y="69657"/>
                  </a:lnTo>
                  <a:lnTo>
                    <a:pt x="65961" y="87234"/>
                  </a:lnTo>
                  <a:lnTo>
                    <a:pt x="61421" y="103890"/>
                  </a:lnTo>
                  <a:lnTo>
                    <a:pt x="54496" y="135568"/>
                  </a:lnTo>
                  <a:lnTo>
                    <a:pt x="47185" y="164228"/>
                  </a:lnTo>
                  <a:lnTo>
                    <a:pt x="40643" y="188961"/>
                  </a:lnTo>
                  <a:lnTo>
                    <a:pt x="37665" y="212668"/>
                  </a:lnTo>
                  <a:lnTo>
                    <a:pt x="38324" y="216441"/>
                  </a:lnTo>
                  <a:lnTo>
                    <a:pt x="41759" y="223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1" name="SMARTInkShape-Group693"/>
          <p:cNvGrpSpPr/>
          <p:nvPr/>
        </p:nvGrpSpPr>
        <p:grpSpPr>
          <a:xfrm>
            <a:off x="1157469" y="2565853"/>
            <a:ext cx="2976565" cy="297998"/>
            <a:chOff x="1157469" y="2565853"/>
            <a:chExt cx="2976565" cy="297998"/>
          </a:xfrm>
        </p:grpSpPr>
        <p:sp>
          <p:nvSpPr>
            <p:cNvPr id="1923" name="SMARTInkShape-3512"/>
            <p:cNvSpPr/>
            <p:nvPr>
              <p:custDataLst>
                <p:tags r:id="rId257"/>
              </p:custDataLst>
            </p:nvPr>
          </p:nvSpPr>
          <p:spPr>
            <a:xfrm>
              <a:off x="1174750" y="28067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19050"/>
                  </a:moveTo>
                  <a:lnTo>
                    <a:pt x="0" y="19050"/>
                  </a:lnTo>
                  <a:lnTo>
                    <a:pt x="28143" y="821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4" name="SMARTInkShape-3513"/>
            <p:cNvSpPr/>
            <p:nvPr>
              <p:custDataLst>
                <p:tags r:id="rId258"/>
              </p:custDataLst>
            </p:nvPr>
          </p:nvSpPr>
          <p:spPr>
            <a:xfrm>
              <a:off x="1157469" y="2658162"/>
              <a:ext cx="87132" cy="205689"/>
            </a:xfrm>
            <a:custGeom>
              <a:avLst/>
              <a:gdLst/>
              <a:ahLst/>
              <a:cxnLst/>
              <a:rect l="0" t="0" r="0" b="0"/>
              <a:pathLst>
                <a:path w="87132" h="205689">
                  <a:moveTo>
                    <a:pt x="87131" y="8838"/>
                  </a:moveTo>
                  <a:lnTo>
                    <a:pt x="87131" y="8838"/>
                  </a:lnTo>
                  <a:lnTo>
                    <a:pt x="87131" y="5467"/>
                  </a:lnTo>
                  <a:lnTo>
                    <a:pt x="85250" y="1931"/>
                  </a:lnTo>
                  <a:lnTo>
                    <a:pt x="83760" y="0"/>
                  </a:lnTo>
                  <a:lnTo>
                    <a:pt x="81356" y="2240"/>
                  </a:lnTo>
                  <a:lnTo>
                    <a:pt x="69114" y="25776"/>
                  </a:lnTo>
                  <a:lnTo>
                    <a:pt x="53253" y="57523"/>
                  </a:lnTo>
                  <a:lnTo>
                    <a:pt x="45496" y="75161"/>
                  </a:lnTo>
                  <a:lnTo>
                    <a:pt x="38207" y="93270"/>
                  </a:lnTo>
                  <a:lnTo>
                    <a:pt x="31232" y="111693"/>
                  </a:lnTo>
                  <a:lnTo>
                    <a:pt x="25171" y="128914"/>
                  </a:lnTo>
                  <a:lnTo>
                    <a:pt x="19719" y="145333"/>
                  </a:lnTo>
                  <a:lnTo>
                    <a:pt x="10603" y="173219"/>
                  </a:lnTo>
                  <a:lnTo>
                    <a:pt x="0" y="204505"/>
                  </a:lnTo>
                  <a:lnTo>
                    <a:pt x="116" y="204899"/>
                  </a:lnTo>
                  <a:lnTo>
                    <a:pt x="7253" y="179035"/>
                  </a:lnTo>
                  <a:lnTo>
                    <a:pt x="14235" y="149392"/>
                  </a:lnTo>
                  <a:lnTo>
                    <a:pt x="18073" y="133585"/>
                  </a:lnTo>
                  <a:lnTo>
                    <a:pt x="22042" y="117403"/>
                  </a:lnTo>
                  <a:lnTo>
                    <a:pt x="32097" y="86252"/>
                  </a:lnTo>
                  <a:lnTo>
                    <a:pt x="42210" y="58766"/>
                  </a:lnTo>
                  <a:lnTo>
                    <a:pt x="54452" y="27637"/>
                  </a:lnTo>
                  <a:lnTo>
                    <a:pt x="56878" y="23487"/>
                  </a:lnTo>
                  <a:lnTo>
                    <a:pt x="59907" y="23543"/>
                  </a:lnTo>
                  <a:lnTo>
                    <a:pt x="67035" y="31131"/>
                  </a:lnTo>
                  <a:lnTo>
                    <a:pt x="72240" y="58012"/>
                  </a:lnTo>
                  <a:lnTo>
                    <a:pt x="73457" y="84550"/>
                  </a:lnTo>
                  <a:lnTo>
                    <a:pt x="74704" y="114454"/>
                  </a:lnTo>
                  <a:lnTo>
                    <a:pt x="77610" y="144208"/>
                  </a:lnTo>
                  <a:lnTo>
                    <a:pt x="79371" y="168251"/>
                  </a:lnTo>
                  <a:lnTo>
                    <a:pt x="82245" y="192008"/>
                  </a:lnTo>
                  <a:lnTo>
                    <a:pt x="87131" y="205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5" name="SMARTInkShape-3514"/>
            <p:cNvSpPr/>
            <p:nvPr>
              <p:custDataLst>
                <p:tags r:id="rId259"/>
              </p:custDataLst>
            </p:nvPr>
          </p:nvSpPr>
          <p:spPr>
            <a:xfrm>
              <a:off x="1282700" y="2610111"/>
              <a:ext cx="50801" cy="82290"/>
            </a:xfrm>
            <a:custGeom>
              <a:avLst/>
              <a:gdLst/>
              <a:ahLst/>
              <a:cxnLst/>
              <a:rect l="0" t="0" r="0" b="0"/>
              <a:pathLst>
                <a:path w="50801" h="82290">
                  <a:moveTo>
                    <a:pt x="0" y="6089"/>
                  </a:moveTo>
                  <a:lnTo>
                    <a:pt x="0" y="6089"/>
                  </a:lnTo>
                  <a:lnTo>
                    <a:pt x="6742" y="2718"/>
                  </a:lnTo>
                  <a:lnTo>
                    <a:pt x="31950" y="0"/>
                  </a:lnTo>
                  <a:lnTo>
                    <a:pt x="33294" y="2735"/>
                  </a:lnTo>
                  <a:lnTo>
                    <a:pt x="32907" y="13300"/>
                  </a:lnTo>
                  <a:lnTo>
                    <a:pt x="17476" y="42373"/>
                  </a:lnTo>
                  <a:lnTo>
                    <a:pt x="2580" y="68958"/>
                  </a:lnTo>
                  <a:lnTo>
                    <a:pt x="3131" y="71285"/>
                  </a:lnTo>
                  <a:lnTo>
                    <a:pt x="4910" y="72836"/>
                  </a:lnTo>
                  <a:lnTo>
                    <a:pt x="26883" y="79894"/>
                  </a:lnTo>
                  <a:lnTo>
                    <a:pt x="50800" y="82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6" name="SMARTInkShape-3515"/>
            <p:cNvSpPr/>
            <p:nvPr>
              <p:custDataLst>
                <p:tags r:id="rId260"/>
              </p:custDataLst>
            </p:nvPr>
          </p:nvSpPr>
          <p:spPr>
            <a:xfrm>
              <a:off x="1390650" y="2724150"/>
              <a:ext cx="19051" cy="69851"/>
            </a:xfrm>
            <a:custGeom>
              <a:avLst/>
              <a:gdLst/>
              <a:ahLst/>
              <a:cxnLst/>
              <a:rect l="0" t="0" r="0" b="0"/>
              <a:pathLst>
                <a:path w="19051" h="69851">
                  <a:moveTo>
                    <a:pt x="19050" y="0"/>
                  </a:moveTo>
                  <a:lnTo>
                    <a:pt x="19050" y="0"/>
                  </a:lnTo>
                  <a:lnTo>
                    <a:pt x="12143" y="27630"/>
                  </a:lnTo>
                  <a:lnTo>
                    <a:pt x="2749" y="57182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7" name="SMARTInkShape-3516"/>
            <p:cNvSpPr/>
            <p:nvPr>
              <p:custDataLst>
                <p:tags r:id="rId261"/>
              </p:custDataLst>
            </p:nvPr>
          </p:nvSpPr>
          <p:spPr>
            <a:xfrm>
              <a:off x="1377950" y="27432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19050"/>
                  </a:moveTo>
                  <a:lnTo>
                    <a:pt x="0" y="19050"/>
                  </a:lnTo>
                  <a:lnTo>
                    <a:pt x="12552" y="17168"/>
                  </a:lnTo>
                  <a:lnTo>
                    <a:pt x="35469" y="1026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8" name="SMARTInkShape-3517"/>
            <p:cNvSpPr/>
            <p:nvPr>
              <p:custDataLst>
                <p:tags r:id="rId262"/>
              </p:custDataLst>
            </p:nvPr>
          </p:nvSpPr>
          <p:spPr>
            <a:xfrm>
              <a:off x="1498600" y="2679700"/>
              <a:ext cx="31751" cy="171451"/>
            </a:xfrm>
            <a:custGeom>
              <a:avLst/>
              <a:gdLst/>
              <a:ahLst/>
              <a:cxnLst/>
              <a:rect l="0" t="0" r="0" b="0"/>
              <a:pathLst>
                <a:path w="31751" h="171451">
                  <a:moveTo>
                    <a:pt x="31750" y="0"/>
                  </a:moveTo>
                  <a:lnTo>
                    <a:pt x="31750" y="0"/>
                  </a:lnTo>
                  <a:lnTo>
                    <a:pt x="31750" y="27790"/>
                  </a:lnTo>
                  <a:lnTo>
                    <a:pt x="27987" y="50216"/>
                  </a:lnTo>
                  <a:lnTo>
                    <a:pt x="21611" y="75940"/>
                  </a:lnTo>
                  <a:lnTo>
                    <a:pt x="14074" y="101485"/>
                  </a:lnTo>
                  <a:lnTo>
                    <a:pt x="7901" y="125067"/>
                  </a:lnTo>
                  <a:lnTo>
                    <a:pt x="2341" y="152533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9" name="SMARTInkShape-3518"/>
            <p:cNvSpPr/>
            <p:nvPr>
              <p:custDataLst>
                <p:tags r:id="rId263"/>
              </p:custDataLst>
            </p:nvPr>
          </p:nvSpPr>
          <p:spPr>
            <a:xfrm>
              <a:off x="1524000" y="2689648"/>
              <a:ext cx="72303" cy="168255"/>
            </a:xfrm>
            <a:custGeom>
              <a:avLst/>
              <a:gdLst/>
              <a:ahLst/>
              <a:cxnLst/>
              <a:rect l="0" t="0" r="0" b="0"/>
              <a:pathLst>
                <a:path w="72303" h="168255">
                  <a:moveTo>
                    <a:pt x="0" y="9102"/>
                  </a:moveTo>
                  <a:lnTo>
                    <a:pt x="0" y="9102"/>
                  </a:lnTo>
                  <a:lnTo>
                    <a:pt x="3371" y="5731"/>
                  </a:lnTo>
                  <a:lnTo>
                    <a:pt x="18951" y="264"/>
                  </a:lnTo>
                  <a:lnTo>
                    <a:pt x="31706" y="0"/>
                  </a:lnTo>
                  <a:lnTo>
                    <a:pt x="53770" y="5579"/>
                  </a:lnTo>
                  <a:lnTo>
                    <a:pt x="56308" y="8870"/>
                  </a:lnTo>
                  <a:lnTo>
                    <a:pt x="57294" y="13181"/>
                  </a:lnTo>
                  <a:lnTo>
                    <a:pt x="57246" y="18171"/>
                  </a:lnTo>
                  <a:lnTo>
                    <a:pt x="49667" y="31242"/>
                  </a:lnTo>
                  <a:lnTo>
                    <a:pt x="25176" y="62629"/>
                  </a:lnTo>
                  <a:lnTo>
                    <a:pt x="16397" y="77487"/>
                  </a:lnTo>
                  <a:lnTo>
                    <a:pt x="17281" y="80092"/>
                  </a:lnTo>
                  <a:lnTo>
                    <a:pt x="19987" y="81829"/>
                  </a:lnTo>
                  <a:lnTo>
                    <a:pt x="35791" y="84273"/>
                  </a:lnTo>
                  <a:lnTo>
                    <a:pt x="63044" y="88470"/>
                  </a:lnTo>
                  <a:lnTo>
                    <a:pt x="67429" y="91647"/>
                  </a:lnTo>
                  <a:lnTo>
                    <a:pt x="70353" y="95882"/>
                  </a:lnTo>
                  <a:lnTo>
                    <a:pt x="72302" y="100822"/>
                  </a:lnTo>
                  <a:lnTo>
                    <a:pt x="70705" y="113837"/>
                  </a:lnTo>
                  <a:lnTo>
                    <a:pt x="59990" y="138912"/>
                  </a:lnTo>
                  <a:lnTo>
                    <a:pt x="45292" y="161159"/>
                  </a:lnTo>
                  <a:lnTo>
                    <a:pt x="40778" y="165506"/>
                  </a:lnTo>
                  <a:lnTo>
                    <a:pt x="36357" y="167699"/>
                  </a:lnTo>
                  <a:lnTo>
                    <a:pt x="27683" y="168254"/>
                  </a:lnTo>
                  <a:lnTo>
                    <a:pt x="24100" y="166709"/>
                  </a:lnTo>
                  <a:lnTo>
                    <a:pt x="12700" y="1551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0" name="SMARTInkShape-3519"/>
            <p:cNvSpPr/>
            <p:nvPr>
              <p:custDataLst>
                <p:tags r:id="rId264"/>
              </p:custDataLst>
            </p:nvPr>
          </p:nvSpPr>
          <p:spPr>
            <a:xfrm>
              <a:off x="1612900" y="2651940"/>
              <a:ext cx="63501" cy="59511"/>
            </a:xfrm>
            <a:custGeom>
              <a:avLst/>
              <a:gdLst/>
              <a:ahLst/>
              <a:cxnLst/>
              <a:rect l="0" t="0" r="0" b="0"/>
              <a:pathLst>
                <a:path w="63501" h="59511">
                  <a:moveTo>
                    <a:pt x="0" y="15060"/>
                  </a:moveTo>
                  <a:lnTo>
                    <a:pt x="0" y="15060"/>
                  </a:lnTo>
                  <a:lnTo>
                    <a:pt x="3371" y="15060"/>
                  </a:lnTo>
                  <a:lnTo>
                    <a:pt x="30507" y="754"/>
                  </a:lnTo>
                  <a:lnTo>
                    <a:pt x="42016" y="0"/>
                  </a:lnTo>
                  <a:lnTo>
                    <a:pt x="47061" y="787"/>
                  </a:lnTo>
                  <a:lnTo>
                    <a:pt x="50424" y="2722"/>
                  </a:lnTo>
                  <a:lnTo>
                    <a:pt x="52666" y="5424"/>
                  </a:lnTo>
                  <a:lnTo>
                    <a:pt x="54161" y="8636"/>
                  </a:lnTo>
                  <a:lnTo>
                    <a:pt x="53041" y="12894"/>
                  </a:lnTo>
                  <a:lnTo>
                    <a:pt x="37115" y="41011"/>
                  </a:lnTo>
                  <a:lnTo>
                    <a:pt x="33340" y="52931"/>
                  </a:lnTo>
                  <a:lnTo>
                    <a:pt x="34221" y="55124"/>
                  </a:lnTo>
                  <a:lnTo>
                    <a:pt x="36219" y="56586"/>
                  </a:lnTo>
                  <a:lnTo>
                    <a:pt x="42909" y="58210"/>
                  </a:lnTo>
                  <a:lnTo>
                    <a:pt x="63500" y="59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1" name="SMARTInkShape-3520"/>
            <p:cNvSpPr/>
            <p:nvPr>
              <p:custDataLst>
                <p:tags r:id="rId265"/>
              </p:custDataLst>
            </p:nvPr>
          </p:nvSpPr>
          <p:spPr>
            <a:xfrm>
              <a:off x="1790700" y="27495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6742" y="6350"/>
                  </a:lnTo>
                  <a:lnTo>
                    <a:pt x="11934" y="4468"/>
                  </a:lnTo>
                  <a:lnTo>
                    <a:pt x="14306" y="2979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2" name="SMARTInkShape-3521"/>
            <p:cNvSpPr/>
            <p:nvPr>
              <p:custDataLst>
                <p:tags r:id="rId266"/>
              </p:custDataLst>
            </p:nvPr>
          </p:nvSpPr>
          <p:spPr>
            <a:xfrm>
              <a:off x="1778000" y="279400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12961" y="5069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3" name="SMARTInkShape-3522"/>
            <p:cNvSpPr/>
            <p:nvPr>
              <p:custDataLst>
                <p:tags r:id="rId267"/>
              </p:custDataLst>
            </p:nvPr>
          </p:nvSpPr>
          <p:spPr>
            <a:xfrm>
              <a:off x="1971998" y="2707388"/>
              <a:ext cx="148903" cy="129710"/>
            </a:xfrm>
            <a:custGeom>
              <a:avLst/>
              <a:gdLst/>
              <a:ahLst/>
              <a:cxnLst/>
              <a:rect l="0" t="0" r="0" b="0"/>
              <a:pathLst>
                <a:path w="148903" h="129710">
                  <a:moveTo>
                    <a:pt x="79052" y="23112"/>
                  </a:moveTo>
                  <a:lnTo>
                    <a:pt x="79052" y="23112"/>
                  </a:lnTo>
                  <a:lnTo>
                    <a:pt x="78346" y="12973"/>
                  </a:lnTo>
                  <a:lnTo>
                    <a:pt x="75681" y="5435"/>
                  </a:lnTo>
                  <a:lnTo>
                    <a:pt x="73277" y="2861"/>
                  </a:lnTo>
                  <a:lnTo>
                    <a:pt x="66843" y="0"/>
                  </a:lnTo>
                  <a:lnTo>
                    <a:pt x="55517" y="2492"/>
                  </a:lnTo>
                  <a:lnTo>
                    <a:pt x="48545" y="5132"/>
                  </a:lnTo>
                  <a:lnTo>
                    <a:pt x="25249" y="32444"/>
                  </a:lnTo>
                  <a:lnTo>
                    <a:pt x="10690" y="56188"/>
                  </a:lnTo>
                  <a:lnTo>
                    <a:pt x="3844" y="68445"/>
                  </a:lnTo>
                  <a:lnTo>
                    <a:pt x="0" y="89592"/>
                  </a:lnTo>
                  <a:lnTo>
                    <a:pt x="951" y="99182"/>
                  </a:lnTo>
                  <a:lnTo>
                    <a:pt x="9533" y="115482"/>
                  </a:lnTo>
                  <a:lnTo>
                    <a:pt x="15773" y="122792"/>
                  </a:lnTo>
                  <a:lnTo>
                    <a:pt x="24871" y="126960"/>
                  </a:lnTo>
                  <a:lnTo>
                    <a:pt x="48151" y="129709"/>
                  </a:lnTo>
                  <a:lnTo>
                    <a:pt x="74961" y="126698"/>
                  </a:lnTo>
                  <a:lnTo>
                    <a:pt x="101928" y="119950"/>
                  </a:lnTo>
                  <a:lnTo>
                    <a:pt x="133416" y="106368"/>
                  </a:lnTo>
                  <a:lnTo>
                    <a:pt x="148902" y="99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4" name="SMARTInkShape-3523"/>
            <p:cNvSpPr/>
            <p:nvPr>
              <p:custDataLst>
                <p:tags r:id="rId268"/>
              </p:custDataLst>
            </p:nvPr>
          </p:nvSpPr>
          <p:spPr>
            <a:xfrm>
              <a:off x="2120900" y="2638704"/>
              <a:ext cx="69851" cy="60047"/>
            </a:xfrm>
            <a:custGeom>
              <a:avLst/>
              <a:gdLst/>
              <a:ahLst/>
              <a:cxnLst/>
              <a:rect l="0" t="0" r="0" b="0"/>
              <a:pathLst>
                <a:path w="69851" h="60047">
                  <a:moveTo>
                    <a:pt x="0" y="15596"/>
                  </a:moveTo>
                  <a:lnTo>
                    <a:pt x="0" y="15596"/>
                  </a:lnTo>
                  <a:lnTo>
                    <a:pt x="30756" y="2731"/>
                  </a:lnTo>
                  <a:lnTo>
                    <a:pt x="38364" y="0"/>
                  </a:lnTo>
                  <a:lnTo>
                    <a:pt x="40393" y="260"/>
                  </a:lnTo>
                  <a:lnTo>
                    <a:pt x="41745" y="1139"/>
                  </a:lnTo>
                  <a:lnTo>
                    <a:pt x="41941" y="3135"/>
                  </a:lnTo>
                  <a:lnTo>
                    <a:pt x="40278" y="9117"/>
                  </a:lnTo>
                  <a:lnTo>
                    <a:pt x="21427" y="38610"/>
                  </a:lnTo>
                  <a:lnTo>
                    <a:pt x="15286" y="51107"/>
                  </a:lnTo>
                  <a:lnTo>
                    <a:pt x="14424" y="54087"/>
                  </a:lnTo>
                  <a:lnTo>
                    <a:pt x="14555" y="56073"/>
                  </a:lnTo>
                  <a:lnTo>
                    <a:pt x="15348" y="57397"/>
                  </a:lnTo>
                  <a:lnTo>
                    <a:pt x="16582" y="58280"/>
                  </a:lnTo>
                  <a:lnTo>
                    <a:pt x="46355" y="59813"/>
                  </a:lnTo>
                  <a:lnTo>
                    <a:pt x="69850" y="600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5" name="SMARTInkShape-3524"/>
            <p:cNvSpPr/>
            <p:nvPr>
              <p:custDataLst>
                <p:tags r:id="rId269"/>
              </p:custDataLst>
            </p:nvPr>
          </p:nvSpPr>
          <p:spPr>
            <a:xfrm>
              <a:off x="2311400" y="27241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29511" y="12143"/>
                  </a:lnTo>
                  <a:lnTo>
                    <a:pt x="54605" y="618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6" name="SMARTInkShape-3525"/>
            <p:cNvSpPr/>
            <p:nvPr>
              <p:custDataLst>
                <p:tags r:id="rId270"/>
              </p:custDataLst>
            </p:nvPr>
          </p:nvSpPr>
          <p:spPr>
            <a:xfrm>
              <a:off x="2641600" y="2636544"/>
              <a:ext cx="44746" cy="65722"/>
            </a:xfrm>
            <a:custGeom>
              <a:avLst/>
              <a:gdLst/>
              <a:ahLst/>
              <a:cxnLst/>
              <a:rect l="0" t="0" r="0" b="0"/>
              <a:pathLst>
                <a:path w="44746" h="65722">
                  <a:moveTo>
                    <a:pt x="0" y="5056"/>
                  </a:moveTo>
                  <a:lnTo>
                    <a:pt x="0" y="5056"/>
                  </a:lnTo>
                  <a:lnTo>
                    <a:pt x="20723" y="30"/>
                  </a:lnTo>
                  <a:lnTo>
                    <a:pt x="31788" y="0"/>
                  </a:lnTo>
                  <a:lnTo>
                    <a:pt x="41409" y="2339"/>
                  </a:lnTo>
                  <a:lnTo>
                    <a:pt x="43834" y="4655"/>
                  </a:lnTo>
                  <a:lnTo>
                    <a:pt x="44745" y="7611"/>
                  </a:lnTo>
                  <a:lnTo>
                    <a:pt x="44647" y="10993"/>
                  </a:lnTo>
                  <a:lnTo>
                    <a:pt x="38893" y="20394"/>
                  </a:lnTo>
                  <a:lnTo>
                    <a:pt x="17743" y="49148"/>
                  </a:lnTo>
                  <a:lnTo>
                    <a:pt x="11884" y="58990"/>
                  </a:lnTo>
                  <a:lnTo>
                    <a:pt x="12156" y="62178"/>
                  </a:lnTo>
                  <a:lnTo>
                    <a:pt x="14454" y="64304"/>
                  </a:lnTo>
                  <a:lnTo>
                    <a:pt x="18103" y="65721"/>
                  </a:lnTo>
                  <a:lnTo>
                    <a:pt x="27801" y="65415"/>
                  </a:lnTo>
                  <a:lnTo>
                    <a:pt x="44450" y="62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7" name="SMARTInkShape-3526"/>
            <p:cNvSpPr/>
            <p:nvPr>
              <p:custDataLst>
                <p:tags r:id="rId271"/>
              </p:custDataLst>
            </p:nvPr>
          </p:nvSpPr>
          <p:spPr>
            <a:xfrm>
              <a:off x="2525973" y="2708380"/>
              <a:ext cx="96578" cy="97928"/>
            </a:xfrm>
            <a:custGeom>
              <a:avLst/>
              <a:gdLst/>
              <a:ahLst/>
              <a:cxnLst/>
              <a:rect l="0" t="0" r="0" b="0"/>
              <a:pathLst>
                <a:path w="96578" h="97928">
                  <a:moveTo>
                    <a:pt x="77527" y="9420"/>
                  </a:moveTo>
                  <a:lnTo>
                    <a:pt x="77527" y="9420"/>
                  </a:lnTo>
                  <a:lnTo>
                    <a:pt x="68689" y="582"/>
                  </a:lnTo>
                  <a:lnTo>
                    <a:pt x="65990" y="0"/>
                  </a:lnTo>
                  <a:lnTo>
                    <a:pt x="59229" y="1235"/>
                  </a:lnTo>
                  <a:lnTo>
                    <a:pt x="37377" y="16010"/>
                  </a:lnTo>
                  <a:lnTo>
                    <a:pt x="11930" y="45004"/>
                  </a:lnTo>
                  <a:lnTo>
                    <a:pt x="2512" y="64511"/>
                  </a:lnTo>
                  <a:lnTo>
                    <a:pt x="0" y="73664"/>
                  </a:lnTo>
                  <a:lnTo>
                    <a:pt x="1148" y="81177"/>
                  </a:lnTo>
                  <a:lnTo>
                    <a:pt x="4736" y="87597"/>
                  </a:lnTo>
                  <a:lnTo>
                    <a:pt x="9950" y="93288"/>
                  </a:lnTo>
                  <a:lnTo>
                    <a:pt x="16953" y="96376"/>
                  </a:lnTo>
                  <a:lnTo>
                    <a:pt x="34142" y="97927"/>
                  </a:lnTo>
                  <a:lnTo>
                    <a:pt x="63653" y="91461"/>
                  </a:lnTo>
                  <a:lnTo>
                    <a:pt x="96577" y="72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8" name="SMARTInkShape-3527"/>
            <p:cNvSpPr/>
            <p:nvPr>
              <p:custDataLst>
                <p:tags r:id="rId272"/>
              </p:custDataLst>
            </p:nvPr>
          </p:nvSpPr>
          <p:spPr>
            <a:xfrm>
              <a:off x="2760829" y="2565853"/>
              <a:ext cx="71272" cy="278948"/>
            </a:xfrm>
            <a:custGeom>
              <a:avLst/>
              <a:gdLst/>
              <a:ahLst/>
              <a:cxnLst/>
              <a:rect l="0" t="0" r="0" b="0"/>
              <a:pathLst>
                <a:path w="71272" h="278948">
                  <a:moveTo>
                    <a:pt x="71271" y="31297"/>
                  </a:moveTo>
                  <a:lnTo>
                    <a:pt x="71271" y="31297"/>
                  </a:lnTo>
                  <a:lnTo>
                    <a:pt x="62433" y="4782"/>
                  </a:lnTo>
                  <a:lnTo>
                    <a:pt x="59734" y="1626"/>
                  </a:lnTo>
                  <a:lnTo>
                    <a:pt x="56524" y="227"/>
                  </a:lnTo>
                  <a:lnTo>
                    <a:pt x="52973" y="0"/>
                  </a:lnTo>
                  <a:lnTo>
                    <a:pt x="41502" y="9156"/>
                  </a:lnTo>
                  <a:lnTo>
                    <a:pt x="34491" y="16536"/>
                  </a:lnTo>
                  <a:lnTo>
                    <a:pt x="21058" y="45433"/>
                  </a:lnTo>
                  <a:lnTo>
                    <a:pt x="14512" y="64004"/>
                  </a:lnTo>
                  <a:lnTo>
                    <a:pt x="9443" y="84146"/>
                  </a:lnTo>
                  <a:lnTo>
                    <a:pt x="5358" y="105336"/>
                  </a:lnTo>
                  <a:lnTo>
                    <a:pt x="1929" y="127223"/>
                  </a:lnTo>
                  <a:lnTo>
                    <a:pt x="348" y="147459"/>
                  </a:lnTo>
                  <a:lnTo>
                    <a:pt x="0" y="166594"/>
                  </a:lnTo>
                  <a:lnTo>
                    <a:pt x="474" y="184995"/>
                  </a:lnTo>
                  <a:lnTo>
                    <a:pt x="6645" y="214848"/>
                  </a:lnTo>
                  <a:lnTo>
                    <a:pt x="17148" y="238464"/>
                  </a:lnTo>
                  <a:lnTo>
                    <a:pt x="37517" y="262248"/>
                  </a:lnTo>
                  <a:lnTo>
                    <a:pt x="58571" y="278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9" name="SMARTInkShape-3528"/>
            <p:cNvSpPr/>
            <p:nvPr>
              <p:custDataLst>
                <p:tags r:id="rId273"/>
              </p:custDataLst>
            </p:nvPr>
          </p:nvSpPr>
          <p:spPr>
            <a:xfrm>
              <a:off x="2324100" y="27876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7790" y="2979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0" name="SMARTInkShape-3529"/>
            <p:cNvSpPr/>
            <p:nvPr>
              <p:custDataLst>
                <p:tags r:id="rId274"/>
              </p:custDataLst>
            </p:nvPr>
          </p:nvSpPr>
          <p:spPr>
            <a:xfrm>
              <a:off x="2861295" y="2667883"/>
              <a:ext cx="90770" cy="148320"/>
            </a:xfrm>
            <a:custGeom>
              <a:avLst/>
              <a:gdLst/>
              <a:ahLst/>
              <a:cxnLst/>
              <a:rect l="0" t="0" r="0" b="0"/>
              <a:pathLst>
                <a:path w="90770" h="148320">
                  <a:moveTo>
                    <a:pt x="53355" y="5467"/>
                  </a:moveTo>
                  <a:lnTo>
                    <a:pt x="53355" y="5467"/>
                  </a:lnTo>
                  <a:lnTo>
                    <a:pt x="49984" y="2096"/>
                  </a:lnTo>
                  <a:lnTo>
                    <a:pt x="46448" y="441"/>
                  </a:lnTo>
                  <a:lnTo>
                    <a:pt x="44517" y="0"/>
                  </a:lnTo>
                  <a:lnTo>
                    <a:pt x="28315" y="12862"/>
                  </a:lnTo>
                  <a:lnTo>
                    <a:pt x="9012" y="37919"/>
                  </a:lnTo>
                  <a:lnTo>
                    <a:pt x="0" y="54201"/>
                  </a:lnTo>
                  <a:lnTo>
                    <a:pt x="2262" y="57006"/>
                  </a:lnTo>
                  <a:lnTo>
                    <a:pt x="14185" y="60123"/>
                  </a:lnTo>
                  <a:lnTo>
                    <a:pt x="44101" y="61878"/>
                  </a:lnTo>
                  <a:lnTo>
                    <a:pt x="73034" y="65769"/>
                  </a:lnTo>
                  <a:lnTo>
                    <a:pt x="79880" y="68952"/>
                  </a:lnTo>
                  <a:lnTo>
                    <a:pt x="89368" y="78132"/>
                  </a:lnTo>
                  <a:lnTo>
                    <a:pt x="90769" y="84249"/>
                  </a:lnTo>
                  <a:lnTo>
                    <a:pt x="88563" y="98572"/>
                  </a:lnTo>
                  <a:lnTo>
                    <a:pt x="72646" y="122502"/>
                  </a:lnTo>
                  <a:lnTo>
                    <a:pt x="50055" y="140725"/>
                  </a:lnTo>
                  <a:lnTo>
                    <a:pt x="32230" y="148319"/>
                  </a:lnTo>
                  <a:lnTo>
                    <a:pt x="28688" y="147974"/>
                  </a:lnTo>
                  <a:lnTo>
                    <a:pt x="26327" y="146333"/>
                  </a:lnTo>
                  <a:lnTo>
                    <a:pt x="24753" y="143827"/>
                  </a:lnTo>
                  <a:lnTo>
                    <a:pt x="25820" y="140041"/>
                  </a:lnTo>
                  <a:lnTo>
                    <a:pt x="40655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1" name="SMARTInkShape-3530"/>
            <p:cNvSpPr/>
            <p:nvPr>
              <p:custDataLst>
                <p:tags r:id="rId275"/>
              </p:custDataLst>
            </p:nvPr>
          </p:nvSpPr>
          <p:spPr>
            <a:xfrm>
              <a:off x="2981967" y="2755900"/>
              <a:ext cx="14351" cy="48277"/>
            </a:xfrm>
            <a:custGeom>
              <a:avLst/>
              <a:gdLst/>
              <a:ahLst/>
              <a:cxnLst/>
              <a:rect l="0" t="0" r="0" b="0"/>
              <a:pathLst>
                <a:path w="14351" h="48277">
                  <a:moveTo>
                    <a:pt x="8883" y="0"/>
                  </a:moveTo>
                  <a:lnTo>
                    <a:pt x="8883" y="0"/>
                  </a:lnTo>
                  <a:lnTo>
                    <a:pt x="12254" y="3371"/>
                  </a:lnTo>
                  <a:lnTo>
                    <a:pt x="13909" y="8789"/>
                  </a:lnTo>
                  <a:lnTo>
                    <a:pt x="14350" y="12209"/>
                  </a:lnTo>
                  <a:lnTo>
                    <a:pt x="11078" y="21654"/>
                  </a:lnTo>
                  <a:lnTo>
                    <a:pt x="0" y="44662"/>
                  </a:lnTo>
                  <a:lnTo>
                    <a:pt x="139" y="46708"/>
                  </a:lnTo>
                  <a:lnTo>
                    <a:pt x="937" y="48072"/>
                  </a:lnTo>
                  <a:lnTo>
                    <a:pt x="1469" y="48276"/>
                  </a:lnTo>
                  <a:lnTo>
                    <a:pt x="1824" y="47706"/>
                  </a:lnTo>
                  <a:lnTo>
                    <a:pt x="2533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2" name="SMARTInkShape-3531"/>
            <p:cNvSpPr/>
            <p:nvPr>
              <p:custDataLst>
                <p:tags r:id="rId276"/>
              </p:custDataLst>
            </p:nvPr>
          </p:nvSpPr>
          <p:spPr>
            <a:xfrm>
              <a:off x="3003550" y="2705100"/>
              <a:ext cx="82551" cy="71715"/>
            </a:xfrm>
            <a:custGeom>
              <a:avLst/>
              <a:gdLst/>
              <a:ahLst/>
              <a:cxnLst/>
              <a:rect l="0" t="0" r="0" b="0"/>
              <a:pathLst>
                <a:path w="82551" h="71715">
                  <a:moveTo>
                    <a:pt x="0" y="0"/>
                  </a:moveTo>
                  <a:lnTo>
                    <a:pt x="0" y="0"/>
                  </a:lnTo>
                  <a:lnTo>
                    <a:pt x="17891" y="30756"/>
                  </a:lnTo>
                  <a:lnTo>
                    <a:pt x="22063" y="39775"/>
                  </a:lnTo>
                  <a:lnTo>
                    <a:pt x="25270" y="61857"/>
                  </a:lnTo>
                  <a:lnTo>
                    <a:pt x="49162" y="31507"/>
                  </a:lnTo>
                  <a:lnTo>
                    <a:pt x="58154" y="27209"/>
                  </a:lnTo>
                  <a:lnTo>
                    <a:pt x="59936" y="28017"/>
                  </a:lnTo>
                  <a:lnTo>
                    <a:pt x="61124" y="29967"/>
                  </a:lnTo>
                  <a:lnTo>
                    <a:pt x="62796" y="41335"/>
                  </a:lnTo>
                  <a:lnTo>
                    <a:pt x="64113" y="64501"/>
                  </a:lnTo>
                  <a:lnTo>
                    <a:pt x="66830" y="70530"/>
                  </a:lnTo>
                  <a:lnTo>
                    <a:pt x="69248" y="71714"/>
                  </a:lnTo>
                  <a:lnTo>
                    <a:pt x="825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3" name="SMARTInkShape-3532"/>
            <p:cNvSpPr/>
            <p:nvPr>
              <p:custDataLst>
                <p:tags r:id="rId277"/>
              </p:custDataLst>
            </p:nvPr>
          </p:nvSpPr>
          <p:spPr>
            <a:xfrm>
              <a:off x="3136900" y="2624432"/>
              <a:ext cx="50801" cy="55269"/>
            </a:xfrm>
            <a:custGeom>
              <a:avLst/>
              <a:gdLst/>
              <a:ahLst/>
              <a:cxnLst/>
              <a:rect l="0" t="0" r="0" b="0"/>
              <a:pathLst>
                <a:path w="50801" h="55269">
                  <a:moveTo>
                    <a:pt x="0" y="10818"/>
                  </a:moveTo>
                  <a:lnTo>
                    <a:pt x="0" y="10818"/>
                  </a:lnTo>
                  <a:lnTo>
                    <a:pt x="6742" y="4076"/>
                  </a:lnTo>
                  <a:lnTo>
                    <a:pt x="19459" y="766"/>
                  </a:lnTo>
                  <a:lnTo>
                    <a:pt x="34049" y="0"/>
                  </a:lnTo>
                  <a:lnTo>
                    <a:pt x="42885" y="2012"/>
                  </a:lnTo>
                  <a:lnTo>
                    <a:pt x="44817" y="3536"/>
                  </a:lnTo>
                  <a:lnTo>
                    <a:pt x="45401" y="5258"/>
                  </a:lnTo>
                  <a:lnTo>
                    <a:pt x="45084" y="7111"/>
                  </a:lnTo>
                  <a:lnTo>
                    <a:pt x="17991" y="37007"/>
                  </a:lnTo>
                  <a:lnTo>
                    <a:pt x="9799" y="48760"/>
                  </a:lnTo>
                  <a:lnTo>
                    <a:pt x="10766" y="50929"/>
                  </a:lnTo>
                  <a:lnTo>
                    <a:pt x="13527" y="52376"/>
                  </a:lnTo>
                  <a:lnTo>
                    <a:pt x="50800" y="55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4" name="SMARTInkShape-3533"/>
            <p:cNvSpPr/>
            <p:nvPr>
              <p:custDataLst>
                <p:tags r:id="rId278"/>
              </p:custDataLst>
            </p:nvPr>
          </p:nvSpPr>
          <p:spPr>
            <a:xfrm>
              <a:off x="3193848" y="2693876"/>
              <a:ext cx="119709" cy="145957"/>
            </a:xfrm>
            <a:custGeom>
              <a:avLst/>
              <a:gdLst/>
              <a:ahLst/>
              <a:cxnLst/>
              <a:rect l="0" t="0" r="0" b="0"/>
              <a:pathLst>
                <a:path w="119709" h="145957">
                  <a:moveTo>
                    <a:pt x="108152" y="62024"/>
                  </a:moveTo>
                  <a:lnTo>
                    <a:pt x="108152" y="62024"/>
                  </a:lnTo>
                  <a:lnTo>
                    <a:pt x="116990" y="35509"/>
                  </a:lnTo>
                  <a:lnTo>
                    <a:pt x="119708" y="17243"/>
                  </a:lnTo>
                  <a:lnTo>
                    <a:pt x="117972" y="11709"/>
                  </a:lnTo>
                  <a:lnTo>
                    <a:pt x="110400" y="1797"/>
                  </a:lnTo>
                  <a:lnTo>
                    <a:pt x="104712" y="0"/>
                  </a:lnTo>
                  <a:lnTo>
                    <a:pt x="90866" y="1767"/>
                  </a:lnTo>
                  <a:lnTo>
                    <a:pt x="69660" y="11019"/>
                  </a:lnTo>
                  <a:lnTo>
                    <a:pt x="45183" y="25244"/>
                  </a:lnTo>
                  <a:lnTo>
                    <a:pt x="14392" y="51675"/>
                  </a:lnTo>
                  <a:lnTo>
                    <a:pt x="3451" y="66597"/>
                  </a:lnTo>
                  <a:lnTo>
                    <a:pt x="0" y="78402"/>
                  </a:lnTo>
                  <a:lnTo>
                    <a:pt x="67" y="83526"/>
                  </a:lnTo>
                  <a:lnTo>
                    <a:pt x="2934" y="87648"/>
                  </a:lnTo>
                  <a:lnTo>
                    <a:pt x="13646" y="94108"/>
                  </a:lnTo>
                  <a:lnTo>
                    <a:pt x="29696" y="95569"/>
                  </a:lnTo>
                  <a:lnTo>
                    <a:pt x="48588" y="92455"/>
                  </a:lnTo>
                  <a:lnTo>
                    <a:pt x="78352" y="78802"/>
                  </a:lnTo>
                  <a:lnTo>
                    <a:pt x="96554" y="67364"/>
                  </a:lnTo>
                  <a:lnTo>
                    <a:pt x="108407" y="53344"/>
                  </a:lnTo>
                  <a:lnTo>
                    <a:pt x="114615" y="38410"/>
                  </a:lnTo>
                  <a:lnTo>
                    <a:pt x="115023" y="24718"/>
                  </a:lnTo>
                  <a:lnTo>
                    <a:pt x="112732" y="19515"/>
                  </a:lnTo>
                  <a:lnTo>
                    <a:pt x="104543" y="11851"/>
                  </a:lnTo>
                  <a:lnTo>
                    <a:pt x="99396" y="10936"/>
                  </a:lnTo>
                  <a:lnTo>
                    <a:pt x="88033" y="13683"/>
                  </a:lnTo>
                  <a:lnTo>
                    <a:pt x="66364" y="29905"/>
                  </a:lnTo>
                  <a:lnTo>
                    <a:pt x="48812" y="55957"/>
                  </a:lnTo>
                  <a:lnTo>
                    <a:pt x="44855" y="75790"/>
                  </a:lnTo>
                  <a:lnTo>
                    <a:pt x="46153" y="94953"/>
                  </a:lnTo>
                  <a:lnTo>
                    <a:pt x="51434" y="110526"/>
                  </a:lnTo>
                  <a:lnTo>
                    <a:pt x="65712" y="131193"/>
                  </a:lnTo>
                  <a:lnTo>
                    <a:pt x="83347" y="143980"/>
                  </a:lnTo>
                  <a:lnTo>
                    <a:pt x="95717" y="145956"/>
                  </a:lnTo>
                  <a:lnTo>
                    <a:pt x="114502" y="144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5" name="SMARTInkShape-3534"/>
            <p:cNvSpPr/>
            <p:nvPr>
              <p:custDataLst>
                <p:tags r:id="rId279"/>
              </p:custDataLst>
            </p:nvPr>
          </p:nvSpPr>
          <p:spPr>
            <a:xfrm>
              <a:off x="3409950" y="2698750"/>
              <a:ext cx="19051" cy="114301"/>
            </a:xfrm>
            <a:custGeom>
              <a:avLst/>
              <a:gdLst/>
              <a:ahLst/>
              <a:cxnLst/>
              <a:rect l="0" t="0" r="0" b="0"/>
              <a:pathLst>
                <a:path w="19051" h="114301">
                  <a:moveTo>
                    <a:pt x="19050" y="0"/>
                  </a:moveTo>
                  <a:lnTo>
                    <a:pt x="19050" y="0"/>
                  </a:lnTo>
                  <a:lnTo>
                    <a:pt x="13981" y="26053"/>
                  </a:lnTo>
                  <a:lnTo>
                    <a:pt x="10212" y="47562"/>
                  </a:lnTo>
                  <a:lnTo>
                    <a:pt x="7494" y="76730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6" name="SMARTInkShape-3535"/>
            <p:cNvSpPr/>
            <p:nvPr>
              <p:custDataLst>
                <p:tags r:id="rId280"/>
              </p:custDataLst>
            </p:nvPr>
          </p:nvSpPr>
          <p:spPr>
            <a:xfrm>
              <a:off x="3397250" y="27495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2604" y="7674"/>
                  </a:lnTo>
                  <a:lnTo>
                    <a:pt x="47385" y="486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7" name="SMARTInkShape-3536"/>
            <p:cNvSpPr/>
            <p:nvPr>
              <p:custDataLst>
                <p:tags r:id="rId281"/>
              </p:custDataLst>
            </p:nvPr>
          </p:nvSpPr>
          <p:spPr>
            <a:xfrm>
              <a:off x="3542661" y="2675115"/>
              <a:ext cx="230758" cy="125236"/>
            </a:xfrm>
            <a:custGeom>
              <a:avLst/>
              <a:gdLst/>
              <a:ahLst/>
              <a:cxnLst/>
              <a:rect l="0" t="0" r="0" b="0"/>
              <a:pathLst>
                <a:path w="230758" h="125236">
                  <a:moveTo>
                    <a:pt x="76839" y="10935"/>
                  </a:moveTo>
                  <a:lnTo>
                    <a:pt x="76839" y="10935"/>
                  </a:lnTo>
                  <a:lnTo>
                    <a:pt x="73468" y="4193"/>
                  </a:lnTo>
                  <a:lnTo>
                    <a:pt x="71064" y="2207"/>
                  </a:lnTo>
                  <a:lnTo>
                    <a:pt x="64630" y="0"/>
                  </a:lnTo>
                  <a:lnTo>
                    <a:pt x="53304" y="4664"/>
                  </a:lnTo>
                  <a:lnTo>
                    <a:pt x="29178" y="22953"/>
                  </a:lnTo>
                  <a:lnTo>
                    <a:pt x="12618" y="40265"/>
                  </a:lnTo>
                  <a:lnTo>
                    <a:pt x="2906" y="57367"/>
                  </a:lnTo>
                  <a:lnTo>
                    <a:pt x="0" y="72494"/>
                  </a:lnTo>
                  <a:lnTo>
                    <a:pt x="213" y="79491"/>
                  </a:lnTo>
                  <a:lnTo>
                    <a:pt x="3177" y="84156"/>
                  </a:lnTo>
                  <a:lnTo>
                    <a:pt x="7976" y="87265"/>
                  </a:lnTo>
                  <a:lnTo>
                    <a:pt x="20128" y="90015"/>
                  </a:lnTo>
                  <a:lnTo>
                    <a:pt x="40280" y="86891"/>
                  </a:lnTo>
                  <a:lnTo>
                    <a:pt x="66556" y="77342"/>
                  </a:lnTo>
                  <a:lnTo>
                    <a:pt x="86257" y="66281"/>
                  </a:lnTo>
                  <a:lnTo>
                    <a:pt x="94620" y="56959"/>
                  </a:lnTo>
                  <a:lnTo>
                    <a:pt x="78763" y="74433"/>
                  </a:lnTo>
                  <a:lnTo>
                    <a:pt x="76005" y="78667"/>
                  </a:lnTo>
                  <a:lnTo>
                    <a:pt x="74872" y="82901"/>
                  </a:lnTo>
                  <a:lnTo>
                    <a:pt x="75494" y="91368"/>
                  </a:lnTo>
                  <a:lnTo>
                    <a:pt x="77354" y="94896"/>
                  </a:lnTo>
                  <a:lnTo>
                    <a:pt x="83182" y="100697"/>
                  </a:lnTo>
                  <a:lnTo>
                    <a:pt x="96121" y="101864"/>
                  </a:lnTo>
                  <a:lnTo>
                    <a:pt x="112926" y="99326"/>
                  </a:lnTo>
                  <a:lnTo>
                    <a:pt x="136136" y="89963"/>
                  </a:lnTo>
                  <a:lnTo>
                    <a:pt x="145057" y="82277"/>
                  </a:lnTo>
                  <a:lnTo>
                    <a:pt x="147012" y="78958"/>
                  </a:lnTo>
                  <a:lnTo>
                    <a:pt x="147610" y="76039"/>
                  </a:lnTo>
                  <a:lnTo>
                    <a:pt x="147303" y="73388"/>
                  </a:lnTo>
                  <a:lnTo>
                    <a:pt x="144981" y="70914"/>
                  </a:lnTo>
                  <a:lnTo>
                    <a:pt x="122972" y="56667"/>
                  </a:lnTo>
                  <a:lnTo>
                    <a:pt x="122037" y="54073"/>
                  </a:lnTo>
                  <a:lnTo>
                    <a:pt x="121788" y="52394"/>
                  </a:lnTo>
                  <a:lnTo>
                    <a:pt x="123033" y="50569"/>
                  </a:lnTo>
                  <a:lnTo>
                    <a:pt x="137911" y="39106"/>
                  </a:lnTo>
                  <a:lnTo>
                    <a:pt x="142317" y="37567"/>
                  </a:lnTo>
                  <a:lnTo>
                    <a:pt x="155507" y="36700"/>
                  </a:lnTo>
                  <a:lnTo>
                    <a:pt x="163073" y="38379"/>
                  </a:lnTo>
                  <a:lnTo>
                    <a:pt x="171299" y="41409"/>
                  </a:lnTo>
                  <a:lnTo>
                    <a:pt x="183770" y="42433"/>
                  </a:lnTo>
                  <a:lnTo>
                    <a:pt x="199069" y="39239"/>
                  </a:lnTo>
                  <a:lnTo>
                    <a:pt x="210265" y="33825"/>
                  </a:lnTo>
                  <a:lnTo>
                    <a:pt x="211651" y="32545"/>
                  </a:lnTo>
                  <a:lnTo>
                    <a:pt x="211869" y="31691"/>
                  </a:lnTo>
                  <a:lnTo>
                    <a:pt x="211309" y="31123"/>
                  </a:lnTo>
                  <a:lnTo>
                    <a:pt x="200977" y="39643"/>
                  </a:lnTo>
                  <a:lnTo>
                    <a:pt x="195982" y="44391"/>
                  </a:lnTo>
                  <a:lnTo>
                    <a:pt x="195073" y="46644"/>
                  </a:lnTo>
                  <a:lnTo>
                    <a:pt x="195173" y="48852"/>
                  </a:lnTo>
                  <a:lnTo>
                    <a:pt x="195945" y="51030"/>
                  </a:lnTo>
                  <a:lnTo>
                    <a:pt x="200566" y="55331"/>
                  </a:lnTo>
                  <a:lnTo>
                    <a:pt x="222719" y="71031"/>
                  </a:lnTo>
                  <a:lnTo>
                    <a:pt x="229399" y="79037"/>
                  </a:lnTo>
                  <a:lnTo>
                    <a:pt x="230757" y="83853"/>
                  </a:lnTo>
                  <a:lnTo>
                    <a:pt x="230384" y="94848"/>
                  </a:lnTo>
                  <a:lnTo>
                    <a:pt x="224104" y="104909"/>
                  </a:lnTo>
                  <a:lnTo>
                    <a:pt x="202825" y="122866"/>
                  </a:lnTo>
                  <a:lnTo>
                    <a:pt x="196813" y="125067"/>
                  </a:lnTo>
                  <a:lnTo>
                    <a:pt x="172089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8" name="SMARTInkShape-3537"/>
            <p:cNvSpPr/>
            <p:nvPr>
              <p:custDataLst>
                <p:tags r:id="rId282"/>
              </p:custDataLst>
            </p:nvPr>
          </p:nvSpPr>
          <p:spPr>
            <a:xfrm>
              <a:off x="3803650" y="2649356"/>
              <a:ext cx="47835" cy="52347"/>
            </a:xfrm>
            <a:custGeom>
              <a:avLst/>
              <a:gdLst/>
              <a:ahLst/>
              <a:cxnLst/>
              <a:rect l="0" t="0" r="0" b="0"/>
              <a:pathLst>
                <a:path w="47835" h="52347">
                  <a:moveTo>
                    <a:pt x="0" y="17644"/>
                  </a:moveTo>
                  <a:lnTo>
                    <a:pt x="0" y="17644"/>
                  </a:lnTo>
                  <a:lnTo>
                    <a:pt x="6742" y="10902"/>
                  </a:lnTo>
                  <a:lnTo>
                    <a:pt x="24419" y="3338"/>
                  </a:lnTo>
                  <a:lnTo>
                    <a:pt x="40788" y="0"/>
                  </a:lnTo>
                  <a:lnTo>
                    <a:pt x="44126" y="942"/>
                  </a:lnTo>
                  <a:lnTo>
                    <a:pt x="46351" y="2982"/>
                  </a:lnTo>
                  <a:lnTo>
                    <a:pt x="47834" y="5752"/>
                  </a:lnTo>
                  <a:lnTo>
                    <a:pt x="46000" y="9716"/>
                  </a:lnTo>
                  <a:lnTo>
                    <a:pt x="14488" y="41346"/>
                  </a:lnTo>
                  <a:lnTo>
                    <a:pt x="9967" y="45817"/>
                  </a:lnTo>
                  <a:lnTo>
                    <a:pt x="10172" y="47715"/>
                  </a:lnTo>
                  <a:lnTo>
                    <a:pt x="14164" y="51705"/>
                  </a:lnTo>
                  <a:lnTo>
                    <a:pt x="17909" y="52346"/>
                  </a:lnTo>
                  <a:lnTo>
                    <a:pt x="38100" y="49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9" name="SMARTInkShape-3538"/>
            <p:cNvSpPr/>
            <p:nvPr>
              <p:custDataLst>
                <p:tags r:id="rId283"/>
              </p:custDataLst>
            </p:nvPr>
          </p:nvSpPr>
          <p:spPr>
            <a:xfrm>
              <a:off x="3894273" y="2653588"/>
              <a:ext cx="128637" cy="180487"/>
            </a:xfrm>
            <a:custGeom>
              <a:avLst/>
              <a:gdLst/>
              <a:ahLst/>
              <a:cxnLst/>
              <a:rect l="0" t="0" r="0" b="0"/>
              <a:pathLst>
                <a:path w="128637" h="180487">
                  <a:moveTo>
                    <a:pt x="74477" y="19762"/>
                  </a:moveTo>
                  <a:lnTo>
                    <a:pt x="74477" y="19762"/>
                  </a:lnTo>
                  <a:lnTo>
                    <a:pt x="71106" y="16391"/>
                  </a:lnTo>
                  <a:lnTo>
                    <a:pt x="65688" y="14736"/>
                  </a:lnTo>
                  <a:lnTo>
                    <a:pt x="62268" y="14295"/>
                  </a:lnTo>
                  <a:lnTo>
                    <a:pt x="52823" y="19448"/>
                  </a:lnTo>
                  <a:lnTo>
                    <a:pt x="29512" y="40004"/>
                  </a:lnTo>
                  <a:lnTo>
                    <a:pt x="14196" y="64957"/>
                  </a:lnTo>
                  <a:lnTo>
                    <a:pt x="4091" y="91322"/>
                  </a:lnTo>
                  <a:lnTo>
                    <a:pt x="0" y="117008"/>
                  </a:lnTo>
                  <a:lnTo>
                    <a:pt x="1542" y="124104"/>
                  </a:lnTo>
                  <a:lnTo>
                    <a:pt x="8901" y="135751"/>
                  </a:lnTo>
                  <a:lnTo>
                    <a:pt x="15237" y="138716"/>
                  </a:lnTo>
                  <a:lnTo>
                    <a:pt x="31685" y="140128"/>
                  </a:lnTo>
                  <a:lnTo>
                    <a:pt x="57408" y="133586"/>
                  </a:lnTo>
                  <a:lnTo>
                    <a:pt x="82904" y="119340"/>
                  </a:lnTo>
                  <a:lnTo>
                    <a:pt x="104961" y="91600"/>
                  </a:lnTo>
                  <a:lnTo>
                    <a:pt x="121531" y="59941"/>
                  </a:lnTo>
                  <a:lnTo>
                    <a:pt x="128636" y="31588"/>
                  </a:lnTo>
                  <a:lnTo>
                    <a:pt x="127516" y="24118"/>
                  </a:lnTo>
                  <a:lnTo>
                    <a:pt x="120628" y="12055"/>
                  </a:lnTo>
                  <a:lnTo>
                    <a:pt x="108221" y="702"/>
                  </a:lnTo>
                  <a:lnTo>
                    <a:pt x="103323" y="0"/>
                  </a:lnTo>
                  <a:lnTo>
                    <a:pt x="92236" y="2982"/>
                  </a:lnTo>
                  <a:lnTo>
                    <a:pt x="74095" y="19337"/>
                  </a:lnTo>
                  <a:lnTo>
                    <a:pt x="62056" y="48799"/>
                  </a:lnTo>
                  <a:lnTo>
                    <a:pt x="58373" y="74060"/>
                  </a:lnTo>
                  <a:lnTo>
                    <a:pt x="58853" y="100339"/>
                  </a:lnTo>
                  <a:lnTo>
                    <a:pt x="66122" y="123778"/>
                  </a:lnTo>
                  <a:lnTo>
                    <a:pt x="75372" y="153436"/>
                  </a:lnTo>
                  <a:lnTo>
                    <a:pt x="82166" y="165721"/>
                  </a:lnTo>
                  <a:lnTo>
                    <a:pt x="94654" y="179356"/>
                  </a:lnTo>
                  <a:lnTo>
                    <a:pt x="97806" y="180486"/>
                  </a:lnTo>
                  <a:lnTo>
                    <a:pt x="112577" y="1785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0" name="SMARTInkShape-3539"/>
            <p:cNvSpPr/>
            <p:nvPr>
              <p:custDataLst>
                <p:tags r:id="rId284"/>
              </p:custDataLst>
            </p:nvPr>
          </p:nvSpPr>
          <p:spPr>
            <a:xfrm>
              <a:off x="4083050" y="2568379"/>
              <a:ext cx="50984" cy="263722"/>
            </a:xfrm>
            <a:custGeom>
              <a:avLst/>
              <a:gdLst/>
              <a:ahLst/>
              <a:cxnLst/>
              <a:rect l="0" t="0" r="0" b="0"/>
              <a:pathLst>
                <a:path w="50984" h="2637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69" y="418"/>
                  </a:lnTo>
                  <a:lnTo>
                    <a:pt x="8838" y="4646"/>
                  </a:lnTo>
                  <a:lnTo>
                    <a:pt x="18298" y="31814"/>
                  </a:lnTo>
                  <a:lnTo>
                    <a:pt x="29770" y="63049"/>
                  </a:lnTo>
                  <a:lnTo>
                    <a:pt x="36780" y="81257"/>
                  </a:lnTo>
                  <a:lnTo>
                    <a:pt x="42159" y="100450"/>
                  </a:lnTo>
                  <a:lnTo>
                    <a:pt x="46450" y="120302"/>
                  </a:lnTo>
                  <a:lnTo>
                    <a:pt x="50017" y="140591"/>
                  </a:lnTo>
                  <a:lnTo>
                    <a:pt x="50983" y="158351"/>
                  </a:lnTo>
                  <a:lnTo>
                    <a:pt x="48295" y="189373"/>
                  </a:lnTo>
                  <a:lnTo>
                    <a:pt x="38633" y="215391"/>
                  </a:lnTo>
                  <a:lnTo>
                    <a:pt x="21089" y="244227"/>
                  </a:lnTo>
                  <a:lnTo>
                    <a:pt x="6350" y="263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4" name="SMARTInkShape-Group694"/>
          <p:cNvGrpSpPr/>
          <p:nvPr/>
        </p:nvGrpSpPr>
        <p:grpSpPr>
          <a:xfrm>
            <a:off x="4248150" y="2686987"/>
            <a:ext cx="127001" cy="43514"/>
            <a:chOff x="4248150" y="2686987"/>
            <a:chExt cx="127001" cy="43514"/>
          </a:xfrm>
        </p:grpSpPr>
        <p:sp>
          <p:nvSpPr>
            <p:cNvPr id="1952" name="SMARTInkShape-3540"/>
            <p:cNvSpPr/>
            <p:nvPr>
              <p:custDataLst>
                <p:tags r:id="rId255"/>
              </p:custDataLst>
            </p:nvPr>
          </p:nvSpPr>
          <p:spPr>
            <a:xfrm>
              <a:off x="4248150" y="2686987"/>
              <a:ext cx="120651" cy="18114"/>
            </a:xfrm>
            <a:custGeom>
              <a:avLst/>
              <a:gdLst/>
              <a:ahLst/>
              <a:cxnLst/>
              <a:rect l="0" t="0" r="0" b="0"/>
              <a:pathLst>
                <a:path w="120651" h="18114">
                  <a:moveTo>
                    <a:pt x="0" y="18113"/>
                  </a:moveTo>
                  <a:lnTo>
                    <a:pt x="0" y="18113"/>
                  </a:lnTo>
                  <a:lnTo>
                    <a:pt x="29712" y="8679"/>
                  </a:lnTo>
                  <a:lnTo>
                    <a:pt x="59917" y="2226"/>
                  </a:lnTo>
                  <a:lnTo>
                    <a:pt x="89798" y="0"/>
                  </a:lnTo>
                  <a:lnTo>
                    <a:pt x="110568" y="46"/>
                  </a:lnTo>
                  <a:lnTo>
                    <a:pt x="113929" y="1130"/>
                  </a:lnTo>
                  <a:lnTo>
                    <a:pt x="120650" y="54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3" name="SMARTInkShape-3541"/>
            <p:cNvSpPr/>
            <p:nvPr>
              <p:custDataLst>
                <p:tags r:id="rId256"/>
              </p:custDataLst>
            </p:nvPr>
          </p:nvSpPr>
          <p:spPr>
            <a:xfrm>
              <a:off x="4273550" y="27241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9511" y="4468"/>
                  </a:lnTo>
                  <a:lnTo>
                    <a:pt x="49805" y="1986"/>
                  </a:lnTo>
                  <a:lnTo>
                    <a:pt x="75287" y="88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55" name="SMARTInkShape-3542"/>
          <p:cNvSpPr/>
          <p:nvPr>
            <p:custDataLst>
              <p:tags r:id="rId14"/>
            </p:custDataLst>
          </p:nvPr>
        </p:nvSpPr>
        <p:spPr>
          <a:xfrm>
            <a:off x="4644379" y="2556365"/>
            <a:ext cx="67322" cy="276789"/>
          </a:xfrm>
          <a:custGeom>
            <a:avLst/>
            <a:gdLst/>
            <a:ahLst/>
            <a:cxnLst/>
            <a:rect l="0" t="0" r="0" b="0"/>
            <a:pathLst>
              <a:path w="67322" h="276789">
                <a:moveTo>
                  <a:pt x="54621" y="53485"/>
                </a:moveTo>
                <a:lnTo>
                  <a:pt x="54621" y="53485"/>
                </a:lnTo>
                <a:lnTo>
                  <a:pt x="54621" y="26970"/>
                </a:lnTo>
                <a:lnTo>
                  <a:pt x="51250" y="8705"/>
                </a:lnTo>
                <a:lnTo>
                  <a:pt x="47714" y="1833"/>
                </a:lnTo>
                <a:lnTo>
                  <a:pt x="45783" y="0"/>
                </a:lnTo>
                <a:lnTo>
                  <a:pt x="43084" y="895"/>
                </a:lnTo>
                <a:lnTo>
                  <a:pt x="36323" y="7534"/>
                </a:lnTo>
                <a:lnTo>
                  <a:pt x="26733" y="26947"/>
                </a:lnTo>
                <a:lnTo>
                  <a:pt x="16121" y="55802"/>
                </a:lnTo>
                <a:lnTo>
                  <a:pt x="11316" y="73374"/>
                </a:lnTo>
                <a:lnTo>
                  <a:pt x="6701" y="92144"/>
                </a:lnTo>
                <a:lnTo>
                  <a:pt x="3624" y="111008"/>
                </a:lnTo>
                <a:lnTo>
                  <a:pt x="1573" y="129933"/>
                </a:lnTo>
                <a:lnTo>
                  <a:pt x="206" y="148901"/>
                </a:lnTo>
                <a:lnTo>
                  <a:pt x="0" y="166484"/>
                </a:lnTo>
                <a:lnTo>
                  <a:pt x="568" y="183146"/>
                </a:lnTo>
                <a:lnTo>
                  <a:pt x="4492" y="213417"/>
                </a:lnTo>
                <a:lnTo>
                  <a:pt x="13291" y="238631"/>
                </a:lnTo>
                <a:lnTo>
                  <a:pt x="30146" y="262546"/>
                </a:lnTo>
                <a:lnTo>
                  <a:pt x="45174" y="275198"/>
                </a:lnTo>
                <a:lnTo>
                  <a:pt x="49734" y="276788"/>
                </a:lnTo>
                <a:lnTo>
                  <a:pt x="67321" y="2757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56" name="SMARTInkShape-3543"/>
          <p:cNvSpPr/>
          <p:nvPr>
            <p:custDataLst>
              <p:tags r:id="rId15"/>
            </p:custDataLst>
          </p:nvPr>
        </p:nvSpPr>
        <p:spPr>
          <a:xfrm>
            <a:off x="4718050" y="2698750"/>
            <a:ext cx="69851" cy="6351"/>
          </a:xfrm>
          <a:custGeom>
            <a:avLst/>
            <a:gdLst/>
            <a:ahLst/>
            <a:cxnLst/>
            <a:rect l="0" t="0" r="0" b="0"/>
            <a:pathLst>
              <a:path w="69851" h="6351">
                <a:moveTo>
                  <a:pt x="0" y="0"/>
                </a:moveTo>
                <a:lnTo>
                  <a:pt x="0" y="0"/>
                </a:lnTo>
                <a:lnTo>
                  <a:pt x="15111" y="0"/>
                </a:lnTo>
                <a:lnTo>
                  <a:pt x="19181" y="1881"/>
                </a:lnTo>
                <a:lnTo>
                  <a:pt x="21254" y="3371"/>
                </a:lnTo>
                <a:lnTo>
                  <a:pt x="30914" y="5467"/>
                </a:lnTo>
                <a:lnTo>
                  <a:pt x="46114" y="2517"/>
                </a:lnTo>
                <a:lnTo>
                  <a:pt x="698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66" name="SMARTInkShape-Group697"/>
          <p:cNvGrpSpPr/>
          <p:nvPr/>
        </p:nvGrpSpPr>
        <p:grpSpPr>
          <a:xfrm>
            <a:off x="4865130" y="2529992"/>
            <a:ext cx="1040371" cy="327509"/>
            <a:chOff x="4865130" y="2529992"/>
            <a:chExt cx="1040371" cy="327509"/>
          </a:xfrm>
        </p:grpSpPr>
        <p:sp>
          <p:nvSpPr>
            <p:cNvPr id="1957" name="SMARTInkShape-3544"/>
            <p:cNvSpPr/>
            <p:nvPr>
              <p:custDataLst>
                <p:tags r:id="rId246"/>
              </p:custDataLst>
            </p:nvPr>
          </p:nvSpPr>
          <p:spPr>
            <a:xfrm>
              <a:off x="5657850" y="2529992"/>
              <a:ext cx="101601" cy="59681"/>
            </a:xfrm>
            <a:custGeom>
              <a:avLst/>
              <a:gdLst/>
              <a:ahLst/>
              <a:cxnLst/>
              <a:rect l="0" t="0" r="0" b="0"/>
              <a:pathLst>
                <a:path w="101601" h="59681">
                  <a:moveTo>
                    <a:pt x="0" y="3658"/>
                  </a:moveTo>
                  <a:lnTo>
                    <a:pt x="0" y="3658"/>
                  </a:lnTo>
                  <a:lnTo>
                    <a:pt x="29262" y="2952"/>
                  </a:lnTo>
                  <a:lnTo>
                    <a:pt x="56648" y="0"/>
                  </a:lnTo>
                  <a:lnTo>
                    <a:pt x="67039" y="1562"/>
                  </a:lnTo>
                  <a:lnTo>
                    <a:pt x="67976" y="4377"/>
                  </a:lnTo>
                  <a:lnTo>
                    <a:pt x="63373" y="13150"/>
                  </a:lnTo>
                  <a:lnTo>
                    <a:pt x="34102" y="40290"/>
                  </a:lnTo>
                  <a:lnTo>
                    <a:pt x="21628" y="50260"/>
                  </a:lnTo>
                  <a:lnTo>
                    <a:pt x="18652" y="51659"/>
                  </a:lnTo>
                  <a:lnTo>
                    <a:pt x="18079" y="53298"/>
                  </a:lnTo>
                  <a:lnTo>
                    <a:pt x="19109" y="55096"/>
                  </a:lnTo>
                  <a:lnTo>
                    <a:pt x="21206" y="57000"/>
                  </a:lnTo>
                  <a:lnTo>
                    <a:pt x="37641" y="59680"/>
                  </a:lnTo>
                  <a:lnTo>
                    <a:pt x="60003" y="58425"/>
                  </a:lnTo>
                  <a:lnTo>
                    <a:pt x="101600" y="54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8" name="SMARTInkShape-3545"/>
            <p:cNvSpPr/>
            <p:nvPr>
              <p:custDataLst>
                <p:tags r:id="rId247"/>
              </p:custDataLst>
            </p:nvPr>
          </p:nvSpPr>
          <p:spPr>
            <a:xfrm>
              <a:off x="5524500" y="2605265"/>
              <a:ext cx="65414" cy="227298"/>
            </a:xfrm>
            <a:custGeom>
              <a:avLst/>
              <a:gdLst/>
              <a:ahLst/>
              <a:cxnLst/>
              <a:rect l="0" t="0" r="0" b="0"/>
              <a:pathLst>
                <a:path w="65414" h="227298">
                  <a:moveTo>
                    <a:pt x="12700" y="10935"/>
                  </a:moveTo>
                  <a:lnTo>
                    <a:pt x="12700" y="10935"/>
                  </a:lnTo>
                  <a:lnTo>
                    <a:pt x="12700" y="0"/>
                  </a:lnTo>
                  <a:lnTo>
                    <a:pt x="12700" y="2129"/>
                  </a:lnTo>
                  <a:lnTo>
                    <a:pt x="36567" y="33773"/>
                  </a:lnTo>
                  <a:lnTo>
                    <a:pt x="46591" y="54246"/>
                  </a:lnTo>
                  <a:lnTo>
                    <a:pt x="58101" y="79809"/>
                  </a:lnTo>
                  <a:lnTo>
                    <a:pt x="64629" y="105751"/>
                  </a:lnTo>
                  <a:lnTo>
                    <a:pt x="65413" y="131392"/>
                  </a:lnTo>
                  <a:lnTo>
                    <a:pt x="58706" y="156899"/>
                  </a:lnTo>
                  <a:lnTo>
                    <a:pt x="46788" y="180465"/>
                  </a:lnTo>
                  <a:lnTo>
                    <a:pt x="26093" y="207922"/>
                  </a:lnTo>
                  <a:lnTo>
                    <a:pt x="6879" y="226470"/>
                  </a:lnTo>
                  <a:lnTo>
                    <a:pt x="4587" y="227297"/>
                  </a:lnTo>
                  <a:lnTo>
                    <a:pt x="3057" y="226437"/>
                  </a:lnTo>
                  <a:lnTo>
                    <a:pt x="0" y="220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9" name="SMARTInkShape-3546"/>
            <p:cNvSpPr/>
            <p:nvPr>
              <p:custDataLst>
                <p:tags r:id="rId248"/>
              </p:custDataLst>
            </p:nvPr>
          </p:nvSpPr>
          <p:spPr>
            <a:xfrm>
              <a:off x="5356795" y="2683639"/>
              <a:ext cx="125309" cy="173862"/>
            </a:xfrm>
            <a:custGeom>
              <a:avLst/>
              <a:gdLst/>
              <a:ahLst/>
              <a:cxnLst/>
              <a:rect l="0" t="0" r="0" b="0"/>
              <a:pathLst>
                <a:path w="125309" h="173862">
                  <a:moveTo>
                    <a:pt x="78805" y="59561"/>
                  </a:moveTo>
                  <a:lnTo>
                    <a:pt x="78805" y="59561"/>
                  </a:lnTo>
                  <a:lnTo>
                    <a:pt x="78805" y="56190"/>
                  </a:lnTo>
                  <a:lnTo>
                    <a:pt x="82568" y="52654"/>
                  </a:lnTo>
                  <a:lnTo>
                    <a:pt x="85546" y="50723"/>
                  </a:lnTo>
                  <a:lnTo>
                    <a:pt x="87532" y="48024"/>
                  </a:lnTo>
                  <a:lnTo>
                    <a:pt x="89740" y="41263"/>
                  </a:lnTo>
                  <a:lnTo>
                    <a:pt x="88918" y="38190"/>
                  </a:lnTo>
                  <a:lnTo>
                    <a:pt x="77044" y="25946"/>
                  </a:lnTo>
                  <a:lnTo>
                    <a:pt x="63701" y="19419"/>
                  </a:lnTo>
                  <a:lnTo>
                    <a:pt x="46343" y="16387"/>
                  </a:lnTo>
                  <a:lnTo>
                    <a:pt x="34040" y="19441"/>
                  </a:lnTo>
                  <a:lnTo>
                    <a:pt x="21515" y="26208"/>
                  </a:lnTo>
                  <a:lnTo>
                    <a:pt x="8893" y="36271"/>
                  </a:lnTo>
                  <a:lnTo>
                    <a:pt x="1872" y="49680"/>
                  </a:lnTo>
                  <a:lnTo>
                    <a:pt x="0" y="57207"/>
                  </a:lnTo>
                  <a:lnTo>
                    <a:pt x="163" y="63636"/>
                  </a:lnTo>
                  <a:lnTo>
                    <a:pt x="4107" y="74542"/>
                  </a:lnTo>
                  <a:lnTo>
                    <a:pt x="12445" y="82212"/>
                  </a:lnTo>
                  <a:lnTo>
                    <a:pt x="17632" y="85245"/>
                  </a:lnTo>
                  <a:lnTo>
                    <a:pt x="41786" y="89513"/>
                  </a:lnTo>
                  <a:lnTo>
                    <a:pt x="71286" y="87407"/>
                  </a:lnTo>
                  <a:lnTo>
                    <a:pt x="98998" y="75573"/>
                  </a:lnTo>
                  <a:lnTo>
                    <a:pt x="114970" y="62032"/>
                  </a:lnTo>
                  <a:lnTo>
                    <a:pt x="124172" y="45711"/>
                  </a:lnTo>
                  <a:lnTo>
                    <a:pt x="125308" y="35532"/>
                  </a:lnTo>
                  <a:lnTo>
                    <a:pt x="121981" y="21867"/>
                  </a:lnTo>
                  <a:lnTo>
                    <a:pt x="116528" y="10763"/>
                  </a:lnTo>
                  <a:lnTo>
                    <a:pt x="111798" y="5417"/>
                  </a:lnTo>
                  <a:lnTo>
                    <a:pt x="104993" y="690"/>
                  </a:lnTo>
                  <a:lnTo>
                    <a:pt x="95383" y="0"/>
                  </a:lnTo>
                  <a:lnTo>
                    <a:pt x="89857" y="803"/>
                  </a:lnTo>
                  <a:lnTo>
                    <a:pt x="79955" y="7341"/>
                  </a:lnTo>
                  <a:lnTo>
                    <a:pt x="72260" y="16597"/>
                  </a:lnTo>
                  <a:lnTo>
                    <a:pt x="68840" y="25414"/>
                  </a:lnTo>
                  <a:lnTo>
                    <a:pt x="66645" y="52711"/>
                  </a:lnTo>
                  <a:lnTo>
                    <a:pt x="66265" y="76973"/>
                  </a:lnTo>
                  <a:lnTo>
                    <a:pt x="66858" y="102036"/>
                  </a:lnTo>
                  <a:lnTo>
                    <a:pt x="71894" y="125925"/>
                  </a:lnTo>
                  <a:lnTo>
                    <a:pt x="86501" y="155328"/>
                  </a:lnTo>
                  <a:lnTo>
                    <a:pt x="93392" y="167272"/>
                  </a:lnTo>
                  <a:lnTo>
                    <a:pt x="96292" y="169468"/>
                  </a:lnTo>
                  <a:lnTo>
                    <a:pt x="110555" y="1738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0" name="SMARTInkShape-3547"/>
            <p:cNvSpPr/>
            <p:nvPr>
              <p:custDataLst>
                <p:tags r:id="rId249"/>
              </p:custDataLst>
            </p:nvPr>
          </p:nvSpPr>
          <p:spPr>
            <a:xfrm>
              <a:off x="5175250" y="2695680"/>
              <a:ext cx="127001" cy="66571"/>
            </a:xfrm>
            <a:custGeom>
              <a:avLst/>
              <a:gdLst/>
              <a:ahLst/>
              <a:cxnLst/>
              <a:rect l="0" t="0" r="0" b="0"/>
              <a:pathLst>
                <a:path w="127001" h="66571">
                  <a:moveTo>
                    <a:pt x="0" y="9420"/>
                  </a:moveTo>
                  <a:lnTo>
                    <a:pt x="0" y="9420"/>
                  </a:lnTo>
                  <a:lnTo>
                    <a:pt x="14305" y="582"/>
                  </a:lnTo>
                  <a:lnTo>
                    <a:pt x="17298" y="0"/>
                  </a:lnTo>
                  <a:lnTo>
                    <a:pt x="39681" y="5897"/>
                  </a:lnTo>
                  <a:lnTo>
                    <a:pt x="43386" y="8482"/>
                  </a:lnTo>
                  <a:lnTo>
                    <a:pt x="45858" y="11617"/>
                  </a:lnTo>
                  <a:lnTo>
                    <a:pt x="47506" y="15118"/>
                  </a:lnTo>
                  <a:lnTo>
                    <a:pt x="47193" y="19569"/>
                  </a:lnTo>
                  <a:lnTo>
                    <a:pt x="35426" y="48428"/>
                  </a:lnTo>
                  <a:lnTo>
                    <a:pt x="35611" y="51653"/>
                  </a:lnTo>
                  <a:lnTo>
                    <a:pt x="36994" y="55707"/>
                  </a:lnTo>
                  <a:lnTo>
                    <a:pt x="37363" y="55800"/>
                  </a:lnTo>
                  <a:lnTo>
                    <a:pt x="37609" y="55157"/>
                  </a:lnTo>
                  <a:lnTo>
                    <a:pt x="67943" y="24097"/>
                  </a:lnTo>
                  <a:lnTo>
                    <a:pt x="84965" y="10397"/>
                  </a:lnTo>
                  <a:lnTo>
                    <a:pt x="89804" y="8661"/>
                  </a:lnTo>
                  <a:lnTo>
                    <a:pt x="98944" y="8612"/>
                  </a:lnTo>
                  <a:lnTo>
                    <a:pt x="101241" y="10998"/>
                  </a:lnTo>
                  <a:lnTo>
                    <a:pt x="102066" y="14705"/>
                  </a:lnTo>
                  <a:lnTo>
                    <a:pt x="98708" y="45524"/>
                  </a:lnTo>
                  <a:lnTo>
                    <a:pt x="102901" y="56276"/>
                  </a:lnTo>
                  <a:lnTo>
                    <a:pt x="107587" y="61995"/>
                  </a:lnTo>
                  <a:lnTo>
                    <a:pt x="109825" y="63520"/>
                  </a:lnTo>
                  <a:lnTo>
                    <a:pt x="127000" y="66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1" name="SMARTInkShape-3548"/>
            <p:cNvSpPr/>
            <p:nvPr>
              <p:custDataLst>
                <p:tags r:id="rId250"/>
              </p:custDataLst>
            </p:nvPr>
          </p:nvSpPr>
          <p:spPr>
            <a:xfrm>
              <a:off x="4865130" y="2636549"/>
              <a:ext cx="125971" cy="123193"/>
            </a:xfrm>
            <a:custGeom>
              <a:avLst/>
              <a:gdLst/>
              <a:ahLst/>
              <a:cxnLst/>
              <a:rect l="0" t="0" r="0" b="0"/>
              <a:pathLst>
                <a:path w="125971" h="123193">
                  <a:moveTo>
                    <a:pt x="81520" y="24101"/>
                  </a:moveTo>
                  <a:lnTo>
                    <a:pt x="81520" y="24101"/>
                  </a:lnTo>
                  <a:lnTo>
                    <a:pt x="86546" y="12168"/>
                  </a:lnTo>
                  <a:lnTo>
                    <a:pt x="87608" y="3086"/>
                  </a:lnTo>
                  <a:lnTo>
                    <a:pt x="86285" y="1624"/>
                  </a:lnTo>
                  <a:lnTo>
                    <a:pt x="81051" y="0"/>
                  </a:lnTo>
                  <a:lnTo>
                    <a:pt x="66799" y="2457"/>
                  </a:lnTo>
                  <a:lnTo>
                    <a:pt x="55222" y="11424"/>
                  </a:lnTo>
                  <a:lnTo>
                    <a:pt x="27171" y="40177"/>
                  </a:lnTo>
                  <a:lnTo>
                    <a:pt x="6150" y="71433"/>
                  </a:lnTo>
                  <a:lnTo>
                    <a:pt x="515" y="91469"/>
                  </a:lnTo>
                  <a:lnTo>
                    <a:pt x="0" y="100763"/>
                  </a:lnTo>
                  <a:lnTo>
                    <a:pt x="2479" y="108370"/>
                  </a:lnTo>
                  <a:lnTo>
                    <a:pt x="12759" y="120585"/>
                  </a:lnTo>
                  <a:lnTo>
                    <a:pt x="39906" y="123192"/>
                  </a:lnTo>
                  <a:lnTo>
                    <a:pt x="58011" y="121912"/>
                  </a:lnTo>
                  <a:lnTo>
                    <a:pt x="87534" y="116726"/>
                  </a:lnTo>
                  <a:lnTo>
                    <a:pt x="125970" y="106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2" name="SMARTInkShape-3549"/>
            <p:cNvSpPr/>
            <p:nvPr>
              <p:custDataLst>
                <p:tags r:id="rId251"/>
              </p:custDataLst>
            </p:nvPr>
          </p:nvSpPr>
          <p:spPr>
            <a:xfrm>
              <a:off x="5031289" y="2696114"/>
              <a:ext cx="80462" cy="78283"/>
            </a:xfrm>
            <a:custGeom>
              <a:avLst/>
              <a:gdLst/>
              <a:ahLst/>
              <a:cxnLst/>
              <a:rect l="0" t="0" r="0" b="0"/>
              <a:pathLst>
                <a:path w="80462" h="78283">
                  <a:moveTo>
                    <a:pt x="80461" y="15336"/>
                  </a:moveTo>
                  <a:lnTo>
                    <a:pt x="80461" y="15336"/>
                  </a:lnTo>
                  <a:lnTo>
                    <a:pt x="66156" y="6498"/>
                  </a:lnTo>
                  <a:lnTo>
                    <a:pt x="59446" y="409"/>
                  </a:lnTo>
                  <a:lnTo>
                    <a:pt x="47602" y="0"/>
                  </a:lnTo>
                  <a:lnTo>
                    <a:pt x="31990" y="2875"/>
                  </a:lnTo>
                  <a:lnTo>
                    <a:pt x="2610" y="14762"/>
                  </a:lnTo>
                  <a:lnTo>
                    <a:pt x="1044" y="16364"/>
                  </a:lnTo>
                  <a:lnTo>
                    <a:pt x="0" y="18138"/>
                  </a:lnTo>
                  <a:lnTo>
                    <a:pt x="714" y="20026"/>
                  </a:lnTo>
                  <a:lnTo>
                    <a:pt x="5272" y="24006"/>
                  </a:lnTo>
                  <a:lnTo>
                    <a:pt x="19141" y="26841"/>
                  </a:lnTo>
                  <a:lnTo>
                    <a:pt x="46770" y="27682"/>
                  </a:lnTo>
                  <a:lnTo>
                    <a:pt x="62194" y="31642"/>
                  </a:lnTo>
                  <a:lnTo>
                    <a:pt x="68283" y="34673"/>
                  </a:lnTo>
                  <a:lnTo>
                    <a:pt x="72343" y="38105"/>
                  </a:lnTo>
                  <a:lnTo>
                    <a:pt x="76853" y="45681"/>
                  </a:lnTo>
                  <a:lnTo>
                    <a:pt x="75940" y="50383"/>
                  </a:lnTo>
                  <a:lnTo>
                    <a:pt x="69280" y="61251"/>
                  </a:lnTo>
                  <a:lnTo>
                    <a:pt x="59263" y="69374"/>
                  </a:lnTo>
                  <a:lnTo>
                    <a:pt x="48462" y="74630"/>
                  </a:lnTo>
                  <a:lnTo>
                    <a:pt x="25673" y="78282"/>
                  </a:lnTo>
                  <a:lnTo>
                    <a:pt x="22769" y="77761"/>
                  </a:lnTo>
                  <a:lnTo>
                    <a:pt x="20834" y="76708"/>
                  </a:lnTo>
                  <a:lnTo>
                    <a:pt x="19541" y="75301"/>
                  </a:lnTo>
                  <a:lnTo>
                    <a:pt x="20093" y="73657"/>
                  </a:lnTo>
                  <a:lnTo>
                    <a:pt x="29661" y="661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3" name="SMARTInkShape-3550"/>
            <p:cNvSpPr/>
            <p:nvPr>
              <p:custDataLst>
                <p:tags r:id="rId252"/>
              </p:custDataLst>
            </p:nvPr>
          </p:nvSpPr>
          <p:spPr>
            <a:xfrm>
              <a:off x="5162550" y="2736850"/>
              <a:ext cx="27948" cy="42860"/>
            </a:xfrm>
            <a:custGeom>
              <a:avLst/>
              <a:gdLst/>
              <a:ahLst/>
              <a:cxnLst/>
              <a:rect l="0" t="0" r="0" b="0"/>
              <a:pathLst>
                <a:path w="27948" h="42860">
                  <a:moveTo>
                    <a:pt x="0" y="0"/>
                  </a:moveTo>
                  <a:lnTo>
                    <a:pt x="0" y="0"/>
                  </a:lnTo>
                  <a:lnTo>
                    <a:pt x="13798" y="706"/>
                  </a:lnTo>
                  <a:lnTo>
                    <a:pt x="19772" y="3371"/>
                  </a:lnTo>
                  <a:lnTo>
                    <a:pt x="27104" y="8838"/>
                  </a:lnTo>
                  <a:lnTo>
                    <a:pt x="27947" y="11537"/>
                  </a:lnTo>
                  <a:lnTo>
                    <a:pt x="27002" y="18298"/>
                  </a:lnTo>
                  <a:lnTo>
                    <a:pt x="19353" y="42859"/>
                  </a:lnTo>
                  <a:lnTo>
                    <a:pt x="190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4" name="SMARTInkShape-3551"/>
            <p:cNvSpPr/>
            <p:nvPr>
              <p:custDataLst>
                <p:tags r:id="rId253"/>
              </p:custDataLst>
            </p:nvPr>
          </p:nvSpPr>
          <p:spPr>
            <a:xfrm>
              <a:off x="5842000" y="2662415"/>
              <a:ext cx="22422" cy="99836"/>
            </a:xfrm>
            <a:custGeom>
              <a:avLst/>
              <a:gdLst/>
              <a:ahLst/>
              <a:cxnLst/>
              <a:rect l="0" t="0" r="0" b="0"/>
              <a:pathLst>
                <a:path w="22422" h="99836">
                  <a:moveTo>
                    <a:pt x="19050" y="10935"/>
                  </a:moveTo>
                  <a:lnTo>
                    <a:pt x="19050" y="10935"/>
                  </a:lnTo>
                  <a:lnTo>
                    <a:pt x="19050" y="0"/>
                  </a:lnTo>
                  <a:lnTo>
                    <a:pt x="22421" y="5500"/>
                  </a:lnTo>
                  <a:lnTo>
                    <a:pt x="21146" y="22809"/>
                  </a:lnTo>
                  <a:lnTo>
                    <a:pt x="15100" y="53236"/>
                  </a:lnTo>
                  <a:lnTo>
                    <a:pt x="9644" y="83481"/>
                  </a:lnTo>
                  <a:lnTo>
                    <a:pt x="0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5" name="SMARTInkShape-3552"/>
            <p:cNvSpPr/>
            <p:nvPr>
              <p:custDataLst>
                <p:tags r:id="rId254"/>
              </p:custDataLst>
            </p:nvPr>
          </p:nvSpPr>
          <p:spPr>
            <a:xfrm>
              <a:off x="5822950" y="2692400"/>
              <a:ext cx="82551" cy="31751"/>
            </a:xfrm>
            <a:custGeom>
              <a:avLst/>
              <a:gdLst/>
              <a:ahLst/>
              <a:cxnLst/>
              <a:rect l="0" t="0" r="0" b="0"/>
              <a:pathLst>
                <a:path w="82551" h="31751">
                  <a:moveTo>
                    <a:pt x="0" y="31750"/>
                  </a:moveTo>
                  <a:lnTo>
                    <a:pt x="0" y="31750"/>
                  </a:lnTo>
                  <a:lnTo>
                    <a:pt x="16620" y="22316"/>
                  </a:lnTo>
                  <a:lnTo>
                    <a:pt x="42633" y="1445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75" name="SMARTInkShape-Group698"/>
          <p:cNvGrpSpPr/>
          <p:nvPr/>
        </p:nvGrpSpPr>
        <p:grpSpPr>
          <a:xfrm>
            <a:off x="6080567" y="2509718"/>
            <a:ext cx="1012384" cy="310450"/>
            <a:chOff x="6080567" y="2509718"/>
            <a:chExt cx="1012384" cy="310450"/>
          </a:xfrm>
        </p:grpSpPr>
        <p:sp>
          <p:nvSpPr>
            <p:cNvPr id="1967" name="SMARTInkShape-3553"/>
            <p:cNvSpPr/>
            <p:nvPr>
              <p:custDataLst>
                <p:tags r:id="rId238"/>
              </p:custDataLst>
            </p:nvPr>
          </p:nvSpPr>
          <p:spPr>
            <a:xfrm>
              <a:off x="6972300" y="2509718"/>
              <a:ext cx="120651" cy="74733"/>
            </a:xfrm>
            <a:custGeom>
              <a:avLst/>
              <a:gdLst/>
              <a:ahLst/>
              <a:cxnLst/>
              <a:rect l="0" t="0" r="0" b="0"/>
              <a:pathLst>
                <a:path w="120651" h="74733">
                  <a:moveTo>
                    <a:pt x="0" y="11232"/>
                  </a:moveTo>
                  <a:lnTo>
                    <a:pt x="0" y="11232"/>
                  </a:lnTo>
                  <a:lnTo>
                    <a:pt x="29886" y="2394"/>
                  </a:lnTo>
                  <a:lnTo>
                    <a:pt x="60440" y="0"/>
                  </a:lnTo>
                  <a:lnTo>
                    <a:pt x="71782" y="2242"/>
                  </a:lnTo>
                  <a:lnTo>
                    <a:pt x="74666" y="4533"/>
                  </a:lnTo>
                  <a:lnTo>
                    <a:pt x="75883" y="7472"/>
                  </a:lnTo>
                  <a:lnTo>
                    <a:pt x="75988" y="10842"/>
                  </a:lnTo>
                  <a:lnTo>
                    <a:pt x="68580" y="20231"/>
                  </a:lnTo>
                  <a:lnTo>
                    <a:pt x="40828" y="40134"/>
                  </a:lnTo>
                  <a:lnTo>
                    <a:pt x="19719" y="56949"/>
                  </a:lnTo>
                  <a:lnTo>
                    <a:pt x="15820" y="62830"/>
                  </a:lnTo>
                  <a:lnTo>
                    <a:pt x="17602" y="64681"/>
                  </a:lnTo>
                  <a:lnTo>
                    <a:pt x="34299" y="67285"/>
                  </a:lnTo>
                  <a:lnTo>
                    <a:pt x="60571" y="68057"/>
                  </a:lnTo>
                  <a:lnTo>
                    <a:pt x="86542" y="68991"/>
                  </a:lnTo>
                  <a:lnTo>
                    <a:pt x="120650" y="747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8" name="SMARTInkShape-3554"/>
            <p:cNvSpPr/>
            <p:nvPr>
              <p:custDataLst>
                <p:tags r:id="rId239"/>
              </p:custDataLst>
            </p:nvPr>
          </p:nvSpPr>
          <p:spPr>
            <a:xfrm>
              <a:off x="6460425" y="2683154"/>
              <a:ext cx="63390" cy="55599"/>
            </a:xfrm>
            <a:custGeom>
              <a:avLst/>
              <a:gdLst/>
              <a:ahLst/>
              <a:cxnLst/>
              <a:rect l="0" t="0" r="0" b="0"/>
              <a:pathLst>
                <a:path w="63390" h="55599">
                  <a:moveTo>
                    <a:pt x="54675" y="15596"/>
                  </a:moveTo>
                  <a:lnTo>
                    <a:pt x="54675" y="15596"/>
                  </a:lnTo>
                  <a:lnTo>
                    <a:pt x="39748" y="669"/>
                  </a:lnTo>
                  <a:lnTo>
                    <a:pt x="36963" y="0"/>
                  </a:lnTo>
                  <a:lnTo>
                    <a:pt x="30104" y="1139"/>
                  </a:lnTo>
                  <a:lnTo>
                    <a:pt x="22353" y="7759"/>
                  </a:lnTo>
                  <a:lnTo>
                    <a:pt x="5879" y="29257"/>
                  </a:lnTo>
                  <a:lnTo>
                    <a:pt x="1238" y="39541"/>
                  </a:lnTo>
                  <a:lnTo>
                    <a:pt x="0" y="44259"/>
                  </a:lnTo>
                  <a:lnTo>
                    <a:pt x="1998" y="48111"/>
                  </a:lnTo>
                  <a:lnTo>
                    <a:pt x="11742" y="54271"/>
                  </a:lnTo>
                  <a:lnTo>
                    <a:pt x="25480" y="55598"/>
                  </a:lnTo>
                  <a:lnTo>
                    <a:pt x="33096" y="54964"/>
                  </a:lnTo>
                  <a:lnTo>
                    <a:pt x="47200" y="48615"/>
                  </a:lnTo>
                  <a:lnTo>
                    <a:pt x="53925" y="43959"/>
                  </a:lnTo>
                  <a:lnTo>
                    <a:pt x="61397" y="33140"/>
                  </a:lnTo>
                  <a:lnTo>
                    <a:pt x="63389" y="27292"/>
                  </a:lnTo>
                  <a:lnTo>
                    <a:pt x="62602" y="21982"/>
                  </a:lnTo>
                  <a:lnTo>
                    <a:pt x="56081" y="12319"/>
                  </a:lnTo>
                  <a:lnTo>
                    <a:pt x="44246" y="7084"/>
                  </a:lnTo>
                  <a:lnTo>
                    <a:pt x="16575" y="2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9" name="SMARTInkShape-3555"/>
            <p:cNvSpPr/>
            <p:nvPr>
              <p:custDataLst>
                <p:tags r:id="rId240"/>
              </p:custDataLst>
            </p:nvPr>
          </p:nvSpPr>
          <p:spPr>
            <a:xfrm>
              <a:off x="6870700" y="2586215"/>
              <a:ext cx="48241" cy="191979"/>
            </a:xfrm>
            <a:custGeom>
              <a:avLst/>
              <a:gdLst/>
              <a:ahLst/>
              <a:cxnLst/>
              <a:rect l="0" t="0" r="0" b="0"/>
              <a:pathLst>
                <a:path w="48241" h="191979">
                  <a:moveTo>
                    <a:pt x="0" y="10935"/>
                  </a:moveTo>
                  <a:lnTo>
                    <a:pt x="0" y="10935"/>
                  </a:lnTo>
                  <a:lnTo>
                    <a:pt x="0" y="4193"/>
                  </a:lnTo>
                  <a:lnTo>
                    <a:pt x="705" y="2207"/>
                  </a:lnTo>
                  <a:lnTo>
                    <a:pt x="1882" y="883"/>
                  </a:lnTo>
                  <a:lnTo>
                    <a:pt x="3371" y="0"/>
                  </a:lnTo>
                  <a:lnTo>
                    <a:pt x="4364" y="117"/>
                  </a:lnTo>
                  <a:lnTo>
                    <a:pt x="5026" y="901"/>
                  </a:lnTo>
                  <a:lnTo>
                    <a:pt x="5468" y="2129"/>
                  </a:lnTo>
                  <a:lnTo>
                    <a:pt x="25043" y="21425"/>
                  </a:lnTo>
                  <a:lnTo>
                    <a:pt x="38777" y="52143"/>
                  </a:lnTo>
                  <a:lnTo>
                    <a:pt x="44986" y="75816"/>
                  </a:lnTo>
                  <a:lnTo>
                    <a:pt x="48216" y="98567"/>
                  </a:lnTo>
                  <a:lnTo>
                    <a:pt x="48240" y="120438"/>
                  </a:lnTo>
                  <a:lnTo>
                    <a:pt x="40321" y="151173"/>
                  </a:lnTo>
                  <a:lnTo>
                    <a:pt x="25002" y="179355"/>
                  </a:lnTo>
                  <a:lnTo>
                    <a:pt x="17463" y="188094"/>
                  </a:lnTo>
                  <a:lnTo>
                    <a:pt x="11759" y="191978"/>
                  </a:lnTo>
                  <a:lnTo>
                    <a:pt x="10662" y="191602"/>
                  </a:lnTo>
                  <a:lnTo>
                    <a:pt x="10636" y="189941"/>
                  </a:lnTo>
                  <a:lnTo>
                    <a:pt x="12700" y="182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0" name="SMARTInkShape-3556"/>
            <p:cNvSpPr/>
            <p:nvPr>
              <p:custDataLst>
                <p:tags r:id="rId241"/>
              </p:custDataLst>
            </p:nvPr>
          </p:nvSpPr>
          <p:spPr>
            <a:xfrm>
              <a:off x="6568442" y="2642744"/>
              <a:ext cx="71264" cy="87757"/>
            </a:xfrm>
            <a:custGeom>
              <a:avLst/>
              <a:gdLst/>
              <a:ahLst/>
              <a:cxnLst/>
              <a:rect l="0" t="0" r="0" b="0"/>
              <a:pathLst>
                <a:path w="71264" h="87757">
                  <a:moveTo>
                    <a:pt x="22858" y="11556"/>
                  </a:moveTo>
                  <a:lnTo>
                    <a:pt x="22858" y="11556"/>
                  </a:lnTo>
                  <a:lnTo>
                    <a:pt x="26229" y="8185"/>
                  </a:lnTo>
                  <a:lnTo>
                    <a:pt x="27884" y="4648"/>
                  </a:lnTo>
                  <a:lnTo>
                    <a:pt x="28947" y="0"/>
                  </a:lnTo>
                  <a:lnTo>
                    <a:pt x="19018" y="5937"/>
                  </a:lnTo>
                  <a:lnTo>
                    <a:pt x="6041" y="20004"/>
                  </a:lnTo>
                  <a:lnTo>
                    <a:pt x="0" y="30835"/>
                  </a:lnTo>
                  <a:lnTo>
                    <a:pt x="1976" y="33581"/>
                  </a:lnTo>
                  <a:lnTo>
                    <a:pt x="11695" y="38514"/>
                  </a:lnTo>
                  <a:lnTo>
                    <a:pt x="40226" y="43065"/>
                  </a:lnTo>
                  <a:lnTo>
                    <a:pt x="59754" y="48800"/>
                  </a:lnTo>
                  <a:lnTo>
                    <a:pt x="70066" y="55391"/>
                  </a:lnTo>
                  <a:lnTo>
                    <a:pt x="71263" y="59123"/>
                  </a:lnTo>
                  <a:lnTo>
                    <a:pt x="69945" y="63023"/>
                  </a:lnTo>
                  <a:lnTo>
                    <a:pt x="55991" y="79421"/>
                  </a:lnTo>
                  <a:lnTo>
                    <a:pt x="47932" y="84052"/>
                  </a:lnTo>
                  <a:lnTo>
                    <a:pt x="29208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1" name="SMARTInkShape-3557"/>
            <p:cNvSpPr/>
            <p:nvPr>
              <p:custDataLst>
                <p:tags r:id="rId242"/>
              </p:custDataLst>
            </p:nvPr>
          </p:nvSpPr>
          <p:spPr>
            <a:xfrm>
              <a:off x="6176418" y="2650238"/>
              <a:ext cx="110083" cy="102564"/>
            </a:xfrm>
            <a:custGeom>
              <a:avLst/>
              <a:gdLst/>
              <a:ahLst/>
              <a:cxnLst/>
              <a:rect l="0" t="0" r="0" b="0"/>
              <a:pathLst>
                <a:path w="110083" h="102564">
                  <a:moveTo>
                    <a:pt x="78332" y="23112"/>
                  </a:moveTo>
                  <a:lnTo>
                    <a:pt x="78332" y="23112"/>
                  </a:lnTo>
                  <a:lnTo>
                    <a:pt x="77627" y="12973"/>
                  </a:lnTo>
                  <a:lnTo>
                    <a:pt x="74961" y="5435"/>
                  </a:lnTo>
                  <a:lnTo>
                    <a:pt x="73262" y="2861"/>
                  </a:lnTo>
                  <a:lnTo>
                    <a:pt x="69495" y="0"/>
                  </a:lnTo>
                  <a:lnTo>
                    <a:pt x="61704" y="6255"/>
                  </a:lnTo>
                  <a:lnTo>
                    <a:pt x="32714" y="36637"/>
                  </a:lnTo>
                  <a:lnTo>
                    <a:pt x="10018" y="62946"/>
                  </a:lnTo>
                  <a:lnTo>
                    <a:pt x="0" y="81873"/>
                  </a:lnTo>
                  <a:lnTo>
                    <a:pt x="1417" y="86981"/>
                  </a:lnTo>
                  <a:lnTo>
                    <a:pt x="10516" y="96418"/>
                  </a:lnTo>
                  <a:lnTo>
                    <a:pt x="27730" y="101554"/>
                  </a:lnTo>
                  <a:lnTo>
                    <a:pt x="59340" y="102563"/>
                  </a:lnTo>
                  <a:lnTo>
                    <a:pt x="79064" y="99346"/>
                  </a:lnTo>
                  <a:lnTo>
                    <a:pt x="110082" y="86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2" name="SMARTInkShape-3558"/>
            <p:cNvSpPr/>
            <p:nvPr>
              <p:custDataLst>
                <p:tags r:id="rId243"/>
              </p:custDataLst>
            </p:nvPr>
          </p:nvSpPr>
          <p:spPr>
            <a:xfrm>
              <a:off x="6080567" y="2566961"/>
              <a:ext cx="72584" cy="253207"/>
            </a:xfrm>
            <a:custGeom>
              <a:avLst/>
              <a:gdLst/>
              <a:ahLst/>
              <a:cxnLst/>
              <a:rect l="0" t="0" r="0" b="0"/>
              <a:pathLst>
                <a:path w="72584" h="253207">
                  <a:moveTo>
                    <a:pt x="59883" y="30189"/>
                  </a:moveTo>
                  <a:lnTo>
                    <a:pt x="59883" y="30189"/>
                  </a:lnTo>
                  <a:lnTo>
                    <a:pt x="59178" y="9232"/>
                  </a:lnTo>
                  <a:lnTo>
                    <a:pt x="56512" y="3706"/>
                  </a:lnTo>
                  <a:lnTo>
                    <a:pt x="54813" y="1950"/>
                  </a:lnTo>
                  <a:lnTo>
                    <a:pt x="51046" y="0"/>
                  </a:lnTo>
                  <a:lnTo>
                    <a:pt x="48346" y="2302"/>
                  </a:lnTo>
                  <a:lnTo>
                    <a:pt x="37101" y="21848"/>
                  </a:lnTo>
                  <a:lnTo>
                    <a:pt x="26474" y="47413"/>
                  </a:lnTo>
                  <a:lnTo>
                    <a:pt x="20677" y="62838"/>
                  </a:lnTo>
                  <a:lnTo>
                    <a:pt x="14696" y="79472"/>
                  </a:lnTo>
                  <a:lnTo>
                    <a:pt x="8592" y="96911"/>
                  </a:lnTo>
                  <a:lnTo>
                    <a:pt x="4522" y="114182"/>
                  </a:lnTo>
                  <a:lnTo>
                    <a:pt x="1809" y="131339"/>
                  </a:lnTo>
                  <a:lnTo>
                    <a:pt x="0" y="148423"/>
                  </a:lnTo>
                  <a:lnTo>
                    <a:pt x="1754" y="178693"/>
                  </a:lnTo>
                  <a:lnTo>
                    <a:pt x="7237" y="204141"/>
                  </a:lnTo>
                  <a:lnTo>
                    <a:pt x="14376" y="222506"/>
                  </a:lnTo>
                  <a:lnTo>
                    <a:pt x="29702" y="241375"/>
                  </a:lnTo>
                  <a:lnTo>
                    <a:pt x="44277" y="252532"/>
                  </a:lnTo>
                  <a:lnTo>
                    <a:pt x="49479" y="253206"/>
                  </a:lnTo>
                  <a:lnTo>
                    <a:pt x="72583" y="24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3" name="SMARTInkShape-3559"/>
            <p:cNvSpPr/>
            <p:nvPr>
              <p:custDataLst>
                <p:tags r:id="rId244"/>
              </p:custDataLst>
            </p:nvPr>
          </p:nvSpPr>
          <p:spPr>
            <a:xfrm>
              <a:off x="6379691" y="2676329"/>
              <a:ext cx="129060" cy="68475"/>
            </a:xfrm>
            <a:custGeom>
              <a:avLst/>
              <a:gdLst/>
              <a:ahLst/>
              <a:cxnLst/>
              <a:rect l="0" t="0" r="0" b="0"/>
              <a:pathLst>
                <a:path w="129060" h="68475">
                  <a:moveTo>
                    <a:pt x="40159" y="3371"/>
                  </a:moveTo>
                  <a:lnTo>
                    <a:pt x="40159" y="3371"/>
                  </a:lnTo>
                  <a:lnTo>
                    <a:pt x="33417" y="0"/>
                  </a:lnTo>
                  <a:lnTo>
                    <a:pt x="30020" y="418"/>
                  </a:lnTo>
                  <a:lnTo>
                    <a:pt x="22482" y="4646"/>
                  </a:lnTo>
                  <a:lnTo>
                    <a:pt x="10306" y="18330"/>
                  </a:lnTo>
                  <a:lnTo>
                    <a:pt x="1132" y="39161"/>
                  </a:lnTo>
                  <a:lnTo>
                    <a:pt x="0" y="51263"/>
                  </a:lnTo>
                  <a:lnTo>
                    <a:pt x="686" y="56465"/>
                  </a:lnTo>
                  <a:lnTo>
                    <a:pt x="2555" y="60640"/>
                  </a:lnTo>
                  <a:lnTo>
                    <a:pt x="8394" y="67159"/>
                  </a:lnTo>
                  <a:lnTo>
                    <a:pt x="13338" y="68474"/>
                  </a:lnTo>
                  <a:lnTo>
                    <a:pt x="26357" y="68054"/>
                  </a:lnTo>
                  <a:lnTo>
                    <a:pt x="37788" y="63634"/>
                  </a:lnTo>
                  <a:lnTo>
                    <a:pt x="63366" y="42556"/>
                  </a:lnTo>
                  <a:lnTo>
                    <a:pt x="91376" y="13627"/>
                  </a:lnTo>
                  <a:lnTo>
                    <a:pt x="95551" y="4528"/>
                  </a:lnTo>
                  <a:lnTo>
                    <a:pt x="96137" y="2026"/>
                  </a:lnTo>
                  <a:lnTo>
                    <a:pt x="95117" y="1769"/>
                  </a:lnTo>
                  <a:lnTo>
                    <a:pt x="71920" y="18976"/>
                  </a:lnTo>
                  <a:lnTo>
                    <a:pt x="57652" y="36087"/>
                  </a:lnTo>
                  <a:lnTo>
                    <a:pt x="57465" y="37882"/>
                  </a:lnTo>
                  <a:lnTo>
                    <a:pt x="58752" y="39078"/>
                  </a:lnTo>
                  <a:lnTo>
                    <a:pt x="64651" y="40407"/>
                  </a:lnTo>
                  <a:lnTo>
                    <a:pt x="93422" y="40672"/>
                  </a:lnTo>
                  <a:lnTo>
                    <a:pt x="129059" y="3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4" name="SMARTInkShape-3560"/>
            <p:cNvSpPr/>
            <p:nvPr>
              <p:custDataLst>
                <p:tags r:id="rId245"/>
              </p:custDataLst>
            </p:nvPr>
          </p:nvSpPr>
          <p:spPr>
            <a:xfrm>
              <a:off x="6689387" y="2642166"/>
              <a:ext cx="128664" cy="150165"/>
            </a:xfrm>
            <a:custGeom>
              <a:avLst/>
              <a:gdLst/>
              <a:ahLst/>
              <a:cxnLst/>
              <a:rect l="0" t="0" r="0" b="0"/>
              <a:pathLst>
                <a:path w="128664" h="150165">
                  <a:moveTo>
                    <a:pt x="73363" y="69284"/>
                  </a:moveTo>
                  <a:lnTo>
                    <a:pt x="73363" y="69284"/>
                  </a:lnTo>
                  <a:lnTo>
                    <a:pt x="72658" y="48327"/>
                  </a:lnTo>
                  <a:lnTo>
                    <a:pt x="68294" y="40340"/>
                  </a:lnTo>
                  <a:lnTo>
                    <a:pt x="61826" y="33505"/>
                  </a:lnTo>
                  <a:lnTo>
                    <a:pt x="55065" y="29158"/>
                  </a:lnTo>
                  <a:lnTo>
                    <a:pt x="45475" y="28637"/>
                  </a:lnTo>
                  <a:lnTo>
                    <a:pt x="34158" y="31463"/>
                  </a:lnTo>
                  <a:lnTo>
                    <a:pt x="22072" y="37423"/>
                  </a:lnTo>
                  <a:lnTo>
                    <a:pt x="11526" y="48538"/>
                  </a:lnTo>
                  <a:lnTo>
                    <a:pt x="3547" y="62180"/>
                  </a:lnTo>
                  <a:lnTo>
                    <a:pt x="0" y="75299"/>
                  </a:lnTo>
                  <a:lnTo>
                    <a:pt x="305" y="86304"/>
                  </a:lnTo>
                  <a:lnTo>
                    <a:pt x="1375" y="91214"/>
                  </a:lnTo>
                  <a:lnTo>
                    <a:pt x="4910" y="94487"/>
                  </a:lnTo>
                  <a:lnTo>
                    <a:pt x="16363" y="98124"/>
                  </a:lnTo>
                  <a:lnTo>
                    <a:pt x="42049" y="96801"/>
                  </a:lnTo>
                  <a:lnTo>
                    <a:pt x="68632" y="91940"/>
                  </a:lnTo>
                  <a:lnTo>
                    <a:pt x="94382" y="79289"/>
                  </a:lnTo>
                  <a:lnTo>
                    <a:pt x="113144" y="65507"/>
                  </a:lnTo>
                  <a:lnTo>
                    <a:pt x="124269" y="49115"/>
                  </a:lnTo>
                  <a:lnTo>
                    <a:pt x="128663" y="34223"/>
                  </a:lnTo>
                  <a:lnTo>
                    <a:pt x="126594" y="17503"/>
                  </a:lnTo>
                  <a:lnTo>
                    <a:pt x="121480" y="9111"/>
                  </a:lnTo>
                  <a:lnTo>
                    <a:pt x="118141" y="5885"/>
                  </a:lnTo>
                  <a:lnTo>
                    <a:pt x="110668" y="2301"/>
                  </a:lnTo>
                  <a:lnTo>
                    <a:pt x="94373" y="0"/>
                  </a:lnTo>
                  <a:lnTo>
                    <a:pt x="90191" y="1928"/>
                  </a:lnTo>
                  <a:lnTo>
                    <a:pt x="65745" y="29369"/>
                  </a:lnTo>
                  <a:lnTo>
                    <a:pt x="54329" y="56438"/>
                  </a:lnTo>
                  <a:lnTo>
                    <a:pt x="53220" y="83430"/>
                  </a:lnTo>
                  <a:lnTo>
                    <a:pt x="63530" y="112060"/>
                  </a:lnTo>
                  <a:lnTo>
                    <a:pt x="71212" y="132035"/>
                  </a:lnTo>
                  <a:lnTo>
                    <a:pt x="72938" y="146198"/>
                  </a:lnTo>
                  <a:lnTo>
                    <a:pt x="74491" y="148077"/>
                  </a:lnTo>
                  <a:lnTo>
                    <a:pt x="79979" y="150164"/>
                  </a:lnTo>
                  <a:lnTo>
                    <a:pt x="87122" y="149211"/>
                  </a:lnTo>
                  <a:lnTo>
                    <a:pt x="98763" y="145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76" name="SMARTInkShape-3561"/>
          <p:cNvSpPr/>
          <p:nvPr>
            <p:custDataLst>
              <p:tags r:id="rId16"/>
            </p:custDataLst>
          </p:nvPr>
        </p:nvSpPr>
        <p:spPr>
          <a:xfrm>
            <a:off x="5378450" y="2832853"/>
            <a:ext cx="63501" cy="132598"/>
          </a:xfrm>
          <a:custGeom>
            <a:avLst/>
            <a:gdLst/>
            <a:ahLst/>
            <a:cxnLst/>
            <a:rect l="0" t="0" r="0" b="0"/>
            <a:pathLst>
              <a:path w="63501" h="132598">
                <a:moveTo>
                  <a:pt x="19050" y="132597"/>
                </a:moveTo>
                <a:lnTo>
                  <a:pt x="19050" y="132597"/>
                </a:lnTo>
                <a:lnTo>
                  <a:pt x="19050" y="129226"/>
                </a:lnTo>
                <a:lnTo>
                  <a:pt x="24517" y="105461"/>
                </a:lnTo>
                <a:lnTo>
                  <a:pt x="25284" y="75218"/>
                </a:lnTo>
                <a:lnTo>
                  <a:pt x="25384" y="44372"/>
                </a:lnTo>
                <a:lnTo>
                  <a:pt x="25398" y="16425"/>
                </a:lnTo>
                <a:lnTo>
                  <a:pt x="25400" y="7822"/>
                </a:lnTo>
                <a:lnTo>
                  <a:pt x="24694" y="4964"/>
                </a:lnTo>
                <a:lnTo>
                  <a:pt x="23519" y="3058"/>
                </a:lnTo>
                <a:lnTo>
                  <a:pt x="19932" y="0"/>
                </a:lnTo>
                <a:lnTo>
                  <a:pt x="17561" y="1463"/>
                </a:lnTo>
                <a:lnTo>
                  <a:pt x="14155" y="5171"/>
                </a:lnTo>
                <a:lnTo>
                  <a:pt x="10289" y="11522"/>
                </a:lnTo>
                <a:lnTo>
                  <a:pt x="1478" y="41881"/>
                </a:lnTo>
                <a:lnTo>
                  <a:pt x="58" y="59148"/>
                </a:lnTo>
                <a:lnTo>
                  <a:pt x="0" y="32676"/>
                </a:lnTo>
                <a:lnTo>
                  <a:pt x="6467" y="8524"/>
                </a:lnTo>
                <a:lnTo>
                  <a:pt x="9460" y="3841"/>
                </a:lnTo>
                <a:lnTo>
                  <a:pt x="13141" y="1289"/>
                </a:lnTo>
                <a:lnTo>
                  <a:pt x="15111" y="608"/>
                </a:lnTo>
                <a:lnTo>
                  <a:pt x="21062" y="1733"/>
                </a:lnTo>
                <a:lnTo>
                  <a:pt x="24625" y="3021"/>
                </a:lnTo>
                <a:lnTo>
                  <a:pt x="36381" y="14947"/>
                </a:lnTo>
                <a:lnTo>
                  <a:pt x="59167" y="45410"/>
                </a:lnTo>
                <a:lnTo>
                  <a:pt x="63500" y="50047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77" name="SMARTInkShape-3562"/>
          <p:cNvSpPr/>
          <p:nvPr>
            <p:custDataLst>
              <p:tags r:id="rId17"/>
            </p:custDataLst>
          </p:nvPr>
        </p:nvSpPr>
        <p:spPr>
          <a:xfrm>
            <a:off x="6702823" y="2807100"/>
            <a:ext cx="91678" cy="158351"/>
          </a:xfrm>
          <a:custGeom>
            <a:avLst/>
            <a:gdLst/>
            <a:ahLst/>
            <a:cxnLst/>
            <a:rect l="0" t="0" r="0" b="0"/>
            <a:pathLst>
              <a:path w="91678" h="158351">
                <a:moveTo>
                  <a:pt x="28177" y="158350"/>
                </a:moveTo>
                <a:lnTo>
                  <a:pt x="28177" y="158350"/>
                </a:lnTo>
                <a:lnTo>
                  <a:pt x="28177" y="131214"/>
                </a:lnTo>
                <a:lnTo>
                  <a:pt x="32541" y="101432"/>
                </a:lnTo>
                <a:lnTo>
                  <a:pt x="33939" y="74614"/>
                </a:lnTo>
                <a:lnTo>
                  <a:pt x="34449" y="43754"/>
                </a:lnTo>
                <a:lnTo>
                  <a:pt x="32611" y="34982"/>
                </a:lnTo>
                <a:lnTo>
                  <a:pt x="30147" y="28025"/>
                </a:lnTo>
                <a:lnTo>
                  <a:pt x="29053" y="20230"/>
                </a:lnTo>
                <a:lnTo>
                  <a:pt x="30448" y="13943"/>
                </a:lnTo>
                <a:lnTo>
                  <a:pt x="33318" y="6437"/>
                </a:lnTo>
                <a:lnTo>
                  <a:pt x="34456" y="0"/>
                </a:lnTo>
                <a:lnTo>
                  <a:pt x="34506" y="3090"/>
                </a:lnTo>
                <a:lnTo>
                  <a:pt x="31150" y="11845"/>
                </a:lnTo>
                <a:lnTo>
                  <a:pt x="9470" y="42233"/>
                </a:lnTo>
                <a:lnTo>
                  <a:pt x="5046" y="46770"/>
                </a:lnTo>
                <a:lnTo>
                  <a:pt x="728" y="48787"/>
                </a:lnTo>
                <a:lnTo>
                  <a:pt x="0" y="48619"/>
                </a:lnTo>
                <a:lnTo>
                  <a:pt x="221" y="47801"/>
                </a:lnTo>
                <a:lnTo>
                  <a:pt x="2346" y="43601"/>
                </a:lnTo>
                <a:lnTo>
                  <a:pt x="12803" y="13114"/>
                </a:lnTo>
                <a:lnTo>
                  <a:pt x="14288" y="6077"/>
                </a:lnTo>
                <a:lnTo>
                  <a:pt x="15390" y="3918"/>
                </a:lnTo>
                <a:lnTo>
                  <a:pt x="16830" y="2479"/>
                </a:lnTo>
                <a:lnTo>
                  <a:pt x="18495" y="1519"/>
                </a:lnTo>
                <a:lnTo>
                  <a:pt x="30953" y="3539"/>
                </a:lnTo>
                <a:lnTo>
                  <a:pt x="44678" y="11978"/>
                </a:lnTo>
                <a:lnTo>
                  <a:pt x="61253" y="27471"/>
                </a:lnTo>
                <a:lnTo>
                  <a:pt x="71060" y="39216"/>
                </a:lnTo>
                <a:lnTo>
                  <a:pt x="91677" y="5040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78" name="SMARTInkShape-3563"/>
          <p:cNvSpPr/>
          <p:nvPr>
            <p:custDataLst>
              <p:tags r:id="rId18"/>
            </p:custDataLst>
          </p:nvPr>
        </p:nvSpPr>
        <p:spPr>
          <a:xfrm>
            <a:off x="1169283" y="2794164"/>
            <a:ext cx="5246311" cy="888344"/>
          </a:xfrm>
          <a:custGeom>
            <a:avLst/>
            <a:gdLst/>
            <a:ahLst/>
            <a:cxnLst/>
            <a:rect l="0" t="0" r="0" b="0"/>
            <a:pathLst>
              <a:path w="5246311" h="888344">
                <a:moveTo>
                  <a:pt x="5467" y="183986"/>
                </a:moveTo>
                <a:lnTo>
                  <a:pt x="5467" y="183986"/>
                </a:lnTo>
                <a:lnTo>
                  <a:pt x="2096" y="183986"/>
                </a:lnTo>
                <a:lnTo>
                  <a:pt x="1103" y="183280"/>
                </a:lnTo>
                <a:lnTo>
                  <a:pt x="441" y="182105"/>
                </a:lnTo>
                <a:lnTo>
                  <a:pt x="0" y="180615"/>
                </a:lnTo>
                <a:lnTo>
                  <a:pt x="411" y="180327"/>
                </a:lnTo>
                <a:lnTo>
                  <a:pt x="4361" y="182588"/>
                </a:lnTo>
                <a:lnTo>
                  <a:pt x="8033" y="183365"/>
                </a:lnTo>
                <a:lnTo>
                  <a:pt x="9294" y="184277"/>
                </a:lnTo>
                <a:lnTo>
                  <a:pt x="10135" y="185591"/>
                </a:lnTo>
                <a:lnTo>
                  <a:pt x="11070" y="189638"/>
                </a:lnTo>
                <a:lnTo>
                  <a:pt x="16799" y="219087"/>
                </a:lnTo>
                <a:lnTo>
                  <a:pt x="21268" y="236702"/>
                </a:lnTo>
                <a:lnTo>
                  <a:pt x="41909" y="267587"/>
                </a:lnTo>
                <a:lnTo>
                  <a:pt x="59180" y="292849"/>
                </a:lnTo>
                <a:lnTo>
                  <a:pt x="84124" y="322403"/>
                </a:lnTo>
                <a:lnTo>
                  <a:pt x="107795" y="344237"/>
                </a:lnTo>
                <a:lnTo>
                  <a:pt x="134564" y="368581"/>
                </a:lnTo>
                <a:lnTo>
                  <a:pt x="164838" y="395549"/>
                </a:lnTo>
                <a:lnTo>
                  <a:pt x="187071" y="415597"/>
                </a:lnTo>
                <a:lnTo>
                  <a:pt x="213415" y="436267"/>
                </a:lnTo>
                <a:lnTo>
                  <a:pt x="241587" y="457213"/>
                </a:lnTo>
                <a:lnTo>
                  <a:pt x="271981" y="478281"/>
                </a:lnTo>
                <a:lnTo>
                  <a:pt x="288977" y="488838"/>
                </a:lnTo>
                <a:lnTo>
                  <a:pt x="306657" y="499404"/>
                </a:lnTo>
                <a:lnTo>
                  <a:pt x="324794" y="509976"/>
                </a:lnTo>
                <a:lnTo>
                  <a:pt x="343235" y="520552"/>
                </a:lnTo>
                <a:lnTo>
                  <a:pt x="361879" y="531130"/>
                </a:lnTo>
                <a:lnTo>
                  <a:pt x="381364" y="541710"/>
                </a:lnTo>
                <a:lnTo>
                  <a:pt x="401409" y="552291"/>
                </a:lnTo>
                <a:lnTo>
                  <a:pt x="421829" y="562872"/>
                </a:lnTo>
                <a:lnTo>
                  <a:pt x="442497" y="574160"/>
                </a:lnTo>
                <a:lnTo>
                  <a:pt x="463332" y="585919"/>
                </a:lnTo>
                <a:lnTo>
                  <a:pt x="484277" y="597991"/>
                </a:lnTo>
                <a:lnTo>
                  <a:pt x="506001" y="608862"/>
                </a:lnTo>
                <a:lnTo>
                  <a:pt x="528246" y="618931"/>
                </a:lnTo>
                <a:lnTo>
                  <a:pt x="550836" y="628466"/>
                </a:lnTo>
                <a:lnTo>
                  <a:pt x="575069" y="638351"/>
                </a:lnTo>
                <a:lnTo>
                  <a:pt x="600396" y="648468"/>
                </a:lnTo>
                <a:lnTo>
                  <a:pt x="626453" y="658740"/>
                </a:lnTo>
                <a:lnTo>
                  <a:pt x="653702" y="668411"/>
                </a:lnTo>
                <a:lnTo>
                  <a:pt x="681746" y="677681"/>
                </a:lnTo>
                <a:lnTo>
                  <a:pt x="710320" y="686682"/>
                </a:lnTo>
                <a:lnTo>
                  <a:pt x="739247" y="695506"/>
                </a:lnTo>
                <a:lnTo>
                  <a:pt x="768409" y="704210"/>
                </a:lnTo>
                <a:lnTo>
                  <a:pt x="797728" y="712835"/>
                </a:lnTo>
                <a:lnTo>
                  <a:pt x="828563" y="722113"/>
                </a:lnTo>
                <a:lnTo>
                  <a:pt x="860409" y="731826"/>
                </a:lnTo>
                <a:lnTo>
                  <a:pt x="892929" y="741829"/>
                </a:lnTo>
                <a:lnTo>
                  <a:pt x="925897" y="751320"/>
                </a:lnTo>
                <a:lnTo>
                  <a:pt x="959165" y="760470"/>
                </a:lnTo>
                <a:lnTo>
                  <a:pt x="992632" y="769392"/>
                </a:lnTo>
                <a:lnTo>
                  <a:pt x="1026233" y="778868"/>
                </a:lnTo>
                <a:lnTo>
                  <a:pt x="1059922" y="788713"/>
                </a:lnTo>
                <a:lnTo>
                  <a:pt x="1093670" y="798804"/>
                </a:lnTo>
                <a:lnTo>
                  <a:pt x="1129575" y="807648"/>
                </a:lnTo>
                <a:lnTo>
                  <a:pt x="1166917" y="815661"/>
                </a:lnTo>
                <a:lnTo>
                  <a:pt x="1205217" y="823119"/>
                </a:lnTo>
                <a:lnTo>
                  <a:pt x="1243450" y="830208"/>
                </a:lnTo>
                <a:lnTo>
                  <a:pt x="1281639" y="837051"/>
                </a:lnTo>
                <a:lnTo>
                  <a:pt x="1319798" y="843729"/>
                </a:lnTo>
                <a:lnTo>
                  <a:pt x="1358644" y="849592"/>
                </a:lnTo>
                <a:lnTo>
                  <a:pt x="1397946" y="854912"/>
                </a:lnTo>
                <a:lnTo>
                  <a:pt x="1437553" y="859870"/>
                </a:lnTo>
                <a:lnTo>
                  <a:pt x="1478069" y="864586"/>
                </a:lnTo>
                <a:lnTo>
                  <a:pt x="1519190" y="869142"/>
                </a:lnTo>
                <a:lnTo>
                  <a:pt x="1560716" y="873590"/>
                </a:lnTo>
                <a:lnTo>
                  <a:pt x="1603216" y="877261"/>
                </a:lnTo>
                <a:lnTo>
                  <a:pt x="1646366" y="880414"/>
                </a:lnTo>
                <a:lnTo>
                  <a:pt x="1689950" y="883221"/>
                </a:lnTo>
                <a:lnTo>
                  <a:pt x="1733117" y="885093"/>
                </a:lnTo>
                <a:lnTo>
                  <a:pt x="1776005" y="886340"/>
                </a:lnTo>
                <a:lnTo>
                  <a:pt x="1818709" y="887172"/>
                </a:lnTo>
                <a:lnTo>
                  <a:pt x="1863406" y="887727"/>
                </a:lnTo>
                <a:lnTo>
                  <a:pt x="1909432" y="888097"/>
                </a:lnTo>
                <a:lnTo>
                  <a:pt x="1956344" y="888343"/>
                </a:lnTo>
                <a:lnTo>
                  <a:pt x="2003140" y="887096"/>
                </a:lnTo>
                <a:lnTo>
                  <a:pt x="2049860" y="884854"/>
                </a:lnTo>
                <a:lnTo>
                  <a:pt x="2096529" y="881948"/>
                </a:lnTo>
                <a:lnTo>
                  <a:pt x="2144575" y="878599"/>
                </a:lnTo>
                <a:lnTo>
                  <a:pt x="2193539" y="874956"/>
                </a:lnTo>
                <a:lnTo>
                  <a:pt x="2243115" y="871116"/>
                </a:lnTo>
                <a:lnTo>
                  <a:pt x="2293099" y="866439"/>
                </a:lnTo>
                <a:lnTo>
                  <a:pt x="2343355" y="861205"/>
                </a:lnTo>
                <a:lnTo>
                  <a:pt x="2393792" y="855598"/>
                </a:lnTo>
                <a:lnTo>
                  <a:pt x="2443645" y="849038"/>
                </a:lnTo>
                <a:lnTo>
                  <a:pt x="2493108" y="841844"/>
                </a:lnTo>
                <a:lnTo>
                  <a:pt x="2542311" y="834224"/>
                </a:lnTo>
                <a:lnTo>
                  <a:pt x="2591341" y="827028"/>
                </a:lnTo>
                <a:lnTo>
                  <a:pt x="2640255" y="820114"/>
                </a:lnTo>
                <a:lnTo>
                  <a:pt x="2689092" y="813388"/>
                </a:lnTo>
                <a:lnTo>
                  <a:pt x="2737878" y="806082"/>
                </a:lnTo>
                <a:lnTo>
                  <a:pt x="2786630" y="798389"/>
                </a:lnTo>
                <a:lnTo>
                  <a:pt x="2835359" y="790438"/>
                </a:lnTo>
                <a:lnTo>
                  <a:pt x="2883367" y="782315"/>
                </a:lnTo>
                <a:lnTo>
                  <a:pt x="2930895" y="774077"/>
                </a:lnTo>
                <a:lnTo>
                  <a:pt x="2978102" y="765764"/>
                </a:lnTo>
                <a:lnTo>
                  <a:pt x="3025096" y="757399"/>
                </a:lnTo>
                <a:lnTo>
                  <a:pt x="3071948" y="749000"/>
                </a:lnTo>
                <a:lnTo>
                  <a:pt x="3118704" y="740579"/>
                </a:lnTo>
                <a:lnTo>
                  <a:pt x="3165397" y="732142"/>
                </a:lnTo>
                <a:lnTo>
                  <a:pt x="3212048" y="723696"/>
                </a:lnTo>
                <a:lnTo>
                  <a:pt x="3258671" y="715242"/>
                </a:lnTo>
                <a:lnTo>
                  <a:pt x="3303864" y="706079"/>
                </a:lnTo>
                <a:lnTo>
                  <a:pt x="3348104" y="696442"/>
                </a:lnTo>
                <a:lnTo>
                  <a:pt x="3391708" y="686490"/>
                </a:lnTo>
                <a:lnTo>
                  <a:pt x="3434183" y="677033"/>
                </a:lnTo>
                <a:lnTo>
                  <a:pt x="3475906" y="667906"/>
                </a:lnTo>
                <a:lnTo>
                  <a:pt x="3517126" y="659000"/>
                </a:lnTo>
                <a:lnTo>
                  <a:pt x="3558012" y="649534"/>
                </a:lnTo>
                <a:lnTo>
                  <a:pt x="3598675" y="639695"/>
                </a:lnTo>
                <a:lnTo>
                  <a:pt x="3639189" y="629609"/>
                </a:lnTo>
                <a:lnTo>
                  <a:pt x="3678898" y="619357"/>
                </a:lnTo>
                <a:lnTo>
                  <a:pt x="3718071" y="608994"/>
                </a:lnTo>
                <a:lnTo>
                  <a:pt x="3756887" y="598558"/>
                </a:lnTo>
                <a:lnTo>
                  <a:pt x="3796169" y="588073"/>
                </a:lnTo>
                <a:lnTo>
                  <a:pt x="3835763" y="577555"/>
                </a:lnTo>
                <a:lnTo>
                  <a:pt x="3875564" y="567015"/>
                </a:lnTo>
                <a:lnTo>
                  <a:pt x="3914094" y="556461"/>
                </a:lnTo>
                <a:lnTo>
                  <a:pt x="3951773" y="545897"/>
                </a:lnTo>
                <a:lnTo>
                  <a:pt x="3988887" y="535327"/>
                </a:lnTo>
                <a:lnTo>
                  <a:pt x="4024920" y="524752"/>
                </a:lnTo>
                <a:lnTo>
                  <a:pt x="4060230" y="514174"/>
                </a:lnTo>
                <a:lnTo>
                  <a:pt x="4095059" y="503595"/>
                </a:lnTo>
                <a:lnTo>
                  <a:pt x="4128862" y="493014"/>
                </a:lnTo>
                <a:lnTo>
                  <a:pt x="4161980" y="482433"/>
                </a:lnTo>
                <a:lnTo>
                  <a:pt x="4194642" y="471850"/>
                </a:lnTo>
                <a:lnTo>
                  <a:pt x="4227000" y="460562"/>
                </a:lnTo>
                <a:lnTo>
                  <a:pt x="4259156" y="448804"/>
                </a:lnTo>
                <a:lnTo>
                  <a:pt x="4291176" y="436731"/>
                </a:lnTo>
                <a:lnTo>
                  <a:pt x="4322401" y="425155"/>
                </a:lnTo>
                <a:lnTo>
                  <a:pt x="4353095" y="413909"/>
                </a:lnTo>
                <a:lnTo>
                  <a:pt x="4383435" y="402885"/>
                </a:lnTo>
                <a:lnTo>
                  <a:pt x="4413541" y="392713"/>
                </a:lnTo>
                <a:lnTo>
                  <a:pt x="4443488" y="383110"/>
                </a:lnTo>
                <a:lnTo>
                  <a:pt x="4473331" y="373885"/>
                </a:lnTo>
                <a:lnTo>
                  <a:pt x="4503809" y="363502"/>
                </a:lnTo>
                <a:lnTo>
                  <a:pt x="4534712" y="352347"/>
                </a:lnTo>
                <a:lnTo>
                  <a:pt x="4565897" y="340676"/>
                </a:lnTo>
                <a:lnTo>
                  <a:pt x="4596564" y="330074"/>
                </a:lnTo>
                <a:lnTo>
                  <a:pt x="4626888" y="320184"/>
                </a:lnTo>
                <a:lnTo>
                  <a:pt x="4656981" y="310768"/>
                </a:lnTo>
                <a:lnTo>
                  <a:pt x="4685510" y="300963"/>
                </a:lnTo>
                <a:lnTo>
                  <a:pt x="4712995" y="290898"/>
                </a:lnTo>
                <a:lnTo>
                  <a:pt x="4739785" y="280661"/>
                </a:lnTo>
                <a:lnTo>
                  <a:pt x="4766818" y="269602"/>
                </a:lnTo>
                <a:lnTo>
                  <a:pt x="4794012" y="257997"/>
                </a:lnTo>
                <a:lnTo>
                  <a:pt x="4821314" y="246027"/>
                </a:lnTo>
                <a:lnTo>
                  <a:pt x="4847276" y="234519"/>
                </a:lnTo>
                <a:lnTo>
                  <a:pt x="4872345" y="223319"/>
                </a:lnTo>
                <a:lnTo>
                  <a:pt x="4896819" y="212325"/>
                </a:lnTo>
                <a:lnTo>
                  <a:pt x="4920896" y="202173"/>
                </a:lnTo>
                <a:lnTo>
                  <a:pt x="4944708" y="192583"/>
                </a:lnTo>
                <a:lnTo>
                  <a:pt x="4968345" y="183367"/>
                </a:lnTo>
                <a:lnTo>
                  <a:pt x="4990452" y="173696"/>
                </a:lnTo>
                <a:lnTo>
                  <a:pt x="5011541" y="163720"/>
                </a:lnTo>
                <a:lnTo>
                  <a:pt x="5031949" y="153542"/>
                </a:lnTo>
                <a:lnTo>
                  <a:pt x="5049789" y="143935"/>
                </a:lnTo>
                <a:lnTo>
                  <a:pt x="5080899" y="125733"/>
                </a:lnTo>
                <a:lnTo>
                  <a:pt x="5105074" y="110118"/>
                </a:lnTo>
                <a:lnTo>
                  <a:pt x="5134551" y="91308"/>
                </a:lnTo>
                <a:lnTo>
                  <a:pt x="5159276" y="76798"/>
                </a:lnTo>
                <a:lnTo>
                  <a:pt x="5186595" y="62624"/>
                </a:lnTo>
                <a:lnTo>
                  <a:pt x="5199234" y="55286"/>
                </a:lnTo>
                <a:lnTo>
                  <a:pt x="5203057" y="50821"/>
                </a:lnTo>
                <a:lnTo>
                  <a:pt x="5205513" y="45577"/>
                </a:lnTo>
                <a:lnTo>
                  <a:pt x="5206064" y="38932"/>
                </a:lnTo>
                <a:lnTo>
                  <a:pt x="5210471" y="33063"/>
                </a:lnTo>
                <a:lnTo>
                  <a:pt x="5212203" y="26406"/>
                </a:lnTo>
                <a:lnTo>
                  <a:pt x="5212389" y="22211"/>
                </a:lnTo>
                <a:lnTo>
                  <a:pt x="5214314" y="18483"/>
                </a:lnTo>
                <a:lnTo>
                  <a:pt x="5218227" y="14473"/>
                </a:lnTo>
                <a:lnTo>
                  <a:pt x="5239598" y="2642"/>
                </a:lnTo>
                <a:lnTo>
                  <a:pt x="5246297" y="667"/>
                </a:lnTo>
                <a:lnTo>
                  <a:pt x="5246310" y="390"/>
                </a:lnTo>
                <a:lnTo>
                  <a:pt x="5242955" y="0"/>
                </a:lnTo>
                <a:lnTo>
                  <a:pt x="5237306" y="615"/>
                </a:lnTo>
                <a:lnTo>
                  <a:pt x="5216142" y="5633"/>
                </a:lnTo>
                <a:lnTo>
                  <a:pt x="5192698" y="12055"/>
                </a:lnTo>
                <a:lnTo>
                  <a:pt x="5167698" y="17731"/>
                </a:lnTo>
                <a:lnTo>
                  <a:pt x="5143886" y="22606"/>
                </a:lnTo>
                <a:lnTo>
                  <a:pt x="5116730" y="28612"/>
                </a:lnTo>
                <a:lnTo>
                  <a:pt x="5106887" y="30264"/>
                </a:lnTo>
                <a:lnTo>
                  <a:pt x="5104686" y="29999"/>
                </a:lnTo>
                <a:lnTo>
                  <a:pt x="5103924" y="29117"/>
                </a:lnTo>
                <a:lnTo>
                  <a:pt x="5104122" y="27823"/>
                </a:lnTo>
                <a:lnTo>
                  <a:pt x="5105665" y="26961"/>
                </a:lnTo>
                <a:lnTo>
                  <a:pt x="5128901" y="22092"/>
                </a:lnTo>
                <a:lnTo>
                  <a:pt x="5158779" y="16465"/>
                </a:lnTo>
                <a:lnTo>
                  <a:pt x="5182256" y="14282"/>
                </a:lnTo>
                <a:lnTo>
                  <a:pt x="5205390" y="14017"/>
                </a:lnTo>
                <a:lnTo>
                  <a:pt x="5225079" y="16252"/>
                </a:lnTo>
                <a:lnTo>
                  <a:pt x="5231458" y="18541"/>
                </a:lnTo>
                <a:lnTo>
                  <a:pt x="5235711" y="21478"/>
                </a:lnTo>
                <a:lnTo>
                  <a:pt x="5238546" y="24847"/>
                </a:lnTo>
                <a:lnTo>
                  <a:pt x="5241697" y="34235"/>
                </a:lnTo>
                <a:lnTo>
                  <a:pt x="5242536" y="39702"/>
                </a:lnTo>
                <a:lnTo>
                  <a:pt x="5234452" y="68049"/>
                </a:lnTo>
                <a:lnTo>
                  <a:pt x="5227210" y="94763"/>
                </a:lnTo>
                <a:lnTo>
                  <a:pt x="5225167" y="114136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79" name="SMARTInkShape-3564"/>
          <p:cNvSpPr/>
          <p:nvPr>
            <p:custDataLst>
              <p:tags r:id="rId19"/>
            </p:custDataLst>
          </p:nvPr>
        </p:nvSpPr>
        <p:spPr>
          <a:xfrm>
            <a:off x="1517650" y="2898387"/>
            <a:ext cx="3470260" cy="507693"/>
          </a:xfrm>
          <a:custGeom>
            <a:avLst/>
            <a:gdLst/>
            <a:ahLst/>
            <a:cxnLst/>
            <a:rect l="0" t="0" r="0" b="0"/>
            <a:pathLst>
              <a:path w="3470260" h="507693">
                <a:moveTo>
                  <a:pt x="0" y="9913"/>
                </a:moveTo>
                <a:lnTo>
                  <a:pt x="0" y="9913"/>
                </a:lnTo>
                <a:lnTo>
                  <a:pt x="5467" y="9913"/>
                </a:lnTo>
                <a:lnTo>
                  <a:pt x="24625" y="28211"/>
                </a:lnTo>
                <a:lnTo>
                  <a:pt x="46508" y="55100"/>
                </a:lnTo>
                <a:lnTo>
                  <a:pt x="70257" y="79909"/>
                </a:lnTo>
                <a:lnTo>
                  <a:pt x="101811" y="110967"/>
                </a:lnTo>
                <a:lnTo>
                  <a:pt x="123566" y="130085"/>
                </a:lnTo>
                <a:lnTo>
                  <a:pt x="151109" y="148460"/>
                </a:lnTo>
                <a:lnTo>
                  <a:pt x="181459" y="166739"/>
                </a:lnTo>
                <a:lnTo>
                  <a:pt x="211412" y="186623"/>
                </a:lnTo>
                <a:lnTo>
                  <a:pt x="227724" y="196864"/>
                </a:lnTo>
                <a:lnTo>
                  <a:pt x="244950" y="207219"/>
                </a:lnTo>
                <a:lnTo>
                  <a:pt x="262783" y="217650"/>
                </a:lnTo>
                <a:lnTo>
                  <a:pt x="281728" y="228132"/>
                </a:lnTo>
                <a:lnTo>
                  <a:pt x="301413" y="238648"/>
                </a:lnTo>
                <a:lnTo>
                  <a:pt x="321592" y="249186"/>
                </a:lnTo>
                <a:lnTo>
                  <a:pt x="342100" y="259740"/>
                </a:lnTo>
                <a:lnTo>
                  <a:pt x="362828" y="270303"/>
                </a:lnTo>
                <a:lnTo>
                  <a:pt x="383702" y="280873"/>
                </a:lnTo>
                <a:lnTo>
                  <a:pt x="406085" y="291447"/>
                </a:lnTo>
                <a:lnTo>
                  <a:pt x="429473" y="302025"/>
                </a:lnTo>
                <a:lnTo>
                  <a:pt x="453532" y="312604"/>
                </a:lnTo>
                <a:lnTo>
                  <a:pt x="478744" y="322479"/>
                </a:lnTo>
                <a:lnTo>
                  <a:pt x="504723" y="331885"/>
                </a:lnTo>
                <a:lnTo>
                  <a:pt x="531216" y="340977"/>
                </a:lnTo>
                <a:lnTo>
                  <a:pt x="558755" y="350567"/>
                </a:lnTo>
                <a:lnTo>
                  <a:pt x="586992" y="360488"/>
                </a:lnTo>
                <a:lnTo>
                  <a:pt x="615695" y="370629"/>
                </a:lnTo>
                <a:lnTo>
                  <a:pt x="645413" y="380213"/>
                </a:lnTo>
                <a:lnTo>
                  <a:pt x="675809" y="389424"/>
                </a:lnTo>
                <a:lnTo>
                  <a:pt x="706656" y="398387"/>
                </a:lnTo>
                <a:lnTo>
                  <a:pt x="737098" y="407184"/>
                </a:lnTo>
                <a:lnTo>
                  <a:pt x="767271" y="415872"/>
                </a:lnTo>
                <a:lnTo>
                  <a:pt x="797264" y="424485"/>
                </a:lnTo>
                <a:lnTo>
                  <a:pt x="827843" y="433050"/>
                </a:lnTo>
                <a:lnTo>
                  <a:pt x="858812" y="441582"/>
                </a:lnTo>
                <a:lnTo>
                  <a:pt x="890041" y="450092"/>
                </a:lnTo>
                <a:lnTo>
                  <a:pt x="922855" y="457883"/>
                </a:lnTo>
                <a:lnTo>
                  <a:pt x="956726" y="465193"/>
                </a:lnTo>
                <a:lnTo>
                  <a:pt x="991301" y="472183"/>
                </a:lnTo>
                <a:lnTo>
                  <a:pt x="1026345" y="478254"/>
                </a:lnTo>
                <a:lnTo>
                  <a:pt x="1061702" y="483712"/>
                </a:lnTo>
                <a:lnTo>
                  <a:pt x="1097268" y="488763"/>
                </a:lnTo>
                <a:lnTo>
                  <a:pt x="1133678" y="492835"/>
                </a:lnTo>
                <a:lnTo>
                  <a:pt x="1170653" y="496255"/>
                </a:lnTo>
                <a:lnTo>
                  <a:pt x="1208002" y="499241"/>
                </a:lnTo>
                <a:lnTo>
                  <a:pt x="1245601" y="501937"/>
                </a:lnTo>
                <a:lnTo>
                  <a:pt x="1283367" y="504440"/>
                </a:lnTo>
                <a:lnTo>
                  <a:pt x="1321245" y="506814"/>
                </a:lnTo>
                <a:lnTo>
                  <a:pt x="1359196" y="507692"/>
                </a:lnTo>
                <a:lnTo>
                  <a:pt x="1397198" y="507571"/>
                </a:lnTo>
                <a:lnTo>
                  <a:pt x="1435232" y="506785"/>
                </a:lnTo>
                <a:lnTo>
                  <a:pt x="1473288" y="505556"/>
                </a:lnTo>
                <a:lnTo>
                  <a:pt x="1511359" y="504030"/>
                </a:lnTo>
                <a:lnTo>
                  <a:pt x="1549439" y="502308"/>
                </a:lnTo>
                <a:lnTo>
                  <a:pt x="1588937" y="499748"/>
                </a:lnTo>
                <a:lnTo>
                  <a:pt x="1629380" y="496631"/>
                </a:lnTo>
                <a:lnTo>
                  <a:pt x="1670454" y="493142"/>
                </a:lnTo>
                <a:lnTo>
                  <a:pt x="1711241" y="488699"/>
                </a:lnTo>
                <a:lnTo>
                  <a:pt x="1751839" y="483620"/>
                </a:lnTo>
                <a:lnTo>
                  <a:pt x="1792309" y="478118"/>
                </a:lnTo>
                <a:lnTo>
                  <a:pt x="1832695" y="473038"/>
                </a:lnTo>
                <a:lnTo>
                  <a:pt x="1873024" y="468241"/>
                </a:lnTo>
                <a:lnTo>
                  <a:pt x="1913316" y="463632"/>
                </a:lnTo>
                <a:lnTo>
                  <a:pt x="1952877" y="458442"/>
                </a:lnTo>
                <a:lnTo>
                  <a:pt x="1991952" y="452866"/>
                </a:lnTo>
                <a:lnTo>
                  <a:pt x="2030701" y="447031"/>
                </a:lnTo>
                <a:lnTo>
                  <a:pt x="2068528" y="441025"/>
                </a:lnTo>
                <a:lnTo>
                  <a:pt x="2105741" y="434904"/>
                </a:lnTo>
                <a:lnTo>
                  <a:pt x="2142544" y="428707"/>
                </a:lnTo>
                <a:lnTo>
                  <a:pt x="2179779" y="421754"/>
                </a:lnTo>
                <a:lnTo>
                  <a:pt x="2217303" y="414295"/>
                </a:lnTo>
                <a:lnTo>
                  <a:pt x="2255019" y="406501"/>
                </a:lnTo>
                <a:lnTo>
                  <a:pt x="2293568" y="399188"/>
                </a:lnTo>
                <a:lnTo>
                  <a:pt x="2332673" y="392197"/>
                </a:lnTo>
                <a:lnTo>
                  <a:pt x="2372149" y="385419"/>
                </a:lnTo>
                <a:lnTo>
                  <a:pt x="2409049" y="378078"/>
                </a:lnTo>
                <a:lnTo>
                  <a:pt x="2444233" y="370362"/>
                </a:lnTo>
                <a:lnTo>
                  <a:pt x="2478272" y="362396"/>
                </a:lnTo>
                <a:lnTo>
                  <a:pt x="2511548" y="354968"/>
                </a:lnTo>
                <a:lnTo>
                  <a:pt x="2544315" y="347899"/>
                </a:lnTo>
                <a:lnTo>
                  <a:pt x="2576743" y="341070"/>
                </a:lnTo>
                <a:lnTo>
                  <a:pt x="2608946" y="333696"/>
                </a:lnTo>
                <a:lnTo>
                  <a:pt x="2640997" y="325957"/>
                </a:lnTo>
                <a:lnTo>
                  <a:pt x="2672948" y="317976"/>
                </a:lnTo>
                <a:lnTo>
                  <a:pt x="2704126" y="309833"/>
                </a:lnTo>
                <a:lnTo>
                  <a:pt x="2734790" y="301582"/>
                </a:lnTo>
                <a:lnTo>
                  <a:pt x="2765110" y="293258"/>
                </a:lnTo>
                <a:lnTo>
                  <a:pt x="2795201" y="285593"/>
                </a:lnTo>
                <a:lnTo>
                  <a:pt x="2825140" y="278366"/>
                </a:lnTo>
                <a:lnTo>
                  <a:pt x="2854977" y="271432"/>
                </a:lnTo>
                <a:lnTo>
                  <a:pt x="2884040" y="263987"/>
                </a:lnTo>
                <a:lnTo>
                  <a:pt x="2912588" y="256201"/>
                </a:lnTo>
                <a:lnTo>
                  <a:pt x="2940792" y="248188"/>
                </a:lnTo>
                <a:lnTo>
                  <a:pt x="2966650" y="240730"/>
                </a:lnTo>
                <a:lnTo>
                  <a:pt x="2990944" y="233641"/>
                </a:lnTo>
                <a:lnTo>
                  <a:pt x="3014196" y="226798"/>
                </a:lnTo>
                <a:lnTo>
                  <a:pt x="3036048" y="219414"/>
                </a:lnTo>
                <a:lnTo>
                  <a:pt x="3056965" y="211669"/>
                </a:lnTo>
                <a:lnTo>
                  <a:pt x="3077260" y="203684"/>
                </a:lnTo>
                <a:lnTo>
                  <a:pt x="3097140" y="196243"/>
                </a:lnTo>
                <a:lnTo>
                  <a:pt x="3116743" y="189167"/>
                </a:lnTo>
                <a:lnTo>
                  <a:pt x="3136162" y="182332"/>
                </a:lnTo>
                <a:lnTo>
                  <a:pt x="3153342" y="175659"/>
                </a:lnTo>
                <a:lnTo>
                  <a:pt x="3183718" y="162600"/>
                </a:lnTo>
                <a:lnTo>
                  <a:pt x="3211330" y="149740"/>
                </a:lnTo>
                <a:lnTo>
                  <a:pt x="3237008" y="136970"/>
                </a:lnTo>
                <a:lnTo>
                  <a:pt x="3260179" y="124238"/>
                </a:lnTo>
                <a:lnTo>
                  <a:pt x="3286316" y="108541"/>
                </a:lnTo>
                <a:lnTo>
                  <a:pt x="3314111" y="90595"/>
                </a:lnTo>
                <a:lnTo>
                  <a:pt x="3339983" y="71581"/>
                </a:lnTo>
                <a:lnTo>
                  <a:pt x="3359116" y="57583"/>
                </a:lnTo>
                <a:lnTo>
                  <a:pt x="3381173" y="43161"/>
                </a:lnTo>
                <a:lnTo>
                  <a:pt x="3403564" y="22648"/>
                </a:lnTo>
                <a:lnTo>
                  <a:pt x="3400218" y="25994"/>
                </a:lnTo>
                <a:lnTo>
                  <a:pt x="3394806" y="27643"/>
                </a:lnTo>
                <a:lnTo>
                  <a:pt x="3388403" y="29082"/>
                </a:lnTo>
                <a:lnTo>
                  <a:pt x="3359616" y="39743"/>
                </a:lnTo>
                <a:lnTo>
                  <a:pt x="3331961" y="49933"/>
                </a:lnTo>
                <a:lnTo>
                  <a:pt x="3302901" y="61954"/>
                </a:lnTo>
                <a:lnTo>
                  <a:pt x="3276778" y="70418"/>
                </a:lnTo>
                <a:lnTo>
                  <a:pt x="3249739" y="73237"/>
                </a:lnTo>
                <a:lnTo>
                  <a:pt x="3250226" y="73296"/>
                </a:lnTo>
                <a:lnTo>
                  <a:pt x="3275557" y="57701"/>
                </a:lnTo>
                <a:lnTo>
                  <a:pt x="3305454" y="42652"/>
                </a:lnTo>
                <a:lnTo>
                  <a:pt x="3330346" y="32930"/>
                </a:lnTo>
                <a:lnTo>
                  <a:pt x="3360224" y="21554"/>
                </a:lnTo>
                <a:lnTo>
                  <a:pt x="3390437" y="11324"/>
                </a:lnTo>
                <a:lnTo>
                  <a:pt x="3418917" y="3484"/>
                </a:lnTo>
                <a:lnTo>
                  <a:pt x="3443332" y="0"/>
                </a:lnTo>
                <a:lnTo>
                  <a:pt x="3466800" y="1410"/>
                </a:lnTo>
                <a:lnTo>
                  <a:pt x="3469722" y="4950"/>
                </a:lnTo>
                <a:lnTo>
                  <a:pt x="3470259" y="10132"/>
                </a:lnTo>
                <a:lnTo>
                  <a:pt x="3464273" y="32791"/>
                </a:lnTo>
                <a:lnTo>
                  <a:pt x="3459493" y="51125"/>
                </a:lnTo>
                <a:lnTo>
                  <a:pt x="3460750" y="86113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86" name="SMARTInkShape-Group703"/>
          <p:cNvGrpSpPr/>
          <p:nvPr/>
        </p:nvGrpSpPr>
        <p:grpSpPr>
          <a:xfrm>
            <a:off x="7169150" y="2415484"/>
            <a:ext cx="1961205" cy="1724717"/>
            <a:chOff x="7169150" y="2415484"/>
            <a:chExt cx="1961205" cy="1724717"/>
          </a:xfrm>
        </p:grpSpPr>
        <p:sp>
          <p:nvSpPr>
            <p:cNvPr id="1980" name="SMARTInkShape-3565"/>
            <p:cNvSpPr/>
            <p:nvPr>
              <p:custDataLst>
                <p:tags r:id="rId232"/>
              </p:custDataLst>
            </p:nvPr>
          </p:nvSpPr>
          <p:spPr>
            <a:xfrm>
              <a:off x="7984714" y="2527300"/>
              <a:ext cx="98837" cy="1612901"/>
            </a:xfrm>
            <a:custGeom>
              <a:avLst/>
              <a:gdLst/>
              <a:ahLst/>
              <a:cxnLst/>
              <a:rect l="0" t="0" r="0" b="0"/>
              <a:pathLst>
                <a:path w="98837" h="1612901">
                  <a:moveTo>
                    <a:pt x="98836" y="0"/>
                  </a:moveTo>
                  <a:lnTo>
                    <a:pt x="98836" y="0"/>
                  </a:lnTo>
                  <a:lnTo>
                    <a:pt x="98836" y="3371"/>
                  </a:lnTo>
                  <a:lnTo>
                    <a:pt x="90813" y="21676"/>
                  </a:lnTo>
                  <a:lnTo>
                    <a:pt x="91677" y="44444"/>
                  </a:lnTo>
                  <a:lnTo>
                    <a:pt x="91540" y="74630"/>
                  </a:lnTo>
                  <a:lnTo>
                    <a:pt x="89009" y="100432"/>
                  </a:lnTo>
                  <a:lnTo>
                    <a:pt x="81768" y="130244"/>
                  </a:lnTo>
                  <a:lnTo>
                    <a:pt x="76875" y="146096"/>
                  </a:lnTo>
                  <a:lnTo>
                    <a:pt x="72906" y="162308"/>
                  </a:lnTo>
                  <a:lnTo>
                    <a:pt x="69555" y="178761"/>
                  </a:lnTo>
                  <a:lnTo>
                    <a:pt x="66615" y="195374"/>
                  </a:lnTo>
                  <a:lnTo>
                    <a:pt x="63950" y="213505"/>
                  </a:lnTo>
                  <a:lnTo>
                    <a:pt x="61468" y="232648"/>
                  </a:lnTo>
                  <a:lnTo>
                    <a:pt x="59107" y="252465"/>
                  </a:lnTo>
                  <a:lnTo>
                    <a:pt x="57533" y="272732"/>
                  </a:lnTo>
                  <a:lnTo>
                    <a:pt x="56484" y="293299"/>
                  </a:lnTo>
                  <a:lnTo>
                    <a:pt x="55784" y="314066"/>
                  </a:lnTo>
                  <a:lnTo>
                    <a:pt x="55319" y="335672"/>
                  </a:lnTo>
                  <a:lnTo>
                    <a:pt x="55008" y="357837"/>
                  </a:lnTo>
                  <a:lnTo>
                    <a:pt x="54801" y="380374"/>
                  </a:lnTo>
                  <a:lnTo>
                    <a:pt x="54662" y="404572"/>
                  </a:lnTo>
                  <a:lnTo>
                    <a:pt x="54570" y="429876"/>
                  </a:lnTo>
                  <a:lnTo>
                    <a:pt x="54508" y="455917"/>
                  </a:lnTo>
                  <a:lnTo>
                    <a:pt x="54467" y="482450"/>
                  </a:lnTo>
                  <a:lnTo>
                    <a:pt x="54440" y="509312"/>
                  </a:lnTo>
                  <a:lnTo>
                    <a:pt x="54422" y="536391"/>
                  </a:lnTo>
                  <a:lnTo>
                    <a:pt x="52998" y="563616"/>
                  </a:lnTo>
                  <a:lnTo>
                    <a:pt x="50639" y="590938"/>
                  </a:lnTo>
                  <a:lnTo>
                    <a:pt x="47655" y="618326"/>
                  </a:lnTo>
                  <a:lnTo>
                    <a:pt x="44254" y="647167"/>
                  </a:lnTo>
                  <a:lnTo>
                    <a:pt x="40576" y="676978"/>
                  </a:lnTo>
                  <a:lnTo>
                    <a:pt x="36713" y="707436"/>
                  </a:lnTo>
                  <a:lnTo>
                    <a:pt x="33431" y="739029"/>
                  </a:lnTo>
                  <a:lnTo>
                    <a:pt x="30538" y="771381"/>
                  </a:lnTo>
                  <a:lnTo>
                    <a:pt x="27904" y="804237"/>
                  </a:lnTo>
                  <a:lnTo>
                    <a:pt x="26854" y="835314"/>
                  </a:lnTo>
                  <a:lnTo>
                    <a:pt x="26859" y="865204"/>
                  </a:lnTo>
                  <a:lnTo>
                    <a:pt x="27567" y="894302"/>
                  </a:lnTo>
                  <a:lnTo>
                    <a:pt x="28040" y="923579"/>
                  </a:lnTo>
                  <a:lnTo>
                    <a:pt x="28356" y="952975"/>
                  </a:lnTo>
                  <a:lnTo>
                    <a:pt x="28566" y="982450"/>
                  </a:lnTo>
                  <a:lnTo>
                    <a:pt x="28000" y="1011978"/>
                  </a:lnTo>
                  <a:lnTo>
                    <a:pt x="26917" y="1041541"/>
                  </a:lnTo>
                  <a:lnTo>
                    <a:pt x="25490" y="1071127"/>
                  </a:lnTo>
                  <a:lnTo>
                    <a:pt x="23833" y="1100729"/>
                  </a:lnTo>
                  <a:lnTo>
                    <a:pt x="22024" y="1130341"/>
                  </a:lnTo>
                  <a:lnTo>
                    <a:pt x="20111" y="1159961"/>
                  </a:lnTo>
                  <a:lnTo>
                    <a:pt x="18130" y="1188879"/>
                  </a:lnTo>
                  <a:lnTo>
                    <a:pt x="16105" y="1217331"/>
                  </a:lnTo>
                  <a:lnTo>
                    <a:pt x="14048" y="1245470"/>
                  </a:lnTo>
                  <a:lnTo>
                    <a:pt x="11972" y="1271991"/>
                  </a:lnTo>
                  <a:lnTo>
                    <a:pt x="9883" y="1297433"/>
                  </a:lnTo>
                  <a:lnTo>
                    <a:pt x="7783" y="1322155"/>
                  </a:lnTo>
                  <a:lnTo>
                    <a:pt x="6384" y="1346398"/>
                  </a:lnTo>
                  <a:lnTo>
                    <a:pt x="5452" y="1370321"/>
                  </a:lnTo>
                  <a:lnTo>
                    <a:pt x="4829" y="1394030"/>
                  </a:lnTo>
                  <a:lnTo>
                    <a:pt x="4415" y="1416187"/>
                  </a:lnTo>
                  <a:lnTo>
                    <a:pt x="4139" y="1437308"/>
                  </a:lnTo>
                  <a:lnTo>
                    <a:pt x="3954" y="1457739"/>
                  </a:lnTo>
                  <a:lnTo>
                    <a:pt x="3126" y="1476298"/>
                  </a:lnTo>
                  <a:lnTo>
                    <a:pt x="1868" y="1493610"/>
                  </a:lnTo>
                  <a:lnTo>
                    <a:pt x="0" y="1525310"/>
                  </a:lnTo>
                  <a:lnTo>
                    <a:pt x="1522" y="1553510"/>
                  </a:lnTo>
                  <a:lnTo>
                    <a:pt x="2974" y="1583073"/>
                  </a:lnTo>
                  <a:lnTo>
                    <a:pt x="3586" y="161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1" name="SMARTInkShape-3566"/>
            <p:cNvSpPr/>
            <p:nvPr>
              <p:custDataLst>
                <p:tags r:id="rId233"/>
              </p:custDataLst>
            </p:nvPr>
          </p:nvSpPr>
          <p:spPr>
            <a:xfrm>
              <a:off x="7169150" y="3314734"/>
              <a:ext cx="1961205" cy="116735"/>
            </a:xfrm>
            <a:custGeom>
              <a:avLst/>
              <a:gdLst/>
              <a:ahLst/>
              <a:cxnLst/>
              <a:rect l="0" t="0" r="0" b="0"/>
              <a:pathLst>
                <a:path w="1961205" h="116735">
                  <a:moveTo>
                    <a:pt x="0" y="69816"/>
                  </a:moveTo>
                  <a:lnTo>
                    <a:pt x="0" y="69816"/>
                  </a:lnTo>
                  <a:lnTo>
                    <a:pt x="17325" y="65452"/>
                  </a:lnTo>
                  <a:lnTo>
                    <a:pt x="36627" y="64349"/>
                  </a:lnTo>
                  <a:lnTo>
                    <a:pt x="64962" y="63858"/>
                  </a:lnTo>
                  <a:lnTo>
                    <a:pt x="81408" y="63728"/>
                  </a:lnTo>
                  <a:lnTo>
                    <a:pt x="100839" y="63640"/>
                  </a:lnTo>
                  <a:lnTo>
                    <a:pt x="122259" y="63582"/>
                  </a:lnTo>
                  <a:lnTo>
                    <a:pt x="145006" y="63543"/>
                  </a:lnTo>
                  <a:lnTo>
                    <a:pt x="170049" y="62812"/>
                  </a:lnTo>
                  <a:lnTo>
                    <a:pt x="196621" y="61619"/>
                  </a:lnTo>
                  <a:lnTo>
                    <a:pt x="224214" y="60118"/>
                  </a:lnTo>
                  <a:lnTo>
                    <a:pt x="253898" y="58412"/>
                  </a:lnTo>
                  <a:lnTo>
                    <a:pt x="284977" y="56569"/>
                  </a:lnTo>
                  <a:lnTo>
                    <a:pt x="316985" y="54634"/>
                  </a:lnTo>
                  <a:lnTo>
                    <a:pt x="349612" y="53345"/>
                  </a:lnTo>
                  <a:lnTo>
                    <a:pt x="382653" y="52485"/>
                  </a:lnTo>
                  <a:lnTo>
                    <a:pt x="415968" y="51912"/>
                  </a:lnTo>
                  <a:lnTo>
                    <a:pt x="450173" y="50825"/>
                  </a:lnTo>
                  <a:lnTo>
                    <a:pt x="484970" y="49394"/>
                  </a:lnTo>
                  <a:lnTo>
                    <a:pt x="520164" y="47734"/>
                  </a:lnTo>
                  <a:lnTo>
                    <a:pt x="558442" y="46628"/>
                  </a:lnTo>
                  <a:lnTo>
                    <a:pt x="598778" y="45891"/>
                  </a:lnTo>
                  <a:lnTo>
                    <a:pt x="640486" y="45399"/>
                  </a:lnTo>
                  <a:lnTo>
                    <a:pt x="681696" y="45071"/>
                  </a:lnTo>
                  <a:lnTo>
                    <a:pt x="722574" y="44853"/>
                  </a:lnTo>
                  <a:lnTo>
                    <a:pt x="763233" y="44707"/>
                  </a:lnTo>
                  <a:lnTo>
                    <a:pt x="804450" y="43904"/>
                  </a:lnTo>
                  <a:lnTo>
                    <a:pt x="846038" y="42664"/>
                  </a:lnTo>
                  <a:lnTo>
                    <a:pt x="887876" y="41131"/>
                  </a:lnTo>
                  <a:lnTo>
                    <a:pt x="930584" y="40109"/>
                  </a:lnTo>
                  <a:lnTo>
                    <a:pt x="973872" y="39428"/>
                  </a:lnTo>
                  <a:lnTo>
                    <a:pt x="1017549" y="38974"/>
                  </a:lnTo>
                  <a:lnTo>
                    <a:pt x="1060071" y="38671"/>
                  </a:lnTo>
                  <a:lnTo>
                    <a:pt x="1101825" y="38470"/>
                  </a:lnTo>
                  <a:lnTo>
                    <a:pt x="1143067" y="38335"/>
                  </a:lnTo>
                  <a:lnTo>
                    <a:pt x="1183966" y="38245"/>
                  </a:lnTo>
                  <a:lnTo>
                    <a:pt x="1224638" y="38185"/>
                  </a:lnTo>
                  <a:lnTo>
                    <a:pt x="1265159" y="38146"/>
                  </a:lnTo>
                  <a:lnTo>
                    <a:pt x="1305578" y="38119"/>
                  </a:lnTo>
                  <a:lnTo>
                    <a:pt x="1345929" y="38102"/>
                  </a:lnTo>
                  <a:lnTo>
                    <a:pt x="1386236" y="38090"/>
                  </a:lnTo>
                  <a:lnTo>
                    <a:pt x="1424397" y="38082"/>
                  </a:lnTo>
                  <a:lnTo>
                    <a:pt x="1461126" y="38076"/>
                  </a:lnTo>
                  <a:lnTo>
                    <a:pt x="1496900" y="38073"/>
                  </a:lnTo>
                  <a:lnTo>
                    <a:pt x="1529922" y="38776"/>
                  </a:lnTo>
                  <a:lnTo>
                    <a:pt x="1561109" y="39951"/>
                  </a:lnTo>
                  <a:lnTo>
                    <a:pt x="1591073" y="41439"/>
                  </a:lnTo>
                  <a:lnTo>
                    <a:pt x="1619515" y="43137"/>
                  </a:lnTo>
                  <a:lnTo>
                    <a:pt x="1646944" y="44974"/>
                  </a:lnTo>
                  <a:lnTo>
                    <a:pt x="1673696" y="46905"/>
                  </a:lnTo>
                  <a:lnTo>
                    <a:pt x="1699292" y="47486"/>
                  </a:lnTo>
                  <a:lnTo>
                    <a:pt x="1724116" y="47169"/>
                  </a:lnTo>
                  <a:lnTo>
                    <a:pt x="1748428" y="46251"/>
                  </a:lnTo>
                  <a:lnTo>
                    <a:pt x="1770985" y="47050"/>
                  </a:lnTo>
                  <a:lnTo>
                    <a:pt x="1792374" y="48994"/>
                  </a:lnTo>
                  <a:lnTo>
                    <a:pt x="1812982" y="51702"/>
                  </a:lnTo>
                  <a:lnTo>
                    <a:pt x="1831660" y="52801"/>
                  </a:lnTo>
                  <a:lnTo>
                    <a:pt x="1849051" y="52828"/>
                  </a:lnTo>
                  <a:lnTo>
                    <a:pt x="1880133" y="52388"/>
                  </a:lnTo>
                  <a:lnTo>
                    <a:pt x="1905708" y="54544"/>
                  </a:lnTo>
                  <a:lnTo>
                    <a:pt x="1933197" y="56354"/>
                  </a:lnTo>
                  <a:lnTo>
                    <a:pt x="1958957" y="57049"/>
                  </a:lnTo>
                  <a:lnTo>
                    <a:pt x="1960021" y="56366"/>
                  </a:lnTo>
                  <a:lnTo>
                    <a:pt x="1960731" y="55204"/>
                  </a:lnTo>
                  <a:lnTo>
                    <a:pt x="1961204" y="53725"/>
                  </a:lnTo>
                  <a:lnTo>
                    <a:pt x="1957967" y="48318"/>
                  </a:lnTo>
                  <a:lnTo>
                    <a:pt x="1951824" y="41917"/>
                  </a:lnTo>
                  <a:lnTo>
                    <a:pt x="1923941" y="23586"/>
                  </a:lnTo>
                  <a:lnTo>
                    <a:pt x="1916946" y="16813"/>
                  </a:lnTo>
                  <a:lnTo>
                    <a:pt x="1913837" y="11452"/>
                  </a:lnTo>
                  <a:lnTo>
                    <a:pt x="1911369" y="83"/>
                  </a:lnTo>
                  <a:lnTo>
                    <a:pt x="1914727" y="0"/>
                  </a:lnTo>
                  <a:lnTo>
                    <a:pt x="1918260" y="1863"/>
                  </a:lnTo>
                  <a:lnTo>
                    <a:pt x="1920190" y="3347"/>
                  </a:lnTo>
                  <a:lnTo>
                    <a:pt x="1922334" y="8760"/>
                  </a:lnTo>
                  <a:lnTo>
                    <a:pt x="1922906" y="12178"/>
                  </a:lnTo>
                  <a:lnTo>
                    <a:pt x="1916969" y="30474"/>
                  </a:lnTo>
                  <a:lnTo>
                    <a:pt x="1902902" y="57140"/>
                  </a:lnTo>
                  <a:lnTo>
                    <a:pt x="1884255" y="86911"/>
                  </a:lnTo>
                  <a:lnTo>
                    <a:pt x="1870746" y="105230"/>
                  </a:lnTo>
                  <a:lnTo>
                    <a:pt x="1868039" y="113470"/>
                  </a:lnTo>
                  <a:lnTo>
                    <a:pt x="1867660" y="115852"/>
                  </a:lnTo>
                  <a:lnTo>
                    <a:pt x="1868818" y="116734"/>
                  </a:lnTo>
                  <a:lnTo>
                    <a:pt x="1879600" y="1142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2" name="SMARTInkShape-3567"/>
            <p:cNvSpPr/>
            <p:nvPr>
              <p:custDataLst>
                <p:tags r:id="rId234"/>
              </p:custDataLst>
            </p:nvPr>
          </p:nvSpPr>
          <p:spPr>
            <a:xfrm>
              <a:off x="8010747" y="2536055"/>
              <a:ext cx="129954" cy="52752"/>
            </a:xfrm>
            <a:custGeom>
              <a:avLst/>
              <a:gdLst/>
              <a:ahLst/>
              <a:cxnLst/>
              <a:rect l="0" t="0" r="0" b="0"/>
              <a:pathLst>
                <a:path w="129954" h="52752">
                  <a:moveTo>
                    <a:pt x="15653" y="29345"/>
                  </a:moveTo>
                  <a:lnTo>
                    <a:pt x="15653" y="29345"/>
                  </a:lnTo>
                  <a:lnTo>
                    <a:pt x="21428" y="14842"/>
                  </a:lnTo>
                  <a:lnTo>
                    <a:pt x="32676" y="145"/>
                  </a:lnTo>
                  <a:lnTo>
                    <a:pt x="33351" y="0"/>
                  </a:lnTo>
                  <a:lnTo>
                    <a:pt x="33802" y="610"/>
                  </a:lnTo>
                  <a:lnTo>
                    <a:pt x="34103" y="1721"/>
                  </a:lnTo>
                  <a:lnTo>
                    <a:pt x="27782" y="16770"/>
                  </a:lnTo>
                  <a:lnTo>
                    <a:pt x="641" y="48014"/>
                  </a:lnTo>
                  <a:lnTo>
                    <a:pt x="0" y="50257"/>
                  </a:lnTo>
                  <a:lnTo>
                    <a:pt x="279" y="51753"/>
                  </a:lnTo>
                  <a:lnTo>
                    <a:pt x="1170" y="52751"/>
                  </a:lnTo>
                  <a:lnTo>
                    <a:pt x="26021" y="37299"/>
                  </a:lnTo>
                  <a:lnTo>
                    <a:pt x="49189" y="21826"/>
                  </a:lnTo>
                  <a:lnTo>
                    <a:pt x="76625" y="4775"/>
                  </a:lnTo>
                  <a:lnTo>
                    <a:pt x="81701" y="2381"/>
                  </a:lnTo>
                  <a:lnTo>
                    <a:pt x="85085" y="2197"/>
                  </a:lnTo>
                  <a:lnTo>
                    <a:pt x="87342" y="3485"/>
                  </a:lnTo>
                  <a:lnTo>
                    <a:pt x="97704" y="15692"/>
                  </a:lnTo>
                  <a:lnTo>
                    <a:pt x="129953" y="356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3" name="SMARTInkShape-3568"/>
            <p:cNvSpPr/>
            <p:nvPr>
              <p:custDataLst>
                <p:tags r:id="rId235"/>
              </p:custDataLst>
            </p:nvPr>
          </p:nvSpPr>
          <p:spPr>
            <a:xfrm>
              <a:off x="8872662" y="3618788"/>
              <a:ext cx="99889" cy="146763"/>
            </a:xfrm>
            <a:custGeom>
              <a:avLst/>
              <a:gdLst/>
              <a:ahLst/>
              <a:cxnLst/>
              <a:rect l="0" t="0" r="0" b="0"/>
              <a:pathLst>
                <a:path w="99889" h="146763">
                  <a:moveTo>
                    <a:pt x="55438" y="45162"/>
                  </a:moveTo>
                  <a:lnTo>
                    <a:pt x="55438" y="45162"/>
                  </a:lnTo>
                  <a:lnTo>
                    <a:pt x="55438" y="34227"/>
                  </a:lnTo>
                  <a:lnTo>
                    <a:pt x="56143" y="33639"/>
                  </a:lnTo>
                  <a:lnTo>
                    <a:pt x="58809" y="32985"/>
                  </a:lnTo>
                  <a:lnTo>
                    <a:pt x="59097" y="34222"/>
                  </a:lnTo>
                  <a:lnTo>
                    <a:pt x="57534" y="39359"/>
                  </a:lnTo>
                  <a:lnTo>
                    <a:pt x="40644" y="68658"/>
                  </a:lnTo>
                  <a:lnTo>
                    <a:pt x="23773" y="93908"/>
                  </a:lnTo>
                  <a:lnTo>
                    <a:pt x="6954" y="122080"/>
                  </a:lnTo>
                  <a:lnTo>
                    <a:pt x="2140" y="128031"/>
                  </a:lnTo>
                  <a:lnTo>
                    <a:pt x="855" y="128630"/>
                  </a:lnTo>
                  <a:lnTo>
                    <a:pt x="0" y="128324"/>
                  </a:lnTo>
                  <a:lnTo>
                    <a:pt x="9471" y="105438"/>
                  </a:lnTo>
                  <a:lnTo>
                    <a:pt x="19486" y="82299"/>
                  </a:lnTo>
                  <a:lnTo>
                    <a:pt x="30992" y="59316"/>
                  </a:lnTo>
                  <a:lnTo>
                    <a:pt x="49370" y="28424"/>
                  </a:lnTo>
                  <a:lnTo>
                    <a:pt x="66372" y="703"/>
                  </a:lnTo>
                  <a:lnTo>
                    <a:pt x="68371" y="0"/>
                  </a:lnTo>
                  <a:lnTo>
                    <a:pt x="70410" y="238"/>
                  </a:lnTo>
                  <a:lnTo>
                    <a:pt x="76651" y="20798"/>
                  </a:lnTo>
                  <a:lnTo>
                    <a:pt x="79598" y="50329"/>
                  </a:lnTo>
                  <a:lnTo>
                    <a:pt x="87212" y="81422"/>
                  </a:lnTo>
                  <a:lnTo>
                    <a:pt x="95034" y="109606"/>
                  </a:lnTo>
                  <a:lnTo>
                    <a:pt x="95849" y="123428"/>
                  </a:lnTo>
                  <a:lnTo>
                    <a:pt x="95271" y="133569"/>
                  </a:lnTo>
                  <a:lnTo>
                    <a:pt x="99888" y="146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4" name="SMARTInkShape-3569"/>
            <p:cNvSpPr/>
            <p:nvPr>
              <p:custDataLst>
                <p:tags r:id="rId236"/>
              </p:custDataLst>
            </p:nvPr>
          </p:nvSpPr>
          <p:spPr>
            <a:xfrm>
              <a:off x="8896350" y="37020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19050"/>
                  </a:moveTo>
                  <a:lnTo>
                    <a:pt x="0" y="19050"/>
                  </a:lnTo>
                  <a:lnTo>
                    <a:pt x="3370" y="15679"/>
                  </a:lnTo>
                  <a:lnTo>
                    <a:pt x="31109" y="821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5" name="SMARTInkShape-3570"/>
            <p:cNvSpPr/>
            <p:nvPr>
              <p:custDataLst>
                <p:tags r:id="rId237"/>
              </p:custDataLst>
            </p:nvPr>
          </p:nvSpPr>
          <p:spPr>
            <a:xfrm>
              <a:off x="8210851" y="2415484"/>
              <a:ext cx="100376" cy="134380"/>
            </a:xfrm>
            <a:custGeom>
              <a:avLst/>
              <a:gdLst/>
              <a:ahLst/>
              <a:cxnLst/>
              <a:rect l="0" t="0" r="0" b="0"/>
              <a:pathLst>
                <a:path w="100376" h="134380">
                  <a:moveTo>
                    <a:pt x="6049" y="29266"/>
                  </a:moveTo>
                  <a:lnTo>
                    <a:pt x="6049" y="29266"/>
                  </a:lnTo>
                  <a:lnTo>
                    <a:pt x="9420" y="29266"/>
                  </a:lnTo>
                  <a:lnTo>
                    <a:pt x="11075" y="36792"/>
                  </a:lnTo>
                  <a:lnTo>
                    <a:pt x="12138" y="67990"/>
                  </a:lnTo>
                  <a:lnTo>
                    <a:pt x="15300" y="98690"/>
                  </a:lnTo>
                  <a:lnTo>
                    <a:pt x="7546" y="129442"/>
                  </a:lnTo>
                  <a:lnTo>
                    <a:pt x="6342" y="130623"/>
                  </a:lnTo>
                  <a:lnTo>
                    <a:pt x="4833" y="129998"/>
                  </a:lnTo>
                  <a:lnTo>
                    <a:pt x="3121" y="128171"/>
                  </a:lnTo>
                  <a:lnTo>
                    <a:pt x="713" y="112115"/>
                  </a:lnTo>
                  <a:lnTo>
                    <a:pt x="0" y="82741"/>
                  </a:lnTo>
                  <a:lnTo>
                    <a:pt x="1714" y="61264"/>
                  </a:lnTo>
                  <a:lnTo>
                    <a:pt x="3158" y="50598"/>
                  </a:lnTo>
                  <a:lnTo>
                    <a:pt x="12290" y="31221"/>
                  </a:lnTo>
                  <a:lnTo>
                    <a:pt x="25050" y="15318"/>
                  </a:lnTo>
                  <a:lnTo>
                    <a:pt x="37777" y="5898"/>
                  </a:lnTo>
                  <a:lnTo>
                    <a:pt x="60213" y="0"/>
                  </a:lnTo>
                  <a:lnTo>
                    <a:pt x="65442" y="583"/>
                  </a:lnTo>
                  <a:lnTo>
                    <a:pt x="68927" y="2383"/>
                  </a:lnTo>
                  <a:lnTo>
                    <a:pt x="71251" y="4994"/>
                  </a:lnTo>
                  <a:lnTo>
                    <a:pt x="71389" y="9557"/>
                  </a:lnTo>
                  <a:lnTo>
                    <a:pt x="67780" y="22153"/>
                  </a:lnTo>
                  <a:lnTo>
                    <a:pt x="48724" y="52684"/>
                  </a:lnTo>
                  <a:lnTo>
                    <a:pt x="47199" y="57578"/>
                  </a:lnTo>
                  <a:lnTo>
                    <a:pt x="48299" y="60841"/>
                  </a:lnTo>
                  <a:lnTo>
                    <a:pt x="51149" y="63015"/>
                  </a:lnTo>
                  <a:lnTo>
                    <a:pt x="81185" y="72568"/>
                  </a:lnTo>
                  <a:lnTo>
                    <a:pt x="94476" y="79321"/>
                  </a:lnTo>
                  <a:lnTo>
                    <a:pt x="98161" y="83802"/>
                  </a:lnTo>
                  <a:lnTo>
                    <a:pt x="99913" y="88907"/>
                  </a:lnTo>
                  <a:lnTo>
                    <a:pt x="100375" y="94426"/>
                  </a:lnTo>
                  <a:lnTo>
                    <a:pt x="97860" y="100223"/>
                  </a:lnTo>
                  <a:lnTo>
                    <a:pt x="87541" y="112308"/>
                  </a:lnTo>
                  <a:lnTo>
                    <a:pt x="65865" y="127641"/>
                  </a:lnTo>
                  <a:lnTo>
                    <a:pt x="48309" y="134379"/>
                  </a:lnTo>
                  <a:lnTo>
                    <a:pt x="45512" y="132502"/>
                  </a:lnTo>
                  <a:lnTo>
                    <a:pt x="44352" y="128429"/>
                  </a:lnTo>
                  <a:lnTo>
                    <a:pt x="44149" y="111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87" name="SMARTInkShape-3571"/>
          <p:cNvSpPr/>
          <p:nvPr>
            <p:custDataLst>
              <p:tags r:id="rId20"/>
            </p:custDataLst>
          </p:nvPr>
        </p:nvSpPr>
        <p:spPr>
          <a:xfrm>
            <a:off x="7512481" y="2775105"/>
            <a:ext cx="956073" cy="1078677"/>
          </a:xfrm>
          <a:custGeom>
            <a:avLst/>
            <a:gdLst/>
            <a:ahLst/>
            <a:cxnLst/>
            <a:rect l="0" t="0" r="0" b="0"/>
            <a:pathLst>
              <a:path w="956073" h="1078677">
                <a:moveTo>
                  <a:pt x="488519" y="37945"/>
                </a:moveTo>
                <a:lnTo>
                  <a:pt x="488519" y="37945"/>
                </a:lnTo>
                <a:lnTo>
                  <a:pt x="496541" y="29217"/>
                </a:lnTo>
                <a:lnTo>
                  <a:pt x="496689" y="27893"/>
                </a:lnTo>
                <a:lnTo>
                  <a:pt x="490744" y="20524"/>
                </a:lnTo>
                <a:lnTo>
                  <a:pt x="488812" y="13735"/>
                </a:lnTo>
                <a:lnTo>
                  <a:pt x="488606" y="9527"/>
                </a:lnTo>
                <a:lnTo>
                  <a:pt x="484795" y="5794"/>
                </a:lnTo>
                <a:lnTo>
                  <a:pt x="478397" y="2489"/>
                </a:lnTo>
                <a:lnTo>
                  <a:pt x="450323" y="0"/>
                </a:lnTo>
                <a:lnTo>
                  <a:pt x="432898" y="571"/>
                </a:lnTo>
                <a:lnTo>
                  <a:pt x="405334" y="8686"/>
                </a:lnTo>
                <a:lnTo>
                  <a:pt x="376017" y="13918"/>
                </a:lnTo>
                <a:lnTo>
                  <a:pt x="344691" y="21975"/>
                </a:lnTo>
                <a:lnTo>
                  <a:pt x="316526" y="38629"/>
                </a:lnTo>
                <a:lnTo>
                  <a:pt x="285247" y="55543"/>
                </a:lnTo>
                <a:lnTo>
                  <a:pt x="253560" y="83040"/>
                </a:lnTo>
                <a:lnTo>
                  <a:pt x="223700" y="109204"/>
                </a:lnTo>
                <a:lnTo>
                  <a:pt x="200194" y="139730"/>
                </a:lnTo>
                <a:lnTo>
                  <a:pt x="174051" y="167948"/>
                </a:lnTo>
                <a:lnTo>
                  <a:pt x="156383" y="194597"/>
                </a:lnTo>
                <a:lnTo>
                  <a:pt x="131688" y="226165"/>
                </a:lnTo>
                <a:lnTo>
                  <a:pt x="113051" y="252689"/>
                </a:lnTo>
                <a:lnTo>
                  <a:pt x="92760" y="283439"/>
                </a:lnTo>
                <a:lnTo>
                  <a:pt x="78530" y="307377"/>
                </a:lnTo>
                <a:lnTo>
                  <a:pt x="65377" y="332344"/>
                </a:lnTo>
                <a:lnTo>
                  <a:pt x="53360" y="360995"/>
                </a:lnTo>
                <a:lnTo>
                  <a:pt x="42311" y="388919"/>
                </a:lnTo>
                <a:lnTo>
                  <a:pt x="32694" y="413105"/>
                </a:lnTo>
                <a:lnTo>
                  <a:pt x="23123" y="443192"/>
                </a:lnTo>
                <a:lnTo>
                  <a:pt x="15145" y="470222"/>
                </a:lnTo>
                <a:lnTo>
                  <a:pt x="10956" y="500126"/>
                </a:lnTo>
                <a:lnTo>
                  <a:pt x="6914" y="526624"/>
                </a:lnTo>
                <a:lnTo>
                  <a:pt x="1752" y="552242"/>
                </a:lnTo>
                <a:lnTo>
                  <a:pt x="0" y="577684"/>
                </a:lnTo>
                <a:lnTo>
                  <a:pt x="1578" y="596742"/>
                </a:lnTo>
                <a:lnTo>
                  <a:pt x="3284" y="609443"/>
                </a:lnTo>
                <a:lnTo>
                  <a:pt x="2394" y="632963"/>
                </a:lnTo>
                <a:lnTo>
                  <a:pt x="6160" y="660833"/>
                </a:lnTo>
                <a:lnTo>
                  <a:pt x="11325" y="688701"/>
                </a:lnTo>
                <a:lnTo>
                  <a:pt x="14025" y="715916"/>
                </a:lnTo>
                <a:lnTo>
                  <a:pt x="17712" y="734036"/>
                </a:lnTo>
                <a:lnTo>
                  <a:pt x="19145" y="750498"/>
                </a:lnTo>
                <a:lnTo>
                  <a:pt x="21910" y="756331"/>
                </a:lnTo>
                <a:lnTo>
                  <a:pt x="23635" y="758169"/>
                </a:lnTo>
                <a:lnTo>
                  <a:pt x="28729" y="761461"/>
                </a:lnTo>
                <a:lnTo>
                  <a:pt x="31313" y="768177"/>
                </a:lnTo>
                <a:lnTo>
                  <a:pt x="31318" y="768194"/>
                </a:lnTo>
                <a:lnTo>
                  <a:pt x="34689" y="768195"/>
                </a:lnTo>
                <a:lnTo>
                  <a:pt x="38226" y="770076"/>
                </a:lnTo>
                <a:lnTo>
                  <a:pt x="40157" y="771566"/>
                </a:lnTo>
                <a:lnTo>
                  <a:pt x="42303" y="776984"/>
                </a:lnTo>
                <a:lnTo>
                  <a:pt x="49022" y="807109"/>
                </a:lnTo>
                <a:lnTo>
                  <a:pt x="54125" y="821431"/>
                </a:lnTo>
                <a:lnTo>
                  <a:pt x="60855" y="852239"/>
                </a:lnTo>
                <a:lnTo>
                  <a:pt x="66148" y="873946"/>
                </a:lnTo>
                <a:lnTo>
                  <a:pt x="71729" y="880577"/>
                </a:lnTo>
                <a:lnTo>
                  <a:pt x="103376" y="905821"/>
                </a:lnTo>
                <a:lnTo>
                  <a:pt x="120237" y="922903"/>
                </a:lnTo>
                <a:lnTo>
                  <a:pt x="134806" y="938447"/>
                </a:lnTo>
                <a:lnTo>
                  <a:pt x="166328" y="960654"/>
                </a:lnTo>
                <a:lnTo>
                  <a:pt x="193226" y="974170"/>
                </a:lnTo>
                <a:lnTo>
                  <a:pt x="219383" y="991267"/>
                </a:lnTo>
                <a:lnTo>
                  <a:pt x="244303" y="1009738"/>
                </a:lnTo>
                <a:lnTo>
                  <a:pt x="273924" y="1033061"/>
                </a:lnTo>
                <a:lnTo>
                  <a:pt x="300287" y="1047052"/>
                </a:lnTo>
                <a:lnTo>
                  <a:pt x="330441" y="1058252"/>
                </a:lnTo>
                <a:lnTo>
                  <a:pt x="359836" y="1066040"/>
                </a:lnTo>
                <a:lnTo>
                  <a:pt x="384539" y="1070934"/>
                </a:lnTo>
                <a:lnTo>
                  <a:pt x="411849" y="1075959"/>
                </a:lnTo>
                <a:lnTo>
                  <a:pt x="438332" y="1078676"/>
                </a:lnTo>
                <a:lnTo>
                  <a:pt x="468126" y="1077331"/>
                </a:lnTo>
                <a:lnTo>
                  <a:pt x="497975" y="1070480"/>
                </a:lnTo>
                <a:lnTo>
                  <a:pt x="525978" y="1066697"/>
                </a:lnTo>
                <a:lnTo>
                  <a:pt x="551892" y="1059887"/>
                </a:lnTo>
                <a:lnTo>
                  <a:pt x="577394" y="1051747"/>
                </a:lnTo>
                <a:lnTo>
                  <a:pt x="602814" y="1043346"/>
                </a:lnTo>
                <a:lnTo>
                  <a:pt x="628218" y="1034892"/>
                </a:lnTo>
                <a:lnTo>
                  <a:pt x="640214" y="1029955"/>
                </a:lnTo>
                <a:lnTo>
                  <a:pt x="667201" y="1014611"/>
                </a:lnTo>
                <a:lnTo>
                  <a:pt x="695658" y="995638"/>
                </a:lnTo>
                <a:lnTo>
                  <a:pt x="723850" y="972756"/>
                </a:lnTo>
                <a:lnTo>
                  <a:pt x="753125" y="947820"/>
                </a:lnTo>
                <a:lnTo>
                  <a:pt x="779079" y="918461"/>
                </a:lnTo>
                <a:lnTo>
                  <a:pt x="807721" y="888712"/>
                </a:lnTo>
                <a:lnTo>
                  <a:pt x="829248" y="862452"/>
                </a:lnTo>
                <a:lnTo>
                  <a:pt x="848580" y="833446"/>
                </a:lnTo>
                <a:lnTo>
                  <a:pt x="865167" y="806395"/>
                </a:lnTo>
                <a:lnTo>
                  <a:pt x="880611" y="775314"/>
                </a:lnTo>
                <a:lnTo>
                  <a:pt x="902869" y="750274"/>
                </a:lnTo>
                <a:lnTo>
                  <a:pt x="917552" y="723968"/>
                </a:lnTo>
                <a:lnTo>
                  <a:pt x="931427" y="698389"/>
                </a:lnTo>
                <a:lnTo>
                  <a:pt x="937016" y="681189"/>
                </a:lnTo>
                <a:lnTo>
                  <a:pt x="944128" y="649650"/>
                </a:lnTo>
                <a:lnTo>
                  <a:pt x="952173" y="623684"/>
                </a:lnTo>
                <a:lnTo>
                  <a:pt x="954938" y="606601"/>
                </a:lnTo>
                <a:lnTo>
                  <a:pt x="954726" y="578387"/>
                </a:lnTo>
                <a:lnTo>
                  <a:pt x="956072" y="564597"/>
                </a:lnTo>
                <a:lnTo>
                  <a:pt x="952157" y="540966"/>
                </a:lnTo>
                <a:lnTo>
                  <a:pt x="943080" y="515385"/>
                </a:lnTo>
                <a:lnTo>
                  <a:pt x="936313" y="486482"/>
                </a:lnTo>
                <a:lnTo>
                  <a:pt x="933290" y="458319"/>
                </a:lnTo>
                <a:lnTo>
                  <a:pt x="930081" y="435739"/>
                </a:lnTo>
                <a:lnTo>
                  <a:pt x="920938" y="405968"/>
                </a:lnTo>
                <a:lnTo>
                  <a:pt x="905921" y="375903"/>
                </a:lnTo>
                <a:lnTo>
                  <a:pt x="891437" y="344651"/>
                </a:lnTo>
                <a:lnTo>
                  <a:pt x="874837" y="313049"/>
                </a:lnTo>
                <a:lnTo>
                  <a:pt x="859884" y="288085"/>
                </a:lnTo>
                <a:lnTo>
                  <a:pt x="837826" y="257028"/>
                </a:lnTo>
                <a:lnTo>
                  <a:pt x="810443" y="226088"/>
                </a:lnTo>
                <a:lnTo>
                  <a:pt x="791475" y="204461"/>
                </a:lnTo>
                <a:lnTo>
                  <a:pt x="764984" y="182065"/>
                </a:lnTo>
                <a:lnTo>
                  <a:pt x="737053" y="164982"/>
                </a:lnTo>
                <a:lnTo>
                  <a:pt x="707572" y="148019"/>
                </a:lnTo>
                <a:lnTo>
                  <a:pt x="678231" y="126010"/>
                </a:lnTo>
                <a:lnTo>
                  <a:pt x="650720" y="108253"/>
                </a:lnTo>
                <a:lnTo>
                  <a:pt x="623675" y="93741"/>
                </a:lnTo>
                <a:lnTo>
                  <a:pt x="593633" y="80504"/>
                </a:lnTo>
                <a:lnTo>
                  <a:pt x="563094" y="68351"/>
                </a:lnTo>
                <a:lnTo>
                  <a:pt x="535859" y="60673"/>
                </a:lnTo>
                <a:lnTo>
                  <a:pt x="510620" y="57379"/>
                </a:lnTo>
                <a:lnTo>
                  <a:pt x="482772" y="52184"/>
                </a:lnTo>
                <a:lnTo>
                  <a:pt x="470443" y="52035"/>
                </a:lnTo>
                <a:lnTo>
                  <a:pt x="456273" y="55917"/>
                </a:lnTo>
                <a:lnTo>
                  <a:pt x="444069" y="633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92" name="SMARTInkShape-Group705"/>
          <p:cNvGrpSpPr/>
          <p:nvPr/>
        </p:nvGrpSpPr>
        <p:grpSpPr>
          <a:xfrm>
            <a:off x="7627699" y="2991005"/>
            <a:ext cx="640002" cy="372947"/>
            <a:chOff x="7627699" y="2991005"/>
            <a:chExt cx="640002" cy="372947"/>
          </a:xfrm>
        </p:grpSpPr>
        <p:sp>
          <p:nvSpPr>
            <p:cNvPr id="1988" name="SMARTInkShape-3572"/>
            <p:cNvSpPr/>
            <p:nvPr>
              <p:custDataLst>
                <p:tags r:id="rId228"/>
              </p:custDataLst>
            </p:nvPr>
          </p:nvSpPr>
          <p:spPr>
            <a:xfrm>
              <a:off x="7651750" y="3009900"/>
              <a:ext cx="387351" cy="335478"/>
            </a:xfrm>
            <a:custGeom>
              <a:avLst/>
              <a:gdLst/>
              <a:ahLst/>
              <a:cxnLst/>
              <a:rect l="0" t="0" r="0" b="0"/>
              <a:pathLst>
                <a:path w="387351" h="33547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0831" y="5775"/>
                  </a:lnTo>
                  <a:lnTo>
                    <a:pt x="14927" y="12209"/>
                  </a:lnTo>
                  <a:lnTo>
                    <a:pt x="22862" y="17891"/>
                  </a:lnTo>
                  <a:lnTo>
                    <a:pt x="45203" y="30659"/>
                  </a:lnTo>
                  <a:lnTo>
                    <a:pt x="71273" y="57842"/>
                  </a:lnTo>
                  <a:lnTo>
                    <a:pt x="102493" y="83922"/>
                  </a:lnTo>
                  <a:lnTo>
                    <a:pt x="130181" y="103334"/>
                  </a:lnTo>
                  <a:lnTo>
                    <a:pt x="160353" y="132945"/>
                  </a:lnTo>
                  <a:lnTo>
                    <a:pt x="185641" y="155169"/>
                  </a:lnTo>
                  <a:lnTo>
                    <a:pt x="212317" y="185673"/>
                  </a:lnTo>
                  <a:lnTo>
                    <a:pt x="242118" y="207251"/>
                  </a:lnTo>
                  <a:lnTo>
                    <a:pt x="250872" y="219295"/>
                  </a:lnTo>
                  <a:lnTo>
                    <a:pt x="258639" y="234545"/>
                  </a:lnTo>
                  <a:lnTo>
                    <a:pt x="280987" y="252527"/>
                  </a:lnTo>
                  <a:lnTo>
                    <a:pt x="308801" y="271873"/>
                  </a:lnTo>
                  <a:lnTo>
                    <a:pt x="336933" y="302955"/>
                  </a:lnTo>
                  <a:lnTo>
                    <a:pt x="357062" y="315846"/>
                  </a:lnTo>
                  <a:lnTo>
                    <a:pt x="371191" y="332928"/>
                  </a:lnTo>
                  <a:lnTo>
                    <a:pt x="374994" y="334940"/>
                  </a:lnTo>
                  <a:lnTo>
                    <a:pt x="376996" y="335477"/>
                  </a:lnTo>
                  <a:lnTo>
                    <a:pt x="379037" y="335129"/>
                  </a:lnTo>
                  <a:lnTo>
                    <a:pt x="38735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9" name="SMARTInkShape-3573"/>
            <p:cNvSpPr/>
            <p:nvPr>
              <p:custDataLst>
                <p:tags r:id="rId229"/>
              </p:custDataLst>
            </p:nvPr>
          </p:nvSpPr>
          <p:spPr>
            <a:xfrm>
              <a:off x="7627699" y="2991005"/>
              <a:ext cx="39581" cy="35619"/>
            </a:xfrm>
            <a:custGeom>
              <a:avLst/>
              <a:gdLst/>
              <a:ahLst/>
              <a:cxnLst/>
              <a:rect l="0" t="0" r="0" b="0"/>
              <a:pathLst>
                <a:path w="39581" h="35619">
                  <a:moveTo>
                    <a:pt x="11351" y="12545"/>
                  </a:moveTo>
                  <a:lnTo>
                    <a:pt x="11351" y="12545"/>
                  </a:lnTo>
                  <a:lnTo>
                    <a:pt x="14722" y="5803"/>
                  </a:lnTo>
                  <a:lnTo>
                    <a:pt x="16420" y="3817"/>
                  </a:lnTo>
                  <a:lnTo>
                    <a:pt x="20189" y="1610"/>
                  </a:lnTo>
                  <a:lnTo>
                    <a:pt x="28358" y="193"/>
                  </a:lnTo>
                  <a:lnTo>
                    <a:pt x="32550" y="0"/>
                  </a:lnTo>
                  <a:lnTo>
                    <a:pt x="34656" y="1359"/>
                  </a:lnTo>
                  <a:lnTo>
                    <a:pt x="38877" y="6633"/>
                  </a:lnTo>
                  <a:lnTo>
                    <a:pt x="39580" y="9309"/>
                  </a:lnTo>
                  <a:lnTo>
                    <a:pt x="39342" y="11799"/>
                  </a:lnTo>
                  <a:lnTo>
                    <a:pt x="38478" y="14164"/>
                  </a:lnTo>
                  <a:lnTo>
                    <a:pt x="30520" y="24235"/>
                  </a:lnTo>
                  <a:lnTo>
                    <a:pt x="19226" y="32785"/>
                  </a:lnTo>
                  <a:lnTo>
                    <a:pt x="15896" y="33800"/>
                  </a:lnTo>
                  <a:lnTo>
                    <a:pt x="12970" y="33770"/>
                  </a:lnTo>
                  <a:lnTo>
                    <a:pt x="7836" y="31856"/>
                  </a:lnTo>
                  <a:lnTo>
                    <a:pt x="3204" y="28653"/>
                  </a:lnTo>
                  <a:lnTo>
                    <a:pt x="674" y="24878"/>
                  </a:lnTo>
                  <a:lnTo>
                    <a:pt x="0" y="22884"/>
                  </a:lnTo>
                  <a:lnTo>
                    <a:pt x="962" y="20143"/>
                  </a:lnTo>
                  <a:lnTo>
                    <a:pt x="5792" y="13335"/>
                  </a:lnTo>
                  <a:lnTo>
                    <a:pt x="16446" y="4939"/>
                  </a:lnTo>
                  <a:lnTo>
                    <a:pt x="24434" y="2109"/>
                  </a:lnTo>
                  <a:lnTo>
                    <a:pt x="28539" y="1354"/>
                  </a:lnTo>
                  <a:lnTo>
                    <a:pt x="31982" y="2262"/>
                  </a:lnTo>
                  <a:lnTo>
                    <a:pt x="37689" y="7034"/>
                  </a:lnTo>
                  <a:lnTo>
                    <a:pt x="38787" y="10282"/>
                  </a:lnTo>
                  <a:lnTo>
                    <a:pt x="38126" y="17654"/>
                  </a:lnTo>
                  <a:lnTo>
                    <a:pt x="25937" y="35513"/>
                  </a:lnTo>
                  <a:lnTo>
                    <a:pt x="24603" y="35618"/>
                  </a:lnTo>
                  <a:lnTo>
                    <a:pt x="21239" y="33853"/>
                  </a:lnTo>
                  <a:lnTo>
                    <a:pt x="21471" y="31689"/>
                  </a:lnTo>
                  <a:lnTo>
                    <a:pt x="30401" y="188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0" name="SMARTInkShape-3574"/>
            <p:cNvSpPr/>
            <p:nvPr>
              <p:custDataLst>
                <p:tags r:id="rId230"/>
              </p:custDataLst>
            </p:nvPr>
          </p:nvSpPr>
          <p:spPr>
            <a:xfrm>
              <a:off x="7931150" y="3214381"/>
              <a:ext cx="260351" cy="149571"/>
            </a:xfrm>
            <a:custGeom>
              <a:avLst/>
              <a:gdLst/>
              <a:ahLst/>
              <a:cxnLst/>
              <a:rect l="0" t="0" r="0" b="0"/>
              <a:pathLst>
                <a:path w="260351" h="149571">
                  <a:moveTo>
                    <a:pt x="0" y="43169"/>
                  </a:moveTo>
                  <a:lnTo>
                    <a:pt x="0" y="43169"/>
                  </a:lnTo>
                  <a:lnTo>
                    <a:pt x="0" y="36427"/>
                  </a:lnTo>
                  <a:lnTo>
                    <a:pt x="3763" y="29354"/>
                  </a:lnTo>
                  <a:lnTo>
                    <a:pt x="10139" y="22213"/>
                  </a:lnTo>
                  <a:lnTo>
                    <a:pt x="17676" y="16686"/>
                  </a:lnTo>
                  <a:lnTo>
                    <a:pt x="44152" y="7390"/>
                  </a:lnTo>
                  <a:lnTo>
                    <a:pt x="69683" y="1601"/>
                  </a:lnTo>
                  <a:lnTo>
                    <a:pt x="91648" y="0"/>
                  </a:lnTo>
                  <a:lnTo>
                    <a:pt x="121072" y="2470"/>
                  </a:lnTo>
                  <a:lnTo>
                    <a:pt x="151036" y="11041"/>
                  </a:lnTo>
                  <a:lnTo>
                    <a:pt x="181921" y="22921"/>
                  </a:lnTo>
                  <a:lnTo>
                    <a:pt x="211285" y="51957"/>
                  </a:lnTo>
                  <a:lnTo>
                    <a:pt x="231963" y="82763"/>
                  </a:lnTo>
                  <a:lnTo>
                    <a:pt x="243302" y="104470"/>
                  </a:lnTo>
                  <a:lnTo>
                    <a:pt x="243836" y="112983"/>
                  </a:lnTo>
                  <a:lnTo>
                    <a:pt x="242991" y="117228"/>
                  </a:lnTo>
                  <a:lnTo>
                    <a:pt x="243932" y="123826"/>
                  </a:lnTo>
                  <a:lnTo>
                    <a:pt x="253674" y="149570"/>
                  </a:lnTo>
                  <a:lnTo>
                    <a:pt x="254488" y="149381"/>
                  </a:lnTo>
                  <a:lnTo>
                    <a:pt x="260350" y="1447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1" name="SMARTInkShape-3575"/>
            <p:cNvSpPr/>
            <p:nvPr>
              <p:custDataLst>
                <p:tags r:id="rId231"/>
              </p:custDataLst>
            </p:nvPr>
          </p:nvSpPr>
          <p:spPr>
            <a:xfrm>
              <a:off x="8180162" y="3129492"/>
              <a:ext cx="87539" cy="147109"/>
            </a:xfrm>
            <a:custGeom>
              <a:avLst/>
              <a:gdLst/>
              <a:ahLst/>
              <a:cxnLst/>
              <a:rect l="0" t="0" r="0" b="0"/>
              <a:pathLst>
                <a:path w="87539" h="147109">
                  <a:moveTo>
                    <a:pt x="68488" y="77258"/>
                  </a:moveTo>
                  <a:lnTo>
                    <a:pt x="68488" y="77258"/>
                  </a:lnTo>
                  <a:lnTo>
                    <a:pt x="68488" y="70516"/>
                  </a:lnTo>
                  <a:lnTo>
                    <a:pt x="64725" y="63443"/>
                  </a:lnTo>
                  <a:lnTo>
                    <a:pt x="56555" y="49646"/>
                  </a:lnTo>
                  <a:lnTo>
                    <a:pt x="47784" y="34034"/>
                  </a:lnTo>
                  <a:lnTo>
                    <a:pt x="36248" y="22353"/>
                  </a:lnTo>
                  <a:lnTo>
                    <a:pt x="32178" y="19488"/>
                  </a:lnTo>
                  <a:lnTo>
                    <a:pt x="28053" y="18283"/>
                  </a:lnTo>
                  <a:lnTo>
                    <a:pt x="19708" y="18827"/>
                  </a:lnTo>
                  <a:lnTo>
                    <a:pt x="16212" y="20665"/>
                  </a:lnTo>
                  <a:lnTo>
                    <a:pt x="10447" y="26470"/>
                  </a:lnTo>
                  <a:lnTo>
                    <a:pt x="3235" y="37672"/>
                  </a:lnTo>
                  <a:lnTo>
                    <a:pt x="0" y="56670"/>
                  </a:lnTo>
                  <a:lnTo>
                    <a:pt x="957" y="62122"/>
                  </a:lnTo>
                  <a:lnTo>
                    <a:pt x="5783" y="70060"/>
                  </a:lnTo>
                  <a:lnTo>
                    <a:pt x="19805" y="78496"/>
                  </a:lnTo>
                  <a:lnTo>
                    <a:pt x="33210" y="79455"/>
                  </a:lnTo>
                  <a:lnTo>
                    <a:pt x="47870" y="76823"/>
                  </a:lnTo>
                  <a:lnTo>
                    <a:pt x="67318" y="67408"/>
                  </a:lnTo>
                  <a:lnTo>
                    <a:pt x="77611" y="59710"/>
                  </a:lnTo>
                  <a:lnTo>
                    <a:pt x="83126" y="49703"/>
                  </a:lnTo>
                  <a:lnTo>
                    <a:pt x="86957" y="20530"/>
                  </a:lnTo>
                  <a:lnTo>
                    <a:pt x="87280" y="10653"/>
                  </a:lnTo>
                  <a:lnTo>
                    <a:pt x="85955" y="6749"/>
                  </a:lnTo>
                  <a:lnTo>
                    <a:pt x="80719" y="530"/>
                  </a:lnTo>
                  <a:lnTo>
                    <a:pt x="77348" y="0"/>
                  </a:lnTo>
                  <a:lnTo>
                    <a:pt x="69838" y="3175"/>
                  </a:lnTo>
                  <a:lnTo>
                    <a:pt x="57678" y="23009"/>
                  </a:lnTo>
                  <a:lnTo>
                    <a:pt x="48509" y="51228"/>
                  </a:lnTo>
                  <a:lnTo>
                    <a:pt x="48064" y="78561"/>
                  </a:lnTo>
                  <a:lnTo>
                    <a:pt x="52402" y="104533"/>
                  </a:lnTo>
                  <a:lnTo>
                    <a:pt x="61526" y="123361"/>
                  </a:lnTo>
                  <a:lnTo>
                    <a:pt x="76715" y="142277"/>
                  </a:lnTo>
                  <a:lnTo>
                    <a:pt x="81082" y="144960"/>
                  </a:lnTo>
                  <a:lnTo>
                    <a:pt x="87538" y="147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8" name="SMARTInkShape-Group706"/>
          <p:cNvGrpSpPr/>
          <p:nvPr/>
        </p:nvGrpSpPr>
        <p:grpSpPr>
          <a:xfrm>
            <a:off x="660400" y="3720849"/>
            <a:ext cx="266701" cy="209802"/>
            <a:chOff x="660400" y="3720849"/>
            <a:chExt cx="266701" cy="209802"/>
          </a:xfrm>
        </p:grpSpPr>
        <p:sp>
          <p:nvSpPr>
            <p:cNvPr id="1993" name="SMARTInkShape-3576"/>
            <p:cNvSpPr/>
            <p:nvPr>
              <p:custDataLst>
                <p:tags r:id="rId223"/>
              </p:custDataLst>
            </p:nvPr>
          </p:nvSpPr>
          <p:spPr>
            <a:xfrm>
              <a:off x="730250" y="3720849"/>
              <a:ext cx="40962" cy="209802"/>
            </a:xfrm>
            <a:custGeom>
              <a:avLst/>
              <a:gdLst/>
              <a:ahLst/>
              <a:cxnLst/>
              <a:rect l="0" t="0" r="0" b="0"/>
              <a:pathLst>
                <a:path w="40962" h="209802">
                  <a:moveTo>
                    <a:pt x="0" y="32001"/>
                  </a:moveTo>
                  <a:lnTo>
                    <a:pt x="0" y="32001"/>
                  </a:lnTo>
                  <a:lnTo>
                    <a:pt x="14306" y="3390"/>
                  </a:lnTo>
                  <a:lnTo>
                    <a:pt x="16593" y="932"/>
                  </a:lnTo>
                  <a:lnTo>
                    <a:pt x="18823" y="0"/>
                  </a:lnTo>
                  <a:lnTo>
                    <a:pt x="21015" y="84"/>
                  </a:lnTo>
                  <a:lnTo>
                    <a:pt x="30843" y="17056"/>
                  </a:lnTo>
                  <a:lnTo>
                    <a:pt x="34875" y="40411"/>
                  </a:lnTo>
                  <a:lnTo>
                    <a:pt x="37372" y="68900"/>
                  </a:lnTo>
                  <a:lnTo>
                    <a:pt x="40834" y="98024"/>
                  </a:lnTo>
                  <a:lnTo>
                    <a:pt x="40961" y="123669"/>
                  </a:lnTo>
                  <a:lnTo>
                    <a:pt x="39372" y="146825"/>
                  </a:lnTo>
                  <a:lnTo>
                    <a:pt x="38477" y="177579"/>
                  </a:lnTo>
                  <a:lnTo>
                    <a:pt x="37506" y="195864"/>
                  </a:lnTo>
                  <a:lnTo>
                    <a:pt x="31750" y="2098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4" name="SMARTInkShape-3577"/>
            <p:cNvSpPr/>
            <p:nvPr>
              <p:custDataLst>
                <p:tags r:id="rId224"/>
              </p:custDataLst>
            </p:nvPr>
          </p:nvSpPr>
          <p:spPr>
            <a:xfrm>
              <a:off x="857250" y="3803650"/>
              <a:ext cx="69851" cy="25401"/>
            </a:xfrm>
            <a:custGeom>
              <a:avLst/>
              <a:gdLst/>
              <a:ahLst/>
              <a:cxnLst/>
              <a:rect l="0" t="0" r="0" b="0"/>
              <a:pathLst>
                <a:path w="69851" h="25401">
                  <a:moveTo>
                    <a:pt x="0" y="25400"/>
                  </a:moveTo>
                  <a:lnTo>
                    <a:pt x="0" y="25400"/>
                  </a:lnTo>
                  <a:lnTo>
                    <a:pt x="27437" y="10911"/>
                  </a:lnTo>
                  <a:lnTo>
                    <a:pt x="54208" y="536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5" name="SMARTInkShape-3578"/>
            <p:cNvSpPr/>
            <p:nvPr>
              <p:custDataLst>
                <p:tags r:id="rId225"/>
              </p:custDataLst>
            </p:nvPr>
          </p:nvSpPr>
          <p:spPr>
            <a:xfrm>
              <a:off x="698500" y="3848100"/>
              <a:ext cx="95251" cy="31751"/>
            </a:xfrm>
            <a:custGeom>
              <a:avLst/>
              <a:gdLst/>
              <a:ahLst/>
              <a:cxnLst/>
              <a:rect l="0" t="0" r="0" b="0"/>
              <a:pathLst>
                <a:path w="95251" h="31751">
                  <a:moveTo>
                    <a:pt x="0" y="31750"/>
                  </a:moveTo>
                  <a:lnTo>
                    <a:pt x="0" y="31750"/>
                  </a:lnTo>
                  <a:lnTo>
                    <a:pt x="31393" y="16053"/>
                  </a:lnTo>
                  <a:lnTo>
                    <a:pt x="52758" y="7135"/>
                  </a:lnTo>
                  <a:lnTo>
                    <a:pt x="81092" y="211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6" name="SMARTInkShape-3579"/>
            <p:cNvSpPr/>
            <p:nvPr>
              <p:custDataLst>
                <p:tags r:id="rId226"/>
              </p:custDataLst>
            </p:nvPr>
          </p:nvSpPr>
          <p:spPr>
            <a:xfrm>
              <a:off x="660400" y="3727450"/>
              <a:ext cx="95251" cy="202296"/>
            </a:xfrm>
            <a:custGeom>
              <a:avLst/>
              <a:gdLst/>
              <a:ahLst/>
              <a:cxnLst/>
              <a:rect l="0" t="0" r="0" b="0"/>
              <a:pathLst>
                <a:path w="95251" h="202296">
                  <a:moveTo>
                    <a:pt x="95250" y="0"/>
                  </a:moveTo>
                  <a:lnTo>
                    <a:pt x="95250" y="0"/>
                  </a:lnTo>
                  <a:lnTo>
                    <a:pt x="86461" y="26367"/>
                  </a:lnTo>
                  <a:lnTo>
                    <a:pt x="77938" y="49113"/>
                  </a:lnTo>
                  <a:lnTo>
                    <a:pt x="64743" y="78037"/>
                  </a:lnTo>
                  <a:lnTo>
                    <a:pt x="49471" y="107826"/>
                  </a:lnTo>
                  <a:lnTo>
                    <a:pt x="33982" y="136117"/>
                  </a:lnTo>
                  <a:lnTo>
                    <a:pt x="20042" y="160450"/>
                  </a:lnTo>
                  <a:lnTo>
                    <a:pt x="7036" y="187241"/>
                  </a:lnTo>
                  <a:lnTo>
                    <a:pt x="2085" y="201842"/>
                  </a:lnTo>
                  <a:lnTo>
                    <a:pt x="1390" y="202295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7" name="SMARTInkShape-3580"/>
            <p:cNvSpPr/>
            <p:nvPr>
              <p:custDataLst>
                <p:tags r:id="rId227"/>
              </p:custDataLst>
            </p:nvPr>
          </p:nvSpPr>
          <p:spPr>
            <a:xfrm>
              <a:off x="857250" y="38544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2507" y="623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2" name="SMARTInkShape-Group707"/>
          <p:cNvGrpSpPr/>
          <p:nvPr/>
        </p:nvGrpSpPr>
        <p:grpSpPr>
          <a:xfrm>
            <a:off x="1040522" y="3741495"/>
            <a:ext cx="364862" cy="161621"/>
            <a:chOff x="1040522" y="3741495"/>
            <a:chExt cx="364862" cy="161621"/>
          </a:xfrm>
        </p:grpSpPr>
        <p:sp>
          <p:nvSpPr>
            <p:cNvPr id="1999" name="SMARTInkShape-3581"/>
            <p:cNvSpPr/>
            <p:nvPr>
              <p:custDataLst>
                <p:tags r:id="rId220"/>
              </p:custDataLst>
            </p:nvPr>
          </p:nvSpPr>
          <p:spPr>
            <a:xfrm>
              <a:off x="1341979" y="3835423"/>
              <a:ext cx="63405" cy="65421"/>
            </a:xfrm>
            <a:custGeom>
              <a:avLst/>
              <a:gdLst/>
              <a:ahLst/>
              <a:cxnLst/>
              <a:rect l="0" t="0" r="0" b="0"/>
              <a:pathLst>
                <a:path w="63405" h="65421">
                  <a:moveTo>
                    <a:pt x="29621" y="6327"/>
                  </a:moveTo>
                  <a:lnTo>
                    <a:pt x="29621" y="6327"/>
                  </a:lnTo>
                  <a:lnTo>
                    <a:pt x="35088" y="860"/>
                  </a:lnTo>
                  <a:lnTo>
                    <a:pt x="34677" y="565"/>
                  </a:lnTo>
                  <a:lnTo>
                    <a:pt x="26489" y="0"/>
                  </a:lnTo>
                  <a:lnTo>
                    <a:pt x="22820" y="1869"/>
                  </a:lnTo>
                  <a:lnTo>
                    <a:pt x="20854" y="3355"/>
                  </a:lnTo>
                  <a:lnTo>
                    <a:pt x="5057" y="27113"/>
                  </a:lnTo>
                  <a:lnTo>
                    <a:pt x="0" y="41571"/>
                  </a:lnTo>
                  <a:lnTo>
                    <a:pt x="702" y="46050"/>
                  </a:lnTo>
                  <a:lnTo>
                    <a:pt x="5244" y="54791"/>
                  </a:lnTo>
                  <a:lnTo>
                    <a:pt x="15735" y="64275"/>
                  </a:lnTo>
                  <a:lnTo>
                    <a:pt x="19658" y="65420"/>
                  </a:lnTo>
                  <a:lnTo>
                    <a:pt x="27780" y="64811"/>
                  </a:lnTo>
                  <a:lnTo>
                    <a:pt x="40286" y="60501"/>
                  </a:lnTo>
                  <a:lnTo>
                    <a:pt x="52929" y="48014"/>
                  </a:lnTo>
                  <a:lnTo>
                    <a:pt x="62241" y="30908"/>
                  </a:lnTo>
                  <a:lnTo>
                    <a:pt x="63404" y="20545"/>
                  </a:lnTo>
                  <a:lnTo>
                    <a:pt x="62726" y="15805"/>
                  </a:lnTo>
                  <a:lnTo>
                    <a:pt x="60863" y="11940"/>
                  </a:lnTo>
                  <a:lnTo>
                    <a:pt x="55030" y="5764"/>
                  </a:lnTo>
                  <a:lnTo>
                    <a:pt x="47734" y="2549"/>
                  </a:lnTo>
                  <a:lnTo>
                    <a:pt x="36660" y="127"/>
                  </a:lnTo>
                  <a:lnTo>
                    <a:pt x="36277" y="1925"/>
                  </a:lnTo>
                  <a:lnTo>
                    <a:pt x="35971" y="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0" name="SMARTInkShape-3582"/>
            <p:cNvSpPr/>
            <p:nvPr>
              <p:custDataLst>
                <p:tags r:id="rId221"/>
              </p:custDataLst>
            </p:nvPr>
          </p:nvSpPr>
          <p:spPr>
            <a:xfrm>
              <a:off x="1040522" y="3741495"/>
              <a:ext cx="115179" cy="161621"/>
            </a:xfrm>
            <a:custGeom>
              <a:avLst/>
              <a:gdLst/>
              <a:ahLst/>
              <a:cxnLst/>
              <a:rect l="0" t="0" r="0" b="0"/>
              <a:pathLst>
                <a:path w="115179" h="161621">
                  <a:moveTo>
                    <a:pt x="89778" y="36755"/>
                  </a:moveTo>
                  <a:lnTo>
                    <a:pt x="89778" y="36755"/>
                  </a:lnTo>
                  <a:lnTo>
                    <a:pt x="89778" y="10273"/>
                  </a:lnTo>
                  <a:lnTo>
                    <a:pt x="88367" y="7811"/>
                  </a:lnTo>
                  <a:lnTo>
                    <a:pt x="83036" y="3195"/>
                  </a:lnTo>
                  <a:lnTo>
                    <a:pt x="75963" y="673"/>
                  </a:lnTo>
                  <a:lnTo>
                    <a:pt x="72101" y="0"/>
                  </a:lnTo>
                  <a:lnTo>
                    <a:pt x="68116" y="963"/>
                  </a:lnTo>
                  <a:lnTo>
                    <a:pt x="59924" y="5796"/>
                  </a:lnTo>
                  <a:lnTo>
                    <a:pt x="29370" y="36310"/>
                  </a:lnTo>
                  <a:lnTo>
                    <a:pt x="14952" y="58430"/>
                  </a:lnTo>
                  <a:lnTo>
                    <a:pt x="5252" y="80490"/>
                  </a:lnTo>
                  <a:lnTo>
                    <a:pt x="0" y="101348"/>
                  </a:lnTo>
                  <a:lnTo>
                    <a:pt x="17" y="120026"/>
                  </a:lnTo>
                  <a:lnTo>
                    <a:pt x="7365" y="143037"/>
                  </a:lnTo>
                  <a:lnTo>
                    <a:pt x="18343" y="152901"/>
                  </a:lnTo>
                  <a:lnTo>
                    <a:pt x="32629" y="158931"/>
                  </a:lnTo>
                  <a:lnTo>
                    <a:pt x="56539" y="161620"/>
                  </a:lnTo>
                  <a:lnTo>
                    <a:pt x="81497" y="158262"/>
                  </a:lnTo>
                  <a:lnTo>
                    <a:pt x="115178" y="1510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1" name="SMARTInkShape-3583"/>
            <p:cNvSpPr/>
            <p:nvPr>
              <p:custDataLst>
                <p:tags r:id="rId222"/>
              </p:custDataLst>
            </p:nvPr>
          </p:nvSpPr>
          <p:spPr>
            <a:xfrm>
              <a:off x="1227163" y="3817494"/>
              <a:ext cx="55538" cy="81407"/>
            </a:xfrm>
            <a:custGeom>
              <a:avLst/>
              <a:gdLst/>
              <a:ahLst/>
              <a:cxnLst/>
              <a:rect l="0" t="0" r="0" b="0"/>
              <a:pathLst>
                <a:path w="55538" h="81407">
                  <a:moveTo>
                    <a:pt x="55537" y="11556"/>
                  </a:moveTo>
                  <a:lnTo>
                    <a:pt x="55537" y="11556"/>
                  </a:lnTo>
                  <a:lnTo>
                    <a:pt x="49762" y="6486"/>
                  </a:lnTo>
                  <a:lnTo>
                    <a:pt x="39636" y="1430"/>
                  </a:lnTo>
                  <a:lnTo>
                    <a:pt x="31772" y="0"/>
                  </a:lnTo>
                  <a:lnTo>
                    <a:pt x="23573" y="1246"/>
                  </a:lnTo>
                  <a:lnTo>
                    <a:pt x="19411" y="2566"/>
                  </a:lnTo>
                  <a:lnTo>
                    <a:pt x="15931" y="5563"/>
                  </a:lnTo>
                  <a:lnTo>
                    <a:pt x="7662" y="19893"/>
                  </a:lnTo>
                  <a:lnTo>
                    <a:pt x="428" y="41817"/>
                  </a:lnTo>
                  <a:lnTo>
                    <a:pt x="0" y="51816"/>
                  </a:lnTo>
                  <a:lnTo>
                    <a:pt x="2161" y="63316"/>
                  </a:lnTo>
                  <a:lnTo>
                    <a:pt x="4431" y="67229"/>
                  </a:lnTo>
                  <a:lnTo>
                    <a:pt x="7355" y="69838"/>
                  </a:lnTo>
                  <a:lnTo>
                    <a:pt x="36487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5" name="SMARTInkShape-Group708"/>
          <p:cNvGrpSpPr/>
          <p:nvPr/>
        </p:nvGrpSpPr>
        <p:grpSpPr>
          <a:xfrm>
            <a:off x="1473200" y="3791952"/>
            <a:ext cx="233576" cy="168497"/>
            <a:chOff x="1473200" y="3791952"/>
            <a:chExt cx="233576" cy="168497"/>
          </a:xfrm>
        </p:grpSpPr>
        <p:sp>
          <p:nvSpPr>
            <p:cNvPr id="2003" name="SMARTInkShape-3584"/>
            <p:cNvSpPr/>
            <p:nvPr>
              <p:custDataLst>
                <p:tags r:id="rId218"/>
              </p:custDataLst>
            </p:nvPr>
          </p:nvSpPr>
          <p:spPr>
            <a:xfrm>
              <a:off x="1473200" y="3816350"/>
              <a:ext cx="58820" cy="63130"/>
            </a:xfrm>
            <a:custGeom>
              <a:avLst/>
              <a:gdLst/>
              <a:ahLst/>
              <a:cxnLst/>
              <a:rect l="0" t="0" r="0" b="0"/>
              <a:pathLst>
                <a:path w="58820" h="63130">
                  <a:moveTo>
                    <a:pt x="31750" y="0"/>
                  </a:moveTo>
                  <a:lnTo>
                    <a:pt x="31750" y="0"/>
                  </a:lnTo>
                  <a:lnTo>
                    <a:pt x="22912" y="0"/>
                  </a:lnTo>
                  <a:lnTo>
                    <a:pt x="13452" y="3371"/>
                  </a:lnTo>
                  <a:lnTo>
                    <a:pt x="5083" y="8838"/>
                  </a:lnTo>
                  <a:lnTo>
                    <a:pt x="4095" y="10831"/>
                  </a:lnTo>
                  <a:lnTo>
                    <a:pt x="4141" y="12865"/>
                  </a:lnTo>
                  <a:lnTo>
                    <a:pt x="9285" y="24570"/>
                  </a:lnTo>
                  <a:lnTo>
                    <a:pt x="12540" y="26963"/>
                  </a:lnTo>
                  <a:lnTo>
                    <a:pt x="43582" y="36399"/>
                  </a:lnTo>
                  <a:lnTo>
                    <a:pt x="56142" y="44532"/>
                  </a:lnTo>
                  <a:lnTo>
                    <a:pt x="58595" y="46622"/>
                  </a:lnTo>
                  <a:lnTo>
                    <a:pt x="58819" y="48720"/>
                  </a:lnTo>
                  <a:lnTo>
                    <a:pt x="57557" y="50824"/>
                  </a:lnTo>
                  <a:lnTo>
                    <a:pt x="48764" y="59271"/>
                  </a:lnTo>
                  <a:lnTo>
                    <a:pt x="40723" y="61621"/>
                  </a:lnTo>
                  <a:lnTo>
                    <a:pt x="18314" y="63129"/>
                  </a:lnTo>
                  <a:lnTo>
                    <a:pt x="13620" y="61842"/>
                  </a:lnTo>
                  <a:lnTo>
                    <a:pt x="6524" y="56648"/>
                  </a:lnTo>
                  <a:lnTo>
                    <a:pt x="2899" y="51517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4" name="SMARTInkShape-3585"/>
            <p:cNvSpPr/>
            <p:nvPr>
              <p:custDataLst>
                <p:tags r:id="rId219"/>
              </p:custDataLst>
            </p:nvPr>
          </p:nvSpPr>
          <p:spPr>
            <a:xfrm>
              <a:off x="1594918" y="3791952"/>
              <a:ext cx="111858" cy="168497"/>
            </a:xfrm>
            <a:custGeom>
              <a:avLst/>
              <a:gdLst/>
              <a:ahLst/>
              <a:cxnLst/>
              <a:rect l="0" t="0" r="0" b="0"/>
              <a:pathLst>
                <a:path w="111858" h="168497">
                  <a:moveTo>
                    <a:pt x="62432" y="37098"/>
                  </a:moveTo>
                  <a:lnTo>
                    <a:pt x="62432" y="37098"/>
                  </a:lnTo>
                  <a:lnTo>
                    <a:pt x="59061" y="33727"/>
                  </a:lnTo>
                  <a:lnTo>
                    <a:pt x="55525" y="32072"/>
                  </a:lnTo>
                  <a:lnTo>
                    <a:pt x="53594" y="31631"/>
                  </a:lnTo>
                  <a:lnTo>
                    <a:pt x="52307" y="30631"/>
                  </a:lnTo>
                  <a:lnTo>
                    <a:pt x="50876" y="27638"/>
                  </a:lnTo>
                  <a:lnTo>
                    <a:pt x="49084" y="26558"/>
                  </a:lnTo>
                  <a:lnTo>
                    <a:pt x="37570" y="24588"/>
                  </a:lnTo>
                  <a:lnTo>
                    <a:pt x="27621" y="24405"/>
                  </a:lnTo>
                  <a:lnTo>
                    <a:pt x="23912" y="26283"/>
                  </a:lnTo>
                  <a:lnTo>
                    <a:pt x="10035" y="35230"/>
                  </a:lnTo>
                  <a:lnTo>
                    <a:pt x="2537" y="48968"/>
                  </a:lnTo>
                  <a:lnTo>
                    <a:pt x="0" y="60762"/>
                  </a:lnTo>
                  <a:lnTo>
                    <a:pt x="3170" y="69017"/>
                  </a:lnTo>
                  <a:lnTo>
                    <a:pt x="13332" y="82443"/>
                  </a:lnTo>
                  <a:lnTo>
                    <a:pt x="19678" y="85474"/>
                  </a:lnTo>
                  <a:lnTo>
                    <a:pt x="41992" y="87419"/>
                  </a:lnTo>
                  <a:lnTo>
                    <a:pt x="55464" y="83922"/>
                  </a:lnTo>
                  <a:lnTo>
                    <a:pt x="82681" y="70572"/>
                  </a:lnTo>
                  <a:lnTo>
                    <a:pt x="95321" y="59638"/>
                  </a:lnTo>
                  <a:lnTo>
                    <a:pt x="108591" y="39117"/>
                  </a:lnTo>
                  <a:lnTo>
                    <a:pt x="111857" y="26485"/>
                  </a:lnTo>
                  <a:lnTo>
                    <a:pt x="110740" y="19916"/>
                  </a:lnTo>
                  <a:lnTo>
                    <a:pt x="108025" y="12251"/>
                  </a:lnTo>
                  <a:lnTo>
                    <a:pt x="107644" y="9950"/>
                  </a:lnTo>
                  <a:lnTo>
                    <a:pt x="106685" y="8416"/>
                  </a:lnTo>
                  <a:lnTo>
                    <a:pt x="105339" y="7393"/>
                  </a:lnTo>
                  <a:lnTo>
                    <a:pt x="86508" y="0"/>
                  </a:lnTo>
                  <a:lnTo>
                    <a:pt x="84127" y="372"/>
                  </a:lnTo>
                  <a:lnTo>
                    <a:pt x="79600" y="2666"/>
                  </a:lnTo>
                  <a:lnTo>
                    <a:pt x="73085" y="11295"/>
                  </a:lnTo>
                  <a:lnTo>
                    <a:pt x="66686" y="22789"/>
                  </a:lnTo>
                  <a:lnTo>
                    <a:pt x="63693" y="41874"/>
                  </a:lnTo>
                  <a:lnTo>
                    <a:pt x="67045" y="73607"/>
                  </a:lnTo>
                  <a:lnTo>
                    <a:pt x="68973" y="98637"/>
                  </a:lnTo>
                  <a:lnTo>
                    <a:pt x="75588" y="128616"/>
                  </a:lnTo>
                  <a:lnTo>
                    <a:pt x="79736" y="145824"/>
                  </a:lnTo>
                  <a:lnTo>
                    <a:pt x="81137" y="163859"/>
                  </a:lnTo>
                  <a:lnTo>
                    <a:pt x="81958" y="166056"/>
                  </a:lnTo>
                  <a:lnTo>
                    <a:pt x="83210" y="167519"/>
                  </a:lnTo>
                  <a:lnTo>
                    <a:pt x="84751" y="168496"/>
                  </a:lnTo>
                  <a:lnTo>
                    <a:pt x="90226" y="167699"/>
                  </a:lnTo>
                  <a:lnTo>
                    <a:pt x="100532" y="1640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5" name="SMARTInkShape-Group709"/>
          <p:cNvGrpSpPr/>
          <p:nvPr/>
        </p:nvGrpSpPr>
        <p:grpSpPr>
          <a:xfrm>
            <a:off x="642866" y="4146968"/>
            <a:ext cx="979410" cy="164594"/>
            <a:chOff x="642866" y="4146968"/>
            <a:chExt cx="979410" cy="164594"/>
          </a:xfrm>
        </p:grpSpPr>
        <p:sp>
          <p:nvSpPr>
            <p:cNvPr id="2006" name="SMARTInkShape-3586"/>
            <p:cNvSpPr/>
            <p:nvPr>
              <p:custDataLst>
                <p:tags r:id="rId209"/>
              </p:custDataLst>
            </p:nvPr>
          </p:nvSpPr>
          <p:spPr>
            <a:xfrm>
              <a:off x="642866" y="4146968"/>
              <a:ext cx="113786" cy="164594"/>
            </a:xfrm>
            <a:custGeom>
              <a:avLst/>
              <a:gdLst/>
              <a:ahLst/>
              <a:cxnLst/>
              <a:rect l="0" t="0" r="0" b="0"/>
              <a:pathLst>
                <a:path w="113786" h="164594">
                  <a:moveTo>
                    <a:pt x="11184" y="24982"/>
                  </a:moveTo>
                  <a:lnTo>
                    <a:pt x="11184" y="24982"/>
                  </a:lnTo>
                  <a:lnTo>
                    <a:pt x="7813" y="21611"/>
                  </a:lnTo>
                  <a:lnTo>
                    <a:pt x="6158" y="18075"/>
                  </a:lnTo>
                  <a:lnTo>
                    <a:pt x="5717" y="16144"/>
                  </a:lnTo>
                  <a:lnTo>
                    <a:pt x="5423" y="15562"/>
                  </a:lnTo>
                  <a:lnTo>
                    <a:pt x="5226" y="15879"/>
                  </a:lnTo>
                  <a:lnTo>
                    <a:pt x="5096" y="16797"/>
                  </a:lnTo>
                  <a:lnTo>
                    <a:pt x="8283" y="38314"/>
                  </a:lnTo>
                  <a:lnTo>
                    <a:pt x="9894" y="59835"/>
                  </a:lnTo>
                  <a:lnTo>
                    <a:pt x="10611" y="82806"/>
                  </a:lnTo>
                  <a:lnTo>
                    <a:pt x="11720" y="114160"/>
                  </a:lnTo>
                  <a:lnTo>
                    <a:pt x="16629" y="144441"/>
                  </a:lnTo>
                  <a:lnTo>
                    <a:pt x="16225" y="146954"/>
                  </a:lnTo>
                  <a:lnTo>
                    <a:pt x="15250" y="148630"/>
                  </a:lnTo>
                  <a:lnTo>
                    <a:pt x="13895" y="149747"/>
                  </a:lnTo>
                  <a:lnTo>
                    <a:pt x="12286" y="149081"/>
                  </a:lnTo>
                  <a:lnTo>
                    <a:pt x="8616" y="144578"/>
                  </a:lnTo>
                  <a:lnTo>
                    <a:pt x="2584" y="123996"/>
                  </a:lnTo>
                  <a:lnTo>
                    <a:pt x="306" y="101679"/>
                  </a:lnTo>
                  <a:lnTo>
                    <a:pt x="0" y="76708"/>
                  </a:lnTo>
                  <a:lnTo>
                    <a:pt x="2215" y="53851"/>
                  </a:lnTo>
                  <a:lnTo>
                    <a:pt x="10800" y="24520"/>
                  </a:lnTo>
                  <a:lnTo>
                    <a:pt x="22281" y="4698"/>
                  </a:lnTo>
                  <a:lnTo>
                    <a:pt x="27049" y="1581"/>
                  </a:lnTo>
                  <a:lnTo>
                    <a:pt x="37991" y="0"/>
                  </a:lnTo>
                  <a:lnTo>
                    <a:pt x="42461" y="1977"/>
                  </a:lnTo>
                  <a:lnTo>
                    <a:pt x="49309" y="9819"/>
                  </a:lnTo>
                  <a:lnTo>
                    <a:pt x="50006" y="16284"/>
                  </a:lnTo>
                  <a:lnTo>
                    <a:pt x="44951" y="40828"/>
                  </a:lnTo>
                  <a:lnTo>
                    <a:pt x="40082" y="61427"/>
                  </a:lnTo>
                  <a:lnTo>
                    <a:pt x="41196" y="71989"/>
                  </a:lnTo>
                  <a:lnTo>
                    <a:pt x="43892" y="75370"/>
                  </a:lnTo>
                  <a:lnTo>
                    <a:pt x="52532" y="79127"/>
                  </a:lnTo>
                  <a:lnTo>
                    <a:pt x="80395" y="82244"/>
                  </a:lnTo>
                  <a:lnTo>
                    <a:pt x="102639" y="87731"/>
                  </a:lnTo>
                  <a:lnTo>
                    <a:pt x="111332" y="94263"/>
                  </a:lnTo>
                  <a:lnTo>
                    <a:pt x="113785" y="109396"/>
                  </a:lnTo>
                  <a:lnTo>
                    <a:pt x="113452" y="119358"/>
                  </a:lnTo>
                  <a:lnTo>
                    <a:pt x="109701" y="128116"/>
                  </a:lnTo>
                  <a:lnTo>
                    <a:pt x="83979" y="155499"/>
                  </a:lnTo>
                  <a:lnTo>
                    <a:pt x="78764" y="160677"/>
                  </a:lnTo>
                  <a:lnTo>
                    <a:pt x="73876" y="163423"/>
                  </a:lnTo>
                  <a:lnTo>
                    <a:pt x="69207" y="164548"/>
                  </a:lnTo>
                  <a:lnTo>
                    <a:pt x="64683" y="164593"/>
                  </a:lnTo>
                  <a:lnTo>
                    <a:pt x="61666" y="162506"/>
                  </a:lnTo>
                  <a:lnTo>
                    <a:pt x="59656" y="158998"/>
                  </a:lnTo>
                  <a:lnTo>
                    <a:pt x="55634" y="145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7" name="SMARTInkShape-3587"/>
            <p:cNvSpPr/>
            <p:nvPr>
              <p:custDataLst>
                <p:tags r:id="rId210"/>
              </p:custDataLst>
            </p:nvPr>
          </p:nvSpPr>
          <p:spPr>
            <a:xfrm>
              <a:off x="819150" y="41783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8" name="SMARTInkShape-3588"/>
            <p:cNvSpPr/>
            <p:nvPr>
              <p:custDataLst>
                <p:tags r:id="rId211"/>
              </p:custDataLst>
            </p:nvPr>
          </p:nvSpPr>
          <p:spPr>
            <a:xfrm>
              <a:off x="828479" y="4216400"/>
              <a:ext cx="28772" cy="5468"/>
            </a:xfrm>
            <a:custGeom>
              <a:avLst/>
              <a:gdLst/>
              <a:ahLst/>
              <a:cxnLst/>
              <a:rect l="0" t="0" r="0" b="0"/>
              <a:pathLst>
                <a:path w="28772" h="5468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4646" y="5467"/>
                  </a:lnTo>
                  <a:lnTo>
                    <a:pt x="287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9" name="SMARTInkShape-3589"/>
            <p:cNvSpPr/>
            <p:nvPr>
              <p:custDataLst>
                <p:tags r:id="rId212"/>
              </p:custDataLst>
            </p:nvPr>
          </p:nvSpPr>
          <p:spPr>
            <a:xfrm>
              <a:off x="978295" y="4155548"/>
              <a:ext cx="82156" cy="113011"/>
            </a:xfrm>
            <a:custGeom>
              <a:avLst/>
              <a:gdLst/>
              <a:ahLst/>
              <a:cxnLst/>
              <a:rect l="0" t="0" r="0" b="0"/>
              <a:pathLst>
                <a:path w="82156" h="113011">
                  <a:moveTo>
                    <a:pt x="82155" y="16402"/>
                  </a:moveTo>
                  <a:lnTo>
                    <a:pt x="82155" y="16402"/>
                  </a:lnTo>
                  <a:lnTo>
                    <a:pt x="72722" y="3310"/>
                  </a:lnTo>
                  <a:lnTo>
                    <a:pt x="67849" y="0"/>
                  </a:lnTo>
                  <a:lnTo>
                    <a:pt x="59569" y="410"/>
                  </a:lnTo>
                  <a:lnTo>
                    <a:pt x="54398" y="1507"/>
                  </a:lnTo>
                  <a:lnTo>
                    <a:pt x="33636" y="16535"/>
                  </a:lnTo>
                  <a:lnTo>
                    <a:pt x="19669" y="36688"/>
                  </a:lnTo>
                  <a:lnTo>
                    <a:pt x="7817" y="59990"/>
                  </a:lnTo>
                  <a:lnTo>
                    <a:pt x="197" y="79754"/>
                  </a:lnTo>
                  <a:lnTo>
                    <a:pt x="0" y="87564"/>
                  </a:lnTo>
                  <a:lnTo>
                    <a:pt x="1985" y="94183"/>
                  </a:lnTo>
                  <a:lnTo>
                    <a:pt x="5425" y="100005"/>
                  </a:lnTo>
                  <a:lnTo>
                    <a:pt x="18655" y="108358"/>
                  </a:lnTo>
                  <a:lnTo>
                    <a:pt x="36999" y="113010"/>
                  </a:lnTo>
                  <a:lnTo>
                    <a:pt x="66894" y="112368"/>
                  </a:lnTo>
                  <a:lnTo>
                    <a:pt x="82155" y="1116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0" name="SMARTInkShape-3590"/>
            <p:cNvSpPr/>
            <p:nvPr>
              <p:custDataLst>
                <p:tags r:id="rId213"/>
              </p:custDataLst>
            </p:nvPr>
          </p:nvSpPr>
          <p:spPr>
            <a:xfrm>
              <a:off x="1177485" y="4169314"/>
              <a:ext cx="156016" cy="103358"/>
            </a:xfrm>
            <a:custGeom>
              <a:avLst/>
              <a:gdLst/>
              <a:ahLst/>
              <a:cxnLst/>
              <a:rect l="0" t="0" r="0" b="0"/>
              <a:pathLst>
                <a:path w="156016" h="103358">
                  <a:moveTo>
                    <a:pt x="54415" y="15336"/>
                  </a:moveTo>
                  <a:lnTo>
                    <a:pt x="54415" y="15336"/>
                  </a:lnTo>
                  <a:lnTo>
                    <a:pt x="39669" y="2471"/>
                  </a:lnTo>
                  <a:lnTo>
                    <a:pt x="36117" y="409"/>
                  </a:lnTo>
                  <a:lnTo>
                    <a:pt x="26527" y="0"/>
                  </a:lnTo>
                  <a:lnTo>
                    <a:pt x="6495" y="5486"/>
                  </a:lnTo>
                  <a:lnTo>
                    <a:pt x="3418" y="8769"/>
                  </a:lnTo>
                  <a:lnTo>
                    <a:pt x="0" y="18062"/>
                  </a:lnTo>
                  <a:lnTo>
                    <a:pt x="499" y="22092"/>
                  </a:lnTo>
                  <a:lnTo>
                    <a:pt x="2243" y="25484"/>
                  </a:lnTo>
                  <a:lnTo>
                    <a:pt x="4817" y="28451"/>
                  </a:lnTo>
                  <a:lnTo>
                    <a:pt x="15203" y="31748"/>
                  </a:lnTo>
                  <a:lnTo>
                    <a:pt x="38799" y="33605"/>
                  </a:lnTo>
                  <a:lnTo>
                    <a:pt x="62488" y="36036"/>
                  </a:lnTo>
                  <a:lnTo>
                    <a:pt x="68264" y="37602"/>
                  </a:lnTo>
                  <a:lnTo>
                    <a:pt x="72820" y="40764"/>
                  </a:lnTo>
                  <a:lnTo>
                    <a:pt x="79763" y="49921"/>
                  </a:lnTo>
                  <a:lnTo>
                    <a:pt x="81192" y="53915"/>
                  </a:lnTo>
                  <a:lnTo>
                    <a:pt x="81438" y="57283"/>
                  </a:lnTo>
                  <a:lnTo>
                    <a:pt x="80897" y="60234"/>
                  </a:lnTo>
                  <a:lnTo>
                    <a:pt x="70023" y="77871"/>
                  </a:lnTo>
                  <a:lnTo>
                    <a:pt x="53395" y="94229"/>
                  </a:lnTo>
                  <a:lnTo>
                    <a:pt x="43143" y="99788"/>
                  </a:lnTo>
                  <a:lnTo>
                    <a:pt x="28435" y="103357"/>
                  </a:lnTo>
                  <a:lnTo>
                    <a:pt x="26512" y="102239"/>
                  </a:lnTo>
                  <a:lnTo>
                    <a:pt x="25229" y="100082"/>
                  </a:lnTo>
                  <a:lnTo>
                    <a:pt x="24375" y="97234"/>
                  </a:lnTo>
                  <a:lnTo>
                    <a:pt x="26543" y="83111"/>
                  </a:lnTo>
                  <a:lnTo>
                    <a:pt x="37324" y="73445"/>
                  </a:lnTo>
                  <a:lnTo>
                    <a:pt x="61345" y="61952"/>
                  </a:lnTo>
                  <a:lnTo>
                    <a:pt x="88219" y="54078"/>
                  </a:lnTo>
                  <a:lnTo>
                    <a:pt x="107539" y="50899"/>
                  </a:lnTo>
                  <a:lnTo>
                    <a:pt x="125533" y="51838"/>
                  </a:lnTo>
                  <a:lnTo>
                    <a:pt x="139175" y="56489"/>
                  </a:lnTo>
                  <a:lnTo>
                    <a:pt x="144788" y="59704"/>
                  </a:lnTo>
                  <a:lnTo>
                    <a:pt x="148531" y="63259"/>
                  </a:lnTo>
                  <a:lnTo>
                    <a:pt x="152689" y="70972"/>
                  </a:lnTo>
                  <a:lnTo>
                    <a:pt x="156015" y="851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1" name="SMARTInkShape-3591"/>
            <p:cNvSpPr/>
            <p:nvPr>
              <p:custDataLst>
                <p:tags r:id="rId214"/>
              </p:custDataLst>
            </p:nvPr>
          </p:nvSpPr>
          <p:spPr>
            <a:xfrm>
              <a:off x="889000" y="4216400"/>
              <a:ext cx="37707" cy="6351"/>
            </a:xfrm>
            <a:custGeom>
              <a:avLst/>
              <a:gdLst/>
              <a:ahLst/>
              <a:cxnLst/>
              <a:rect l="0" t="0" r="0" b="0"/>
              <a:pathLst>
                <a:path w="37707" h="635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706" y="5762"/>
                  </a:lnTo>
                  <a:lnTo>
                    <a:pt x="8838" y="6272"/>
                  </a:lnTo>
                  <a:lnTo>
                    <a:pt x="37706" y="22"/>
                  </a:lnTo>
                  <a:lnTo>
                    <a:pt x="6725" y="0"/>
                  </a:lnTo>
                  <a:lnTo>
                    <a:pt x="9832" y="3371"/>
                  </a:lnTo>
                  <a:lnTo>
                    <a:pt x="15189" y="5026"/>
                  </a:lnTo>
                  <a:lnTo>
                    <a:pt x="254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2" name="SMARTInkShape-3592"/>
            <p:cNvSpPr/>
            <p:nvPr>
              <p:custDataLst>
                <p:tags r:id="rId215"/>
              </p:custDataLst>
            </p:nvPr>
          </p:nvSpPr>
          <p:spPr>
            <a:xfrm>
              <a:off x="1365250" y="4181411"/>
              <a:ext cx="76201" cy="73090"/>
            </a:xfrm>
            <a:custGeom>
              <a:avLst/>
              <a:gdLst/>
              <a:ahLst/>
              <a:cxnLst/>
              <a:rect l="0" t="0" r="0" b="0"/>
              <a:pathLst>
                <a:path w="76201" h="73090">
                  <a:moveTo>
                    <a:pt x="0" y="41339"/>
                  </a:moveTo>
                  <a:lnTo>
                    <a:pt x="0" y="41339"/>
                  </a:lnTo>
                  <a:lnTo>
                    <a:pt x="0" y="44710"/>
                  </a:lnTo>
                  <a:lnTo>
                    <a:pt x="706" y="45703"/>
                  </a:lnTo>
                  <a:lnTo>
                    <a:pt x="1881" y="46365"/>
                  </a:lnTo>
                  <a:lnTo>
                    <a:pt x="3371" y="46806"/>
                  </a:lnTo>
                  <a:lnTo>
                    <a:pt x="4364" y="47806"/>
                  </a:lnTo>
                  <a:lnTo>
                    <a:pt x="6089" y="53079"/>
                  </a:lnTo>
                  <a:lnTo>
                    <a:pt x="2902" y="50383"/>
                  </a:lnTo>
                  <a:lnTo>
                    <a:pt x="2640" y="48074"/>
                  </a:lnTo>
                  <a:lnTo>
                    <a:pt x="9093" y="26878"/>
                  </a:lnTo>
                  <a:lnTo>
                    <a:pt x="21744" y="9067"/>
                  </a:lnTo>
                  <a:lnTo>
                    <a:pt x="32948" y="2301"/>
                  </a:lnTo>
                  <a:lnTo>
                    <a:pt x="44277" y="0"/>
                  </a:lnTo>
                  <a:lnTo>
                    <a:pt x="54016" y="1329"/>
                  </a:lnTo>
                  <a:lnTo>
                    <a:pt x="57883" y="4788"/>
                  </a:lnTo>
                  <a:lnTo>
                    <a:pt x="64061" y="16157"/>
                  </a:lnTo>
                  <a:lnTo>
                    <a:pt x="68707" y="45040"/>
                  </a:lnTo>
                  <a:lnTo>
                    <a:pt x="70217" y="60388"/>
                  </a:lnTo>
                  <a:lnTo>
                    <a:pt x="76200" y="7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3" name="SMARTInkShape-3593"/>
            <p:cNvSpPr/>
            <p:nvPr>
              <p:custDataLst>
                <p:tags r:id="rId216"/>
              </p:custDataLst>
            </p:nvPr>
          </p:nvSpPr>
          <p:spPr>
            <a:xfrm>
              <a:off x="1514236" y="4165600"/>
              <a:ext cx="108040" cy="127001"/>
            </a:xfrm>
            <a:custGeom>
              <a:avLst/>
              <a:gdLst/>
              <a:ahLst/>
              <a:cxnLst/>
              <a:rect l="0" t="0" r="0" b="0"/>
              <a:pathLst>
                <a:path w="108040" h="127001">
                  <a:moveTo>
                    <a:pt x="79614" y="0"/>
                  </a:moveTo>
                  <a:lnTo>
                    <a:pt x="79614" y="0"/>
                  </a:lnTo>
                  <a:lnTo>
                    <a:pt x="73134" y="705"/>
                  </a:lnTo>
                  <a:lnTo>
                    <a:pt x="57938" y="6481"/>
                  </a:lnTo>
                  <a:lnTo>
                    <a:pt x="29759" y="26680"/>
                  </a:lnTo>
                  <a:lnTo>
                    <a:pt x="11925" y="46711"/>
                  </a:lnTo>
                  <a:lnTo>
                    <a:pt x="3669" y="61682"/>
                  </a:lnTo>
                  <a:lnTo>
                    <a:pt x="0" y="75392"/>
                  </a:lnTo>
                  <a:lnTo>
                    <a:pt x="432" y="81306"/>
                  </a:lnTo>
                  <a:lnTo>
                    <a:pt x="4676" y="91639"/>
                  </a:lnTo>
                  <a:lnTo>
                    <a:pt x="9900" y="94960"/>
                  </a:lnTo>
                  <a:lnTo>
                    <a:pt x="25112" y="98649"/>
                  </a:lnTo>
                  <a:lnTo>
                    <a:pt x="53509" y="97355"/>
                  </a:lnTo>
                  <a:lnTo>
                    <a:pt x="80895" y="85761"/>
                  </a:lnTo>
                  <a:lnTo>
                    <a:pt x="94530" y="72923"/>
                  </a:lnTo>
                  <a:lnTo>
                    <a:pt x="103882" y="58516"/>
                  </a:lnTo>
                  <a:lnTo>
                    <a:pt x="108039" y="45057"/>
                  </a:lnTo>
                  <a:lnTo>
                    <a:pt x="108005" y="33901"/>
                  </a:lnTo>
                  <a:lnTo>
                    <a:pt x="104932" y="24239"/>
                  </a:lnTo>
                  <a:lnTo>
                    <a:pt x="98863" y="15241"/>
                  </a:lnTo>
                  <a:lnTo>
                    <a:pt x="94563" y="12983"/>
                  </a:lnTo>
                  <a:lnTo>
                    <a:pt x="84141" y="12355"/>
                  </a:lnTo>
                  <a:lnTo>
                    <a:pt x="66374" y="19340"/>
                  </a:lnTo>
                  <a:lnTo>
                    <a:pt x="57737" y="30232"/>
                  </a:lnTo>
                  <a:lnTo>
                    <a:pt x="54446" y="37088"/>
                  </a:lnTo>
                  <a:lnTo>
                    <a:pt x="52671" y="54113"/>
                  </a:lnTo>
                  <a:lnTo>
                    <a:pt x="54939" y="72734"/>
                  </a:lnTo>
                  <a:lnTo>
                    <a:pt x="60651" y="90417"/>
                  </a:lnTo>
                  <a:lnTo>
                    <a:pt x="69775" y="103920"/>
                  </a:lnTo>
                  <a:lnTo>
                    <a:pt x="80886" y="113920"/>
                  </a:lnTo>
                  <a:lnTo>
                    <a:pt x="10501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4" name="SMARTInkShape-3594"/>
            <p:cNvSpPr/>
            <p:nvPr>
              <p:custDataLst>
                <p:tags r:id="rId217"/>
              </p:custDataLst>
            </p:nvPr>
          </p:nvSpPr>
          <p:spPr>
            <a:xfrm>
              <a:off x="1314450" y="415290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6" y="1986"/>
                  </a:lnTo>
                  <a:lnTo>
                    <a:pt x="1882" y="1324"/>
                  </a:lnTo>
                  <a:lnTo>
                    <a:pt x="5467" y="262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16" name="SMARTInkShape-3595"/>
          <p:cNvSpPr/>
          <p:nvPr>
            <p:custDataLst>
              <p:tags r:id="rId21"/>
            </p:custDataLst>
          </p:nvPr>
        </p:nvSpPr>
        <p:spPr>
          <a:xfrm>
            <a:off x="1809750" y="3740673"/>
            <a:ext cx="131761" cy="592821"/>
          </a:xfrm>
          <a:custGeom>
            <a:avLst/>
            <a:gdLst/>
            <a:ahLst/>
            <a:cxnLst/>
            <a:rect l="0" t="0" r="0" b="0"/>
            <a:pathLst>
              <a:path w="131761" h="592821">
                <a:moveTo>
                  <a:pt x="0" y="12177"/>
                </a:moveTo>
                <a:lnTo>
                  <a:pt x="0" y="12177"/>
                </a:lnTo>
                <a:lnTo>
                  <a:pt x="0" y="1242"/>
                </a:lnTo>
                <a:lnTo>
                  <a:pt x="10113" y="0"/>
                </a:lnTo>
                <a:lnTo>
                  <a:pt x="33257" y="3003"/>
                </a:lnTo>
                <a:lnTo>
                  <a:pt x="62457" y="11732"/>
                </a:lnTo>
                <a:lnTo>
                  <a:pt x="86710" y="26627"/>
                </a:lnTo>
                <a:lnTo>
                  <a:pt x="91673" y="34510"/>
                </a:lnTo>
                <a:lnTo>
                  <a:pt x="97188" y="54558"/>
                </a:lnTo>
                <a:lnTo>
                  <a:pt x="93995" y="79461"/>
                </a:lnTo>
                <a:lnTo>
                  <a:pt x="84814" y="106992"/>
                </a:lnTo>
                <a:lnTo>
                  <a:pt x="71327" y="135691"/>
                </a:lnTo>
                <a:lnTo>
                  <a:pt x="55925" y="164909"/>
                </a:lnTo>
                <a:lnTo>
                  <a:pt x="41083" y="192947"/>
                </a:lnTo>
                <a:lnTo>
                  <a:pt x="29783" y="217167"/>
                </a:lnTo>
                <a:lnTo>
                  <a:pt x="18859" y="243895"/>
                </a:lnTo>
                <a:lnTo>
                  <a:pt x="18217" y="250617"/>
                </a:lnTo>
                <a:lnTo>
                  <a:pt x="21267" y="261848"/>
                </a:lnTo>
                <a:lnTo>
                  <a:pt x="29208" y="269662"/>
                </a:lnTo>
                <a:lnTo>
                  <a:pt x="52582" y="282027"/>
                </a:lnTo>
                <a:lnTo>
                  <a:pt x="61235" y="283805"/>
                </a:lnTo>
                <a:lnTo>
                  <a:pt x="69784" y="282713"/>
                </a:lnTo>
                <a:lnTo>
                  <a:pt x="74039" y="281434"/>
                </a:lnTo>
                <a:lnTo>
                  <a:pt x="80649" y="276251"/>
                </a:lnTo>
                <a:lnTo>
                  <a:pt x="85233" y="269948"/>
                </a:lnTo>
                <a:lnTo>
                  <a:pt x="88757" y="260263"/>
                </a:lnTo>
                <a:lnTo>
                  <a:pt x="89597" y="286598"/>
                </a:lnTo>
                <a:lnTo>
                  <a:pt x="93967" y="315815"/>
                </a:lnTo>
                <a:lnTo>
                  <a:pt x="97737" y="341390"/>
                </a:lnTo>
                <a:lnTo>
                  <a:pt x="103646" y="367338"/>
                </a:lnTo>
                <a:lnTo>
                  <a:pt x="110976" y="392982"/>
                </a:lnTo>
                <a:lnTo>
                  <a:pt x="118938" y="418490"/>
                </a:lnTo>
                <a:lnTo>
                  <a:pt x="125298" y="443938"/>
                </a:lnTo>
                <a:lnTo>
                  <a:pt x="129772" y="469360"/>
                </a:lnTo>
                <a:lnTo>
                  <a:pt x="131760" y="494769"/>
                </a:lnTo>
                <a:lnTo>
                  <a:pt x="128880" y="518292"/>
                </a:lnTo>
                <a:lnTo>
                  <a:pt x="121486" y="539800"/>
                </a:lnTo>
                <a:lnTo>
                  <a:pt x="100750" y="567070"/>
                </a:lnTo>
                <a:lnTo>
                  <a:pt x="82407" y="581941"/>
                </a:lnTo>
                <a:lnTo>
                  <a:pt x="64378" y="589961"/>
                </a:lnTo>
                <a:lnTo>
                  <a:pt x="46957" y="592820"/>
                </a:lnTo>
                <a:lnTo>
                  <a:pt x="29807" y="591739"/>
                </a:lnTo>
                <a:lnTo>
                  <a:pt x="16540" y="585143"/>
                </a:lnTo>
                <a:lnTo>
                  <a:pt x="0" y="57097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20" name="SMARTInkShape-Group711"/>
          <p:cNvGrpSpPr/>
          <p:nvPr/>
        </p:nvGrpSpPr>
        <p:grpSpPr>
          <a:xfrm>
            <a:off x="2231295" y="3962807"/>
            <a:ext cx="403956" cy="303864"/>
            <a:chOff x="2231295" y="3962807"/>
            <a:chExt cx="403956" cy="303864"/>
          </a:xfrm>
        </p:grpSpPr>
        <p:sp>
          <p:nvSpPr>
            <p:cNvPr id="2017" name="SMARTInkShape-3596"/>
            <p:cNvSpPr/>
            <p:nvPr>
              <p:custDataLst>
                <p:tags r:id="rId206"/>
              </p:custDataLst>
            </p:nvPr>
          </p:nvSpPr>
          <p:spPr>
            <a:xfrm>
              <a:off x="2565400" y="4047929"/>
              <a:ext cx="63501" cy="3372"/>
            </a:xfrm>
            <a:custGeom>
              <a:avLst/>
              <a:gdLst/>
              <a:ahLst/>
              <a:cxnLst/>
              <a:rect l="0" t="0" r="0" b="0"/>
              <a:pathLst>
                <a:path w="6350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7"/>
                  </a:lnTo>
                  <a:lnTo>
                    <a:pt x="45434" y="2750"/>
                  </a:lnTo>
                  <a:lnTo>
                    <a:pt x="635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8" name="SMARTInkShape-3597"/>
            <p:cNvSpPr/>
            <p:nvPr>
              <p:custDataLst>
                <p:tags r:id="rId207"/>
              </p:custDataLst>
            </p:nvPr>
          </p:nvSpPr>
          <p:spPr>
            <a:xfrm>
              <a:off x="2231295" y="3962807"/>
              <a:ext cx="173728" cy="303864"/>
            </a:xfrm>
            <a:custGeom>
              <a:avLst/>
              <a:gdLst/>
              <a:ahLst/>
              <a:cxnLst/>
              <a:rect l="0" t="0" r="0" b="0"/>
              <a:pathLst>
                <a:path w="173728" h="303864">
                  <a:moveTo>
                    <a:pt x="99155" y="94843"/>
                  </a:moveTo>
                  <a:lnTo>
                    <a:pt x="99155" y="94843"/>
                  </a:lnTo>
                  <a:lnTo>
                    <a:pt x="129009" y="79916"/>
                  </a:lnTo>
                  <a:lnTo>
                    <a:pt x="133590" y="75744"/>
                  </a:lnTo>
                  <a:lnTo>
                    <a:pt x="141136" y="64498"/>
                  </a:lnTo>
                  <a:lnTo>
                    <a:pt x="143280" y="49158"/>
                  </a:lnTo>
                  <a:lnTo>
                    <a:pt x="141579" y="44434"/>
                  </a:lnTo>
                  <a:lnTo>
                    <a:pt x="140138" y="42187"/>
                  </a:lnTo>
                  <a:lnTo>
                    <a:pt x="123203" y="29249"/>
                  </a:lnTo>
                  <a:lnTo>
                    <a:pt x="116663" y="26885"/>
                  </a:lnTo>
                  <a:lnTo>
                    <a:pt x="85091" y="19084"/>
                  </a:lnTo>
                  <a:lnTo>
                    <a:pt x="69252" y="18730"/>
                  </a:lnTo>
                  <a:lnTo>
                    <a:pt x="41412" y="30588"/>
                  </a:lnTo>
                  <a:lnTo>
                    <a:pt x="29747" y="36652"/>
                  </a:lnTo>
                  <a:lnTo>
                    <a:pt x="6359" y="63792"/>
                  </a:lnTo>
                  <a:lnTo>
                    <a:pt x="1468" y="76104"/>
                  </a:lnTo>
                  <a:lnTo>
                    <a:pt x="0" y="88631"/>
                  </a:lnTo>
                  <a:lnTo>
                    <a:pt x="1699" y="101254"/>
                  </a:lnTo>
                  <a:lnTo>
                    <a:pt x="9993" y="120261"/>
                  </a:lnTo>
                  <a:lnTo>
                    <a:pt x="24759" y="139298"/>
                  </a:lnTo>
                  <a:lnTo>
                    <a:pt x="42539" y="151602"/>
                  </a:lnTo>
                  <a:lnTo>
                    <a:pt x="58706" y="153466"/>
                  </a:lnTo>
                  <a:lnTo>
                    <a:pt x="85759" y="152429"/>
                  </a:lnTo>
                  <a:lnTo>
                    <a:pt x="94458" y="152284"/>
                  </a:lnTo>
                  <a:lnTo>
                    <a:pt x="111649" y="146478"/>
                  </a:lnTo>
                  <a:lnTo>
                    <a:pt x="127286" y="136842"/>
                  </a:lnTo>
                  <a:lnTo>
                    <a:pt x="153433" y="107220"/>
                  </a:lnTo>
                  <a:lnTo>
                    <a:pt x="168348" y="75750"/>
                  </a:lnTo>
                  <a:lnTo>
                    <a:pt x="173279" y="56731"/>
                  </a:lnTo>
                  <a:lnTo>
                    <a:pt x="173727" y="44743"/>
                  </a:lnTo>
                  <a:lnTo>
                    <a:pt x="171574" y="34711"/>
                  </a:lnTo>
                  <a:lnTo>
                    <a:pt x="163024" y="21130"/>
                  </a:lnTo>
                  <a:lnTo>
                    <a:pt x="151857" y="8969"/>
                  </a:lnTo>
                  <a:lnTo>
                    <a:pt x="141503" y="2685"/>
                  </a:lnTo>
                  <a:lnTo>
                    <a:pt x="132948" y="509"/>
                  </a:lnTo>
                  <a:lnTo>
                    <a:pt x="125698" y="0"/>
                  </a:lnTo>
                  <a:lnTo>
                    <a:pt x="119654" y="1655"/>
                  </a:lnTo>
                  <a:lnTo>
                    <a:pt x="110403" y="8435"/>
                  </a:lnTo>
                  <a:lnTo>
                    <a:pt x="100606" y="19382"/>
                  </a:lnTo>
                  <a:lnTo>
                    <a:pt x="95567" y="28849"/>
                  </a:lnTo>
                  <a:lnTo>
                    <a:pt x="89468" y="50752"/>
                  </a:lnTo>
                  <a:lnTo>
                    <a:pt x="86642" y="79976"/>
                  </a:lnTo>
                  <a:lnTo>
                    <a:pt x="83481" y="103052"/>
                  </a:lnTo>
                  <a:lnTo>
                    <a:pt x="83487" y="125538"/>
                  </a:lnTo>
                  <a:lnTo>
                    <a:pt x="85841" y="148702"/>
                  </a:lnTo>
                  <a:lnTo>
                    <a:pt x="89240" y="175460"/>
                  </a:lnTo>
                  <a:lnTo>
                    <a:pt x="93102" y="201933"/>
                  </a:lnTo>
                  <a:lnTo>
                    <a:pt x="96465" y="226400"/>
                  </a:lnTo>
                  <a:lnTo>
                    <a:pt x="98358" y="255335"/>
                  </a:lnTo>
                  <a:lnTo>
                    <a:pt x="98998" y="282551"/>
                  </a:lnTo>
                  <a:lnTo>
                    <a:pt x="99152" y="303863"/>
                  </a:lnTo>
                  <a:lnTo>
                    <a:pt x="99155" y="2916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9" name="SMARTInkShape-3598"/>
            <p:cNvSpPr/>
            <p:nvPr>
              <p:custDataLst>
                <p:tags r:id="rId208"/>
              </p:custDataLst>
            </p:nvPr>
          </p:nvSpPr>
          <p:spPr>
            <a:xfrm>
              <a:off x="2546350" y="40132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9891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3" name="SMARTInkShape-Group712"/>
          <p:cNvGrpSpPr/>
          <p:nvPr/>
        </p:nvGrpSpPr>
        <p:grpSpPr>
          <a:xfrm>
            <a:off x="2762250" y="3833696"/>
            <a:ext cx="1290314" cy="395405"/>
            <a:chOff x="2762250" y="3833696"/>
            <a:chExt cx="1290314" cy="395405"/>
          </a:xfrm>
        </p:grpSpPr>
        <p:sp>
          <p:nvSpPr>
            <p:cNvPr id="2021" name="SMARTInkShape-3599"/>
            <p:cNvSpPr/>
            <p:nvPr>
              <p:custDataLst>
                <p:tags r:id="rId194"/>
              </p:custDataLst>
            </p:nvPr>
          </p:nvSpPr>
          <p:spPr>
            <a:xfrm>
              <a:off x="3278339" y="3978079"/>
              <a:ext cx="233212" cy="93737"/>
            </a:xfrm>
            <a:custGeom>
              <a:avLst/>
              <a:gdLst/>
              <a:ahLst/>
              <a:cxnLst/>
              <a:rect l="0" t="0" r="0" b="0"/>
              <a:pathLst>
                <a:path w="233212" h="93737">
                  <a:moveTo>
                    <a:pt x="49061" y="3371"/>
                  </a:moveTo>
                  <a:lnTo>
                    <a:pt x="49061" y="3371"/>
                  </a:lnTo>
                  <a:lnTo>
                    <a:pt x="45690" y="0"/>
                  </a:lnTo>
                  <a:lnTo>
                    <a:pt x="36509" y="3989"/>
                  </a:lnTo>
                  <a:lnTo>
                    <a:pt x="30110" y="8016"/>
                  </a:lnTo>
                  <a:lnTo>
                    <a:pt x="19236" y="21899"/>
                  </a:lnTo>
                  <a:lnTo>
                    <a:pt x="7063" y="47666"/>
                  </a:lnTo>
                  <a:lnTo>
                    <a:pt x="0" y="78286"/>
                  </a:lnTo>
                  <a:lnTo>
                    <a:pt x="915" y="86055"/>
                  </a:lnTo>
                  <a:lnTo>
                    <a:pt x="2147" y="88127"/>
                  </a:lnTo>
                  <a:lnTo>
                    <a:pt x="5085" y="88098"/>
                  </a:lnTo>
                  <a:lnTo>
                    <a:pt x="30910" y="74231"/>
                  </a:lnTo>
                  <a:lnTo>
                    <a:pt x="45957" y="52197"/>
                  </a:lnTo>
                  <a:lnTo>
                    <a:pt x="59192" y="22292"/>
                  </a:lnTo>
                  <a:lnTo>
                    <a:pt x="60049" y="20218"/>
                  </a:lnTo>
                  <a:lnTo>
                    <a:pt x="60619" y="20247"/>
                  </a:lnTo>
                  <a:lnTo>
                    <a:pt x="61423" y="28440"/>
                  </a:lnTo>
                  <a:lnTo>
                    <a:pt x="63576" y="53897"/>
                  </a:lnTo>
                  <a:lnTo>
                    <a:pt x="72584" y="84474"/>
                  </a:lnTo>
                  <a:lnTo>
                    <a:pt x="76684" y="91862"/>
                  </a:lnTo>
                  <a:lnTo>
                    <a:pt x="79471" y="93410"/>
                  </a:lnTo>
                  <a:lnTo>
                    <a:pt x="82740" y="93736"/>
                  </a:lnTo>
                  <a:lnTo>
                    <a:pt x="86330" y="93248"/>
                  </a:lnTo>
                  <a:lnTo>
                    <a:pt x="94082" y="88942"/>
                  </a:lnTo>
                  <a:lnTo>
                    <a:pt x="108262" y="74822"/>
                  </a:lnTo>
                  <a:lnTo>
                    <a:pt x="128645" y="48137"/>
                  </a:lnTo>
                  <a:lnTo>
                    <a:pt x="148078" y="25329"/>
                  </a:lnTo>
                  <a:lnTo>
                    <a:pt x="148939" y="26476"/>
                  </a:lnTo>
                  <a:lnTo>
                    <a:pt x="150560" y="56104"/>
                  </a:lnTo>
                  <a:lnTo>
                    <a:pt x="150652" y="74863"/>
                  </a:lnTo>
                  <a:lnTo>
                    <a:pt x="150655" y="74316"/>
                  </a:lnTo>
                  <a:lnTo>
                    <a:pt x="160799" y="66251"/>
                  </a:lnTo>
                  <a:lnTo>
                    <a:pt x="183969" y="35290"/>
                  </a:lnTo>
                  <a:lnTo>
                    <a:pt x="189688" y="31668"/>
                  </a:lnTo>
                  <a:lnTo>
                    <a:pt x="192202" y="32113"/>
                  </a:lnTo>
                  <a:lnTo>
                    <a:pt x="196875" y="36371"/>
                  </a:lnTo>
                  <a:lnTo>
                    <a:pt x="212024" y="67891"/>
                  </a:lnTo>
                  <a:lnTo>
                    <a:pt x="216269" y="73909"/>
                  </a:lnTo>
                  <a:lnTo>
                    <a:pt x="219094" y="75796"/>
                  </a:lnTo>
                  <a:lnTo>
                    <a:pt x="233211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2" name="SMARTInkShape-3600"/>
            <p:cNvSpPr/>
            <p:nvPr>
              <p:custDataLst>
                <p:tags r:id="rId195"/>
              </p:custDataLst>
            </p:nvPr>
          </p:nvSpPr>
          <p:spPr>
            <a:xfrm>
              <a:off x="3200400" y="3884232"/>
              <a:ext cx="31751" cy="193153"/>
            </a:xfrm>
            <a:custGeom>
              <a:avLst/>
              <a:gdLst/>
              <a:ahLst/>
              <a:cxnLst/>
              <a:rect l="0" t="0" r="0" b="0"/>
              <a:pathLst>
                <a:path w="31751" h="193153">
                  <a:moveTo>
                    <a:pt x="31750" y="21018"/>
                  </a:moveTo>
                  <a:lnTo>
                    <a:pt x="31750" y="21018"/>
                  </a:lnTo>
                  <a:lnTo>
                    <a:pt x="31045" y="7220"/>
                  </a:lnTo>
                  <a:lnTo>
                    <a:pt x="28379" y="1245"/>
                  </a:lnTo>
                  <a:lnTo>
                    <a:pt x="27386" y="75"/>
                  </a:lnTo>
                  <a:lnTo>
                    <a:pt x="26724" y="0"/>
                  </a:lnTo>
                  <a:lnTo>
                    <a:pt x="26283" y="656"/>
                  </a:lnTo>
                  <a:lnTo>
                    <a:pt x="18919" y="25176"/>
                  </a:lnTo>
                  <a:lnTo>
                    <a:pt x="13583" y="52029"/>
                  </a:lnTo>
                  <a:lnTo>
                    <a:pt x="10270" y="81367"/>
                  </a:lnTo>
                  <a:lnTo>
                    <a:pt x="11150" y="108518"/>
                  </a:lnTo>
                  <a:lnTo>
                    <a:pt x="12011" y="132814"/>
                  </a:lnTo>
                  <a:lnTo>
                    <a:pt x="12496" y="164445"/>
                  </a:lnTo>
                  <a:lnTo>
                    <a:pt x="12660" y="190303"/>
                  </a:lnTo>
                  <a:lnTo>
                    <a:pt x="11967" y="192436"/>
                  </a:lnTo>
                  <a:lnTo>
                    <a:pt x="10801" y="193152"/>
                  </a:lnTo>
                  <a:lnTo>
                    <a:pt x="9317" y="192924"/>
                  </a:lnTo>
                  <a:lnTo>
                    <a:pt x="0" y="167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3" name="SMARTInkShape-3601"/>
            <p:cNvSpPr/>
            <p:nvPr>
              <p:custDataLst>
                <p:tags r:id="rId196"/>
              </p:custDataLst>
            </p:nvPr>
          </p:nvSpPr>
          <p:spPr>
            <a:xfrm>
              <a:off x="3013570" y="3973776"/>
              <a:ext cx="148731" cy="116115"/>
            </a:xfrm>
            <a:custGeom>
              <a:avLst/>
              <a:gdLst/>
              <a:ahLst/>
              <a:cxnLst/>
              <a:rect l="0" t="0" r="0" b="0"/>
              <a:pathLst>
                <a:path w="148731" h="116115">
                  <a:moveTo>
                    <a:pt x="72530" y="39424"/>
                  </a:moveTo>
                  <a:lnTo>
                    <a:pt x="72530" y="39424"/>
                  </a:lnTo>
                  <a:lnTo>
                    <a:pt x="71825" y="29285"/>
                  </a:lnTo>
                  <a:lnTo>
                    <a:pt x="69159" y="21747"/>
                  </a:lnTo>
                  <a:lnTo>
                    <a:pt x="60321" y="9570"/>
                  </a:lnTo>
                  <a:lnTo>
                    <a:pt x="48765" y="396"/>
                  </a:lnTo>
                  <a:lnTo>
                    <a:pt x="44692" y="0"/>
                  </a:lnTo>
                  <a:lnTo>
                    <a:pt x="36404" y="3322"/>
                  </a:lnTo>
                  <a:lnTo>
                    <a:pt x="23804" y="16497"/>
                  </a:lnTo>
                  <a:lnTo>
                    <a:pt x="7763" y="47291"/>
                  </a:lnTo>
                  <a:lnTo>
                    <a:pt x="1412" y="69966"/>
                  </a:lnTo>
                  <a:lnTo>
                    <a:pt x="0" y="89687"/>
                  </a:lnTo>
                  <a:lnTo>
                    <a:pt x="4076" y="103156"/>
                  </a:lnTo>
                  <a:lnTo>
                    <a:pt x="10591" y="111964"/>
                  </a:lnTo>
                  <a:lnTo>
                    <a:pt x="14304" y="115301"/>
                  </a:lnTo>
                  <a:lnTo>
                    <a:pt x="18896" y="116114"/>
                  </a:lnTo>
                  <a:lnTo>
                    <a:pt x="29643" y="113254"/>
                  </a:lnTo>
                  <a:lnTo>
                    <a:pt x="50964" y="93598"/>
                  </a:lnTo>
                  <a:lnTo>
                    <a:pt x="71784" y="62061"/>
                  </a:lnTo>
                  <a:lnTo>
                    <a:pt x="86938" y="31509"/>
                  </a:lnTo>
                  <a:lnTo>
                    <a:pt x="88485" y="29208"/>
                  </a:lnTo>
                  <a:lnTo>
                    <a:pt x="89517" y="28380"/>
                  </a:lnTo>
                  <a:lnTo>
                    <a:pt x="81257" y="56453"/>
                  </a:lnTo>
                  <a:lnTo>
                    <a:pt x="81347" y="73804"/>
                  </a:lnTo>
                  <a:lnTo>
                    <a:pt x="86092" y="88571"/>
                  </a:lnTo>
                  <a:lnTo>
                    <a:pt x="92904" y="98426"/>
                  </a:lnTo>
                  <a:lnTo>
                    <a:pt x="96696" y="102042"/>
                  </a:lnTo>
                  <a:lnTo>
                    <a:pt x="106554" y="106059"/>
                  </a:lnTo>
                  <a:lnTo>
                    <a:pt x="112146" y="107131"/>
                  </a:lnTo>
                  <a:lnTo>
                    <a:pt x="125885" y="104558"/>
                  </a:lnTo>
                  <a:lnTo>
                    <a:pt x="148730" y="96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4" name="SMARTInkShape-3602"/>
            <p:cNvSpPr/>
            <p:nvPr>
              <p:custDataLst>
                <p:tags r:id="rId197"/>
              </p:custDataLst>
            </p:nvPr>
          </p:nvSpPr>
          <p:spPr>
            <a:xfrm>
              <a:off x="2762250" y="40132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2700"/>
                  </a:lnTo>
                  <a:lnTo>
                    <a:pt x="59891" y="9329"/>
                  </a:lnTo>
                  <a:lnTo>
                    <a:pt x="84852" y="3861"/>
                  </a:lnTo>
                  <a:lnTo>
                    <a:pt x="116507" y="22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5" name="SMARTInkShape-3603"/>
            <p:cNvSpPr/>
            <p:nvPr>
              <p:custDataLst>
                <p:tags r:id="rId198"/>
              </p:custDataLst>
            </p:nvPr>
          </p:nvSpPr>
          <p:spPr>
            <a:xfrm>
              <a:off x="3177979" y="3994150"/>
              <a:ext cx="111322" cy="24518"/>
            </a:xfrm>
            <a:custGeom>
              <a:avLst/>
              <a:gdLst/>
              <a:ahLst/>
              <a:cxnLst/>
              <a:rect l="0" t="0" r="0" b="0"/>
              <a:pathLst>
                <a:path w="111322" h="24518">
                  <a:moveTo>
                    <a:pt x="3371" y="19050"/>
                  </a:moveTo>
                  <a:lnTo>
                    <a:pt x="3371" y="19050"/>
                  </a:lnTo>
                  <a:lnTo>
                    <a:pt x="0" y="22421"/>
                  </a:lnTo>
                  <a:lnTo>
                    <a:pt x="418" y="23414"/>
                  </a:lnTo>
                  <a:lnTo>
                    <a:pt x="4646" y="24517"/>
                  </a:lnTo>
                  <a:lnTo>
                    <a:pt x="30408" y="23814"/>
                  </a:lnTo>
                  <a:lnTo>
                    <a:pt x="51371" y="18580"/>
                  </a:lnTo>
                  <a:lnTo>
                    <a:pt x="74798" y="11550"/>
                  </a:lnTo>
                  <a:lnTo>
                    <a:pt x="1113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6" name="SMARTInkShape-3604"/>
            <p:cNvSpPr/>
            <p:nvPr>
              <p:custDataLst>
                <p:tags r:id="rId199"/>
              </p:custDataLst>
            </p:nvPr>
          </p:nvSpPr>
          <p:spPr>
            <a:xfrm>
              <a:off x="3613952" y="3862361"/>
              <a:ext cx="88099" cy="294957"/>
            </a:xfrm>
            <a:custGeom>
              <a:avLst/>
              <a:gdLst/>
              <a:ahLst/>
              <a:cxnLst/>
              <a:rect l="0" t="0" r="0" b="0"/>
              <a:pathLst>
                <a:path w="88099" h="294957">
                  <a:moveTo>
                    <a:pt x="62698" y="30189"/>
                  </a:moveTo>
                  <a:lnTo>
                    <a:pt x="62698" y="30189"/>
                  </a:lnTo>
                  <a:lnTo>
                    <a:pt x="51714" y="6340"/>
                  </a:lnTo>
                  <a:lnTo>
                    <a:pt x="51142" y="3707"/>
                  </a:lnTo>
                  <a:lnTo>
                    <a:pt x="50055" y="1950"/>
                  </a:lnTo>
                  <a:lnTo>
                    <a:pt x="48625" y="780"/>
                  </a:lnTo>
                  <a:lnTo>
                    <a:pt x="46966" y="0"/>
                  </a:lnTo>
                  <a:lnTo>
                    <a:pt x="45154" y="185"/>
                  </a:lnTo>
                  <a:lnTo>
                    <a:pt x="41260" y="2272"/>
                  </a:lnTo>
                  <a:lnTo>
                    <a:pt x="28359" y="27640"/>
                  </a:lnTo>
                  <a:lnTo>
                    <a:pt x="18979" y="56573"/>
                  </a:lnTo>
                  <a:lnTo>
                    <a:pt x="14502" y="73178"/>
                  </a:lnTo>
                  <a:lnTo>
                    <a:pt x="10106" y="90598"/>
                  </a:lnTo>
                  <a:lnTo>
                    <a:pt x="5764" y="108562"/>
                  </a:lnTo>
                  <a:lnTo>
                    <a:pt x="1459" y="126888"/>
                  </a:lnTo>
                  <a:lnTo>
                    <a:pt x="0" y="144749"/>
                  </a:lnTo>
                  <a:lnTo>
                    <a:pt x="438" y="162301"/>
                  </a:lnTo>
                  <a:lnTo>
                    <a:pt x="2141" y="179647"/>
                  </a:lnTo>
                  <a:lnTo>
                    <a:pt x="7797" y="210209"/>
                  </a:lnTo>
                  <a:lnTo>
                    <a:pt x="16425" y="236492"/>
                  </a:lnTo>
                  <a:lnTo>
                    <a:pt x="36445" y="265745"/>
                  </a:lnTo>
                  <a:lnTo>
                    <a:pt x="65564" y="290366"/>
                  </a:lnTo>
                  <a:lnTo>
                    <a:pt x="75855" y="294956"/>
                  </a:lnTo>
                  <a:lnTo>
                    <a:pt x="78525" y="294895"/>
                  </a:lnTo>
                  <a:lnTo>
                    <a:pt x="88098" y="2905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7" name="SMARTInkShape-3605"/>
            <p:cNvSpPr/>
            <p:nvPr>
              <p:custDataLst>
                <p:tags r:id="rId200"/>
              </p:custDataLst>
            </p:nvPr>
          </p:nvSpPr>
          <p:spPr>
            <a:xfrm>
              <a:off x="3810000" y="3842506"/>
              <a:ext cx="19051" cy="122085"/>
            </a:xfrm>
            <a:custGeom>
              <a:avLst/>
              <a:gdLst/>
              <a:ahLst/>
              <a:cxnLst/>
              <a:rect l="0" t="0" r="0" b="0"/>
              <a:pathLst>
                <a:path w="19051" h="122085">
                  <a:moveTo>
                    <a:pt x="19050" y="30994"/>
                  </a:moveTo>
                  <a:lnTo>
                    <a:pt x="19050" y="30994"/>
                  </a:lnTo>
                  <a:lnTo>
                    <a:pt x="6689" y="0"/>
                  </a:lnTo>
                  <a:lnTo>
                    <a:pt x="6417" y="24741"/>
                  </a:lnTo>
                  <a:lnTo>
                    <a:pt x="5664" y="53444"/>
                  </a:lnTo>
                  <a:lnTo>
                    <a:pt x="1992" y="82880"/>
                  </a:lnTo>
                  <a:lnTo>
                    <a:pt x="262" y="112459"/>
                  </a:lnTo>
                  <a:lnTo>
                    <a:pt x="52" y="122084"/>
                  </a:lnTo>
                  <a:lnTo>
                    <a:pt x="34" y="122059"/>
                  </a:lnTo>
                  <a:lnTo>
                    <a:pt x="0" y="119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8" name="SMARTInkShape-3606"/>
            <p:cNvSpPr/>
            <p:nvPr>
              <p:custDataLst>
                <p:tags r:id="rId201"/>
              </p:custDataLst>
            </p:nvPr>
          </p:nvSpPr>
          <p:spPr>
            <a:xfrm>
              <a:off x="3742842" y="4001854"/>
              <a:ext cx="221932" cy="49447"/>
            </a:xfrm>
            <a:custGeom>
              <a:avLst/>
              <a:gdLst/>
              <a:ahLst/>
              <a:cxnLst/>
              <a:rect l="0" t="0" r="0" b="0"/>
              <a:pathLst>
                <a:path w="221932" h="49447">
                  <a:moveTo>
                    <a:pt x="3658" y="49446"/>
                  </a:moveTo>
                  <a:lnTo>
                    <a:pt x="3658" y="49446"/>
                  </a:lnTo>
                  <a:lnTo>
                    <a:pt x="0" y="49446"/>
                  </a:lnTo>
                  <a:lnTo>
                    <a:pt x="1562" y="49446"/>
                  </a:lnTo>
                  <a:lnTo>
                    <a:pt x="29749" y="42538"/>
                  </a:lnTo>
                  <a:lnTo>
                    <a:pt x="53354" y="37909"/>
                  </a:lnTo>
                  <a:lnTo>
                    <a:pt x="85012" y="31148"/>
                  </a:lnTo>
                  <a:lnTo>
                    <a:pt x="102343" y="27369"/>
                  </a:lnTo>
                  <a:lnTo>
                    <a:pt x="120249" y="23439"/>
                  </a:lnTo>
                  <a:lnTo>
                    <a:pt x="138535" y="19408"/>
                  </a:lnTo>
                  <a:lnTo>
                    <a:pt x="168261" y="13048"/>
                  </a:lnTo>
                  <a:lnTo>
                    <a:pt x="191821" y="7869"/>
                  </a:lnTo>
                  <a:lnTo>
                    <a:pt x="221001" y="0"/>
                  </a:lnTo>
                  <a:lnTo>
                    <a:pt x="221931" y="254"/>
                  </a:lnTo>
                  <a:lnTo>
                    <a:pt x="221845" y="1129"/>
                  </a:lnTo>
                  <a:lnTo>
                    <a:pt x="219558" y="49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9" name="SMARTInkShape-3607"/>
            <p:cNvSpPr/>
            <p:nvPr>
              <p:custDataLst>
                <p:tags r:id="rId202"/>
              </p:custDataLst>
            </p:nvPr>
          </p:nvSpPr>
          <p:spPr>
            <a:xfrm>
              <a:off x="3799876" y="4097632"/>
              <a:ext cx="86213" cy="108339"/>
            </a:xfrm>
            <a:custGeom>
              <a:avLst/>
              <a:gdLst/>
              <a:ahLst/>
              <a:cxnLst/>
              <a:rect l="0" t="0" r="0" b="0"/>
              <a:pathLst>
                <a:path w="86213" h="108339">
                  <a:moveTo>
                    <a:pt x="54574" y="4468"/>
                  </a:moveTo>
                  <a:lnTo>
                    <a:pt x="54574" y="4468"/>
                  </a:lnTo>
                  <a:lnTo>
                    <a:pt x="54574" y="809"/>
                  </a:lnTo>
                  <a:lnTo>
                    <a:pt x="52693" y="11062"/>
                  </a:lnTo>
                  <a:lnTo>
                    <a:pt x="43904" y="33703"/>
                  </a:lnTo>
                  <a:lnTo>
                    <a:pt x="27894" y="60873"/>
                  </a:lnTo>
                  <a:lnTo>
                    <a:pt x="11626" y="86797"/>
                  </a:lnTo>
                  <a:lnTo>
                    <a:pt x="230" y="107357"/>
                  </a:lnTo>
                  <a:lnTo>
                    <a:pt x="0" y="108338"/>
                  </a:lnTo>
                  <a:lnTo>
                    <a:pt x="552" y="108287"/>
                  </a:lnTo>
                  <a:lnTo>
                    <a:pt x="1626" y="107547"/>
                  </a:lnTo>
                  <a:lnTo>
                    <a:pt x="13489" y="84671"/>
                  </a:lnTo>
                  <a:lnTo>
                    <a:pt x="24605" y="54102"/>
                  </a:lnTo>
                  <a:lnTo>
                    <a:pt x="32681" y="27955"/>
                  </a:lnTo>
                  <a:lnTo>
                    <a:pt x="41679" y="2352"/>
                  </a:lnTo>
                  <a:lnTo>
                    <a:pt x="43156" y="940"/>
                  </a:lnTo>
                  <a:lnTo>
                    <a:pt x="44845" y="0"/>
                  </a:lnTo>
                  <a:lnTo>
                    <a:pt x="46677" y="1489"/>
                  </a:lnTo>
                  <a:lnTo>
                    <a:pt x="60136" y="28169"/>
                  </a:lnTo>
                  <a:lnTo>
                    <a:pt x="70933" y="54932"/>
                  </a:lnTo>
                  <a:lnTo>
                    <a:pt x="79861" y="80602"/>
                  </a:lnTo>
                  <a:lnTo>
                    <a:pt x="86212" y="105475"/>
                  </a:lnTo>
                  <a:lnTo>
                    <a:pt x="79974" y="99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0" name="SMARTInkShape-3608"/>
            <p:cNvSpPr/>
            <p:nvPr>
              <p:custDataLst>
                <p:tags r:id="rId203"/>
              </p:custDataLst>
            </p:nvPr>
          </p:nvSpPr>
          <p:spPr>
            <a:xfrm>
              <a:off x="3816350" y="3833696"/>
              <a:ext cx="86007" cy="163989"/>
            </a:xfrm>
            <a:custGeom>
              <a:avLst/>
              <a:gdLst/>
              <a:ahLst/>
              <a:cxnLst/>
              <a:rect l="0" t="0" r="0" b="0"/>
              <a:pathLst>
                <a:path w="86007" h="163989">
                  <a:moveTo>
                    <a:pt x="0" y="27104"/>
                  </a:moveTo>
                  <a:lnTo>
                    <a:pt x="0" y="27104"/>
                  </a:lnTo>
                  <a:lnTo>
                    <a:pt x="3371" y="16991"/>
                  </a:lnTo>
                  <a:lnTo>
                    <a:pt x="8789" y="10145"/>
                  </a:lnTo>
                  <a:lnTo>
                    <a:pt x="17312" y="4750"/>
                  </a:lnTo>
                  <a:lnTo>
                    <a:pt x="30507" y="0"/>
                  </a:lnTo>
                  <a:lnTo>
                    <a:pt x="53803" y="101"/>
                  </a:lnTo>
                  <a:lnTo>
                    <a:pt x="75209" y="4600"/>
                  </a:lnTo>
                  <a:lnTo>
                    <a:pt x="78361" y="7868"/>
                  </a:lnTo>
                  <a:lnTo>
                    <a:pt x="79052" y="12163"/>
                  </a:lnTo>
                  <a:lnTo>
                    <a:pt x="78101" y="17143"/>
                  </a:lnTo>
                  <a:lnTo>
                    <a:pt x="59908" y="41008"/>
                  </a:lnTo>
                  <a:lnTo>
                    <a:pt x="28637" y="70537"/>
                  </a:lnTo>
                  <a:lnTo>
                    <a:pt x="17196" y="83802"/>
                  </a:lnTo>
                  <a:lnTo>
                    <a:pt x="14992" y="88186"/>
                  </a:lnTo>
                  <a:lnTo>
                    <a:pt x="14934" y="91109"/>
                  </a:lnTo>
                  <a:lnTo>
                    <a:pt x="16306" y="93057"/>
                  </a:lnTo>
                  <a:lnTo>
                    <a:pt x="27238" y="93340"/>
                  </a:lnTo>
                  <a:lnTo>
                    <a:pt x="53226" y="91414"/>
                  </a:lnTo>
                  <a:lnTo>
                    <a:pt x="70928" y="92375"/>
                  </a:lnTo>
                  <a:lnTo>
                    <a:pt x="83500" y="97506"/>
                  </a:lnTo>
                  <a:lnTo>
                    <a:pt x="86006" y="102261"/>
                  </a:lnTo>
                  <a:lnTo>
                    <a:pt x="85027" y="115070"/>
                  </a:lnTo>
                  <a:lnTo>
                    <a:pt x="72362" y="130171"/>
                  </a:lnTo>
                  <a:lnTo>
                    <a:pt x="45194" y="150776"/>
                  </a:lnTo>
                  <a:lnTo>
                    <a:pt x="23033" y="162055"/>
                  </a:lnTo>
                  <a:lnTo>
                    <a:pt x="13059" y="163988"/>
                  </a:lnTo>
                  <a:lnTo>
                    <a:pt x="6274" y="162495"/>
                  </a:lnTo>
                  <a:lnTo>
                    <a:pt x="4183" y="160403"/>
                  </a:lnTo>
                  <a:lnTo>
                    <a:pt x="1859" y="154317"/>
                  </a:lnTo>
                  <a:lnTo>
                    <a:pt x="1945" y="151424"/>
                  </a:lnTo>
                  <a:lnTo>
                    <a:pt x="6350" y="1414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1" name="SMARTInkShape-3609"/>
            <p:cNvSpPr/>
            <p:nvPr>
              <p:custDataLst>
                <p:tags r:id="rId204"/>
              </p:custDataLst>
            </p:nvPr>
          </p:nvSpPr>
          <p:spPr>
            <a:xfrm>
              <a:off x="3994150" y="3856215"/>
              <a:ext cx="58414" cy="372886"/>
            </a:xfrm>
            <a:custGeom>
              <a:avLst/>
              <a:gdLst/>
              <a:ahLst/>
              <a:cxnLst/>
              <a:rect l="0" t="0" r="0" b="0"/>
              <a:pathLst>
                <a:path w="58414" h="372886">
                  <a:moveTo>
                    <a:pt x="0" y="10935"/>
                  </a:moveTo>
                  <a:lnTo>
                    <a:pt x="0" y="10935"/>
                  </a:lnTo>
                  <a:lnTo>
                    <a:pt x="0" y="4193"/>
                  </a:lnTo>
                  <a:lnTo>
                    <a:pt x="705" y="2207"/>
                  </a:lnTo>
                  <a:lnTo>
                    <a:pt x="1881" y="883"/>
                  </a:lnTo>
                  <a:lnTo>
                    <a:pt x="3371" y="0"/>
                  </a:lnTo>
                  <a:lnTo>
                    <a:pt x="5775" y="823"/>
                  </a:lnTo>
                  <a:lnTo>
                    <a:pt x="12209" y="5500"/>
                  </a:lnTo>
                  <a:lnTo>
                    <a:pt x="23765" y="32921"/>
                  </a:lnTo>
                  <a:lnTo>
                    <a:pt x="35727" y="64216"/>
                  </a:lnTo>
                  <a:lnTo>
                    <a:pt x="42868" y="82439"/>
                  </a:lnTo>
                  <a:lnTo>
                    <a:pt x="48334" y="101643"/>
                  </a:lnTo>
                  <a:lnTo>
                    <a:pt x="52684" y="121502"/>
                  </a:lnTo>
                  <a:lnTo>
                    <a:pt x="56289" y="141796"/>
                  </a:lnTo>
                  <a:lnTo>
                    <a:pt x="57987" y="162381"/>
                  </a:lnTo>
                  <a:lnTo>
                    <a:pt x="58413" y="183160"/>
                  </a:lnTo>
                  <a:lnTo>
                    <a:pt x="57993" y="204068"/>
                  </a:lnTo>
                  <a:lnTo>
                    <a:pt x="57006" y="223651"/>
                  </a:lnTo>
                  <a:lnTo>
                    <a:pt x="55643" y="242352"/>
                  </a:lnTo>
                  <a:lnTo>
                    <a:pt x="54028" y="260463"/>
                  </a:lnTo>
                  <a:lnTo>
                    <a:pt x="46591" y="291875"/>
                  </a:lnTo>
                  <a:lnTo>
                    <a:pt x="37640" y="318536"/>
                  </a:lnTo>
                  <a:lnTo>
                    <a:pt x="28635" y="348001"/>
                  </a:lnTo>
                  <a:lnTo>
                    <a:pt x="22909" y="364885"/>
                  </a:lnTo>
                  <a:lnTo>
                    <a:pt x="23034" y="367552"/>
                  </a:lnTo>
                  <a:lnTo>
                    <a:pt x="25400" y="372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2" name="SMARTInkShape-3610"/>
            <p:cNvSpPr/>
            <p:nvPr>
              <p:custDataLst>
                <p:tags r:id="rId205"/>
              </p:custDataLst>
            </p:nvPr>
          </p:nvSpPr>
          <p:spPr>
            <a:xfrm>
              <a:off x="3810000" y="4159250"/>
              <a:ext cx="101601" cy="31751"/>
            </a:xfrm>
            <a:custGeom>
              <a:avLst/>
              <a:gdLst/>
              <a:ahLst/>
              <a:cxnLst/>
              <a:rect l="0" t="0" r="0" b="0"/>
              <a:pathLst>
                <a:path w="10160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3763" y="24843"/>
                  </a:lnTo>
                  <a:lnTo>
                    <a:pt x="11550" y="20919"/>
                  </a:lnTo>
                  <a:lnTo>
                    <a:pt x="33213" y="14743"/>
                  </a:lnTo>
                  <a:lnTo>
                    <a:pt x="64404" y="844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9" name="SMARTInkShape-Group713"/>
          <p:cNvGrpSpPr/>
          <p:nvPr/>
        </p:nvGrpSpPr>
        <p:grpSpPr>
          <a:xfrm>
            <a:off x="929792" y="4515111"/>
            <a:ext cx="1292709" cy="552190"/>
            <a:chOff x="929792" y="4515111"/>
            <a:chExt cx="1292709" cy="552190"/>
          </a:xfrm>
        </p:grpSpPr>
        <p:sp>
          <p:nvSpPr>
            <p:cNvPr id="2034" name="SMARTInkShape-3611"/>
            <p:cNvSpPr/>
            <p:nvPr>
              <p:custDataLst>
                <p:tags r:id="rId179"/>
              </p:custDataLst>
            </p:nvPr>
          </p:nvSpPr>
          <p:spPr>
            <a:xfrm>
              <a:off x="1272140" y="4579494"/>
              <a:ext cx="142648" cy="116748"/>
            </a:xfrm>
            <a:custGeom>
              <a:avLst/>
              <a:gdLst/>
              <a:ahLst/>
              <a:cxnLst/>
              <a:rect l="0" t="0" r="0" b="0"/>
              <a:pathLst>
                <a:path w="142648" h="116748">
                  <a:moveTo>
                    <a:pt x="67710" y="11556"/>
                  </a:moveTo>
                  <a:lnTo>
                    <a:pt x="67710" y="11556"/>
                  </a:lnTo>
                  <a:lnTo>
                    <a:pt x="67710" y="8185"/>
                  </a:lnTo>
                  <a:lnTo>
                    <a:pt x="65829" y="4649"/>
                  </a:lnTo>
                  <a:lnTo>
                    <a:pt x="64339" y="2718"/>
                  </a:lnTo>
                  <a:lnTo>
                    <a:pt x="60803" y="572"/>
                  </a:lnTo>
                  <a:lnTo>
                    <a:pt x="58872" y="0"/>
                  </a:lnTo>
                  <a:lnTo>
                    <a:pt x="42670" y="2566"/>
                  </a:lnTo>
                  <a:lnTo>
                    <a:pt x="19996" y="14536"/>
                  </a:lnTo>
                  <a:lnTo>
                    <a:pt x="2145" y="31489"/>
                  </a:lnTo>
                  <a:lnTo>
                    <a:pt x="11" y="36134"/>
                  </a:lnTo>
                  <a:lnTo>
                    <a:pt x="0" y="39936"/>
                  </a:lnTo>
                  <a:lnTo>
                    <a:pt x="1403" y="43176"/>
                  </a:lnTo>
                  <a:lnTo>
                    <a:pt x="10488" y="48657"/>
                  </a:lnTo>
                  <a:lnTo>
                    <a:pt x="25345" y="52740"/>
                  </a:lnTo>
                  <a:lnTo>
                    <a:pt x="56098" y="55744"/>
                  </a:lnTo>
                  <a:lnTo>
                    <a:pt x="81595" y="61494"/>
                  </a:lnTo>
                  <a:lnTo>
                    <a:pt x="91050" y="68088"/>
                  </a:lnTo>
                  <a:lnTo>
                    <a:pt x="92442" y="71821"/>
                  </a:lnTo>
                  <a:lnTo>
                    <a:pt x="91959" y="75722"/>
                  </a:lnTo>
                  <a:lnTo>
                    <a:pt x="90226" y="79733"/>
                  </a:lnTo>
                  <a:lnTo>
                    <a:pt x="74303" y="95492"/>
                  </a:lnTo>
                  <a:lnTo>
                    <a:pt x="45050" y="113299"/>
                  </a:lnTo>
                  <a:lnTo>
                    <a:pt x="33885" y="116747"/>
                  </a:lnTo>
                  <a:lnTo>
                    <a:pt x="30343" y="116256"/>
                  </a:lnTo>
                  <a:lnTo>
                    <a:pt x="27982" y="114517"/>
                  </a:lnTo>
                  <a:lnTo>
                    <a:pt x="26408" y="111947"/>
                  </a:lnTo>
                  <a:lnTo>
                    <a:pt x="26770" y="108822"/>
                  </a:lnTo>
                  <a:lnTo>
                    <a:pt x="30935" y="101587"/>
                  </a:lnTo>
                  <a:lnTo>
                    <a:pt x="47955" y="89581"/>
                  </a:lnTo>
                  <a:lnTo>
                    <a:pt x="77614" y="83828"/>
                  </a:lnTo>
                  <a:lnTo>
                    <a:pt x="106471" y="82123"/>
                  </a:lnTo>
                  <a:lnTo>
                    <a:pt x="129525" y="84990"/>
                  </a:lnTo>
                  <a:lnTo>
                    <a:pt x="137516" y="88408"/>
                  </a:lnTo>
                  <a:lnTo>
                    <a:pt x="139648" y="90307"/>
                  </a:lnTo>
                  <a:lnTo>
                    <a:pt x="142016" y="96180"/>
                  </a:lnTo>
                  <a:lnTo>
                    <a:pt x="142647" y="99722"/>
                  </a:lnTo>
                  <a:lnTo>
                    <a:pt x="142363" y="102084"/>
                  </a:lnTo>
                  <a:lnTo>
                    <a:pt x="141467" y="103658"/>
                  </a:lnTo>
                  <a:lnTo>
                    <a:pt x="140165" y="104707"/>
                  </a:lnTo>
                  <a:lnTo>
                    <a:pt x="138591" y="104701"/>
                  </a:lnTo>
                  <a:lnTo>
                    <a:pt x="131210" y="10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5" name="SMARTInkShape-3612"/>
            <p:cNvSpPr/>
            <p:nvPr>
              <p:custDataLst>
                <p:tags r:id="rId180"/>
              </p:custDataLst>
            </p:nvPr>
          </p:nvSpPr>
          <p:spPr>
            <a:xfrm>
              <a:off x="1114610" y="4515111"/>
              <a:ext cx="117291" cy="142337"/>
            </a:xfrm>
            <a:custGeom>
              <a:avLst/>
              <a:gdLst/>
              <a:ahLst/>
              <a:cxnLst/>
              <a:rect l="0" t="0" r="0" b="0"/>
              <a:pathLst>
                <a:path w="117291" h="142337">
                  <a:moveTo>
                    <a:pt x="85540" y="6089"/>
                  </a:moveTo>
                  <a:lnTo>
                    <a:pt x="85540" y="6089"/>
                  </a:lnTo>
                  <a:lnTo>
                    <a:pt x="82169" y="2718"/>
                  </a:lnTo>
                  <a:lnTo>
                    <a:pt x="78633" y="1063"/>
                  </a:lnTo>
                  <a:lnTo>
                    <a:pt x="67242" y="0"/>
                  </a:lnTo>
                  <a:lnTo>
                    <a:pt x="57652" y="5500"/>
                  </a:lnTo>
                  <a:lnTo>
                    <a:pt x="36590" y="28022"/>
                  </a:lnTo>
                  <a:lnTo>
                    <a:pt x="20040" y="52526"/>
                  </a:lnTo>
                  <a:lnTo>
                    <a:pt x="7981" y="79879"/>
                  </a:lnTo>
                  <a:lnTo>
                    <a:pt x="1680" y="102855"/>
                  </a:lnTo>
                  <a:lnTo>
                    <a:pt x="0" y="112933"/>
                  </a:lnTo>
                  <a:lnTo>
                    <a:pt x="997" y="121063"/>
                  </a:lnTo>
                  <a:lnTo>
                    <a:pt x="7749" y="133859"/>
                  </a:lnTo>
                  <a:lnTo>
                    <a:pt x="14629" y="137836"/>
                  </a:lnTo>
                  <a:lnTo>
                    <a:pt x="33563" y="142254"/>
                  </a:lnTo>
                  <a:lnTo>
                    <a:pt x="56089" y="142336"/>
                  </a:lnTo>
                  <a:lnTo>
                    <a:pt x="78801" y="139315"/>
                  </a:lnTo>
                  <a:lnTo>
                    <a:pt x="117290" y="126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6" name="SMARTInkShape-3613"/>
            <p:cNvSpPr/>
            <p:nvPr>
              <p:custDataLst>
                <p:tags r:id="rId181"/>
              </p:custDataLst>
            </p:nvPr>
          </p:nvSpPr>
          <p:spPr>
            <a:xfrm>
              <a:off x="1416050" y="4591050"/>
              <a:ext cx="101601" cy="76201"/>
            </a:xfrm>
            <a:custGeom>
              <a:avLst/>
              <a:gdLst/>
              <a:ahLst/>
              <a:cxnLst/>
              <a:rect l="0" t="0" r="0" b="0"/>
              <a:pathLst>
                <a:path w="101601" h="762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1934" y="28561"/>
                  </a:lnTo>
                  <a:lnTo>
                    <a:pt x="22477" y="57305"/>
                  </a:lnTo>
                  <a:lnTo>
                    <a:pt x="25240" y="66525"/>
                  </a:lnTo>
                  <a:lnTo>
                    <a:pt x="28386" y="71430"/>
                  </a:lnTo>
                  <a:lnTo>
                    <a:pt x="29507" y="72314"/>
                  </a:lnTo>
                  <a:lnTo>
                    <a:pt x="30255" y="72199"/>
                  </a:lnTo>
                  <a:lnTo>
                    <a:pt x="46887" y="45326"/>
                  </a:lnTo>
                  <a:lnTo>
                    <a:pt x="52118" y="41312"/>
                  </a:lnTo>
                  <a:lnTo>
                    <a:pt x="55207" y="40947"/>
                  </a:lnTo>
                  <a:lnTo>
                    <a:pt x="62401" y="42422"/>
                  </a:lnTo>
                  <a:lnTo>
                    <a:pt x="68421" y="47312"/>
                  </a:lnTo>
                  <a:lnTo>
                    <a:pt x="84583" y="70880"/>
                  </a:lnTo>
                  <a:lnTo>
                    <a:pt x="90744" y="73836"/>
                  </a:lnTo>
                  <a:lnTo>
                    <a:pt x="1016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7" name="SMARTInkShape-3614"/>
            <p:cNvSpPr/>
            <p:nvPr>
              <p:custDataLst>
                <p:tags r:id="rId182"/>
              </p:custDataLst>
            </p:nvPr>
          </p:nvSpPr>
          <p:spPr>
            <a:xfrm>
              <a:off x="929792" y="4591050"/>
              <a:ext cx="86209" cy="19051"/>
            </a:xfrm>
            <a:custGeom>
              <a:avLst/>
              <a:gdLst/>
              <a:ahLst/>
              <a:cxnLst/>
              <a:rect l="0" t="0" r="0" b="0"/>
              <a:pathLst>
                <a:path w="86209" h="19051">
                  <a:moveTo>
                    <a:pt x="3658" y="19050"/>
                  </a:moveTo>
                  <a:lnTo>
                    <a:pt x="3658" y="19050"/>
                  </a:lnTo>
                  <a:lnTo>
                    <a:pt x="0" y="19050"/>
                  </a:lnTo>
                  <a:lnTo>
                    <a:pt x="1562" y="19050"/>
                  </a:lnTo>
                  <a:lnTo>
                    <a:pt x="25986" y="7117"/>
                  </a:lnTo>
                  <a:lnTo>
                    <a:pt x="53851" y="1406"/>
                  </a:lnTo>
                  <a:lnTo>
                    <a:pt x="86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8" name="SMARTInkShape-3615"/>
            <p:cNvSpPr/>
            <p:nvPr>
              <p:custDataLst>
                <p:tags r:id="rId183"/>
              </p:custDataLst>
            </p:nvPr>
          </p:nvSpPr>
          <p:spPr>
            <a:xfrm>
              <a:off x="1557436" y="4578872"/>
              <a:ext cx="113579" cy="151879"/>
            </a:xfrm>
            <a:custGeom>
              <a:avLst/>
              <a:gdLst/>
              <a:ahLst/>
              <a:cxnLst/>
              <a:rect l="0" t="0" r="0" b="0"/>
              <a:pathLst>
                <a:path w="113579" h="151879">
                  <a:moveTo>
                    <a:pt x="87214" y="37578"/>
                  </a:moveTo>
                  <a:lnTo>
                    <a:pt x="87214" y="37578"/>
                  </a:lnTo>
                  <a:lnTo>
                    <a:pt x="87214" y="34207"/>
                  </a:lnTo>
                  <a:lnTo>
                    <a:pt x="83843" y="25369"/>
                  </a:lnTo>
                  <a:lnTo>
                    <a:pt x="78425" y="19687"/>
                  </a:lnTo>
                  <a:lnTo>
                    <a:pt x="75005" y="17184"/>
                  </a:lnTo>
                  <a:lnTo>
                    <a:pt x="65560" y="14403"/>
                  </a:lnTo>
                  <a:lnTo>
                    <a:pt x="60078" y="13661"/>
                  </a:lnTo>
                  <a:lnTo>
                    <a:pt x="46461" y="18481"/>
                  </a:lnTo>
                  <a:lnTo>
                    <a:pt x="31707" y="28385"/>
                  </a:lnTo>
                  <a:lnTo>
                    <a:pt x="6870" y="57739"/>
                  </a:lnTo>
                  <a:lnTo>
                    <a:pt x="1902" y="65835"/>
                  </a:lnTo>
                  <a:lnTo>
                    <a:pt x="0" y="72644"/>
                  </a:lnTo>
                  <a:lnTo>
                    <a:pt x="144" y="78594"/>
                  </a:lnTo>
                  <a:lnTo>
                    <a:pt x="1651" y="83972"/>
                  </a:lnTo>
                  <a:lnTo>
                    <a:pt x="5477" y="88263"/>
                  </a:lnTo>
                  <a:lnTo>
                    <a:pt x="17255" y="94912"/>
                  </a:lnTo>
                  <a:lnTo>
                    <a:pt x="43124" y="99251"/>
                  </a:lnTo>
                  <a:lnTo>
                    <a:pt x="64796" y="94621"/>
                  </a:lnTo>
                  <a:lnTo>
                    <a:pt x="85717" y="84803"/>
                  </a:lnTo>
                  <a:lnTo>
                    <a:pt x="99719" y="71032"/>
                  </a:lnTo>
                  <a:lnTo>
                    <a:pt x="112164" y="44040"/>
                  </a:lnTo>
                  <a:lnTo>
                    <a:pt x="113578" y="17071"/>
                  </a:lnTo>
                  <a:lnTo>
                    <a:pt x="109280" y="5416"/>
                  </a:lnTo>
                  <a:lnTo>
                    <a:pt x="106158" y="1320"/>
                  </a:lnTo>
                  <a:lnTo>
                    <a:pt x="101960" y="0"/>
                  </a:lnTo>
                  <a:lnTo>
                    <a:pt x="91651" y="2297"/>
                  </a:lnTo>
                  <a:lnTo>
                    <a:pt x="73947" y="18266"/>
                  </a:lnTo>
                  <a:lnTo>
                    <a:pt x="62038" y="47613"/>
                  </a:lnTo>
                  <a:lnTo>
                    <a:pt x="60267" y="70966"/>
                  </a:lnTo>
                  <a:lnTo>
                    <a:pt x="63243" y="94045"/>
                  </a:lnTo>
                  <a:lnTo>
                    <a:pt x="76114" y="121493"/>
                  </a:lnTo>
                  <a:lnTo>
                    <a:pt x="89177" y="138485"/>
                  </a:lnTo>
                  <a:lnTo>
                    <a:pt x="106264" y="1518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9" name="SMARTInkShape-3616"/>
            <p:cNvSpPr/>
            <p:nvPr>
              <p:custDataLst>
                <p:tags r:id="rId184"/>
              </p:custDataLst>
            </p:nvPr>
          </p:nvSpPr>
          <p:spPr>
            <a:xfrm>
              <a:off x="1130924" y="4768850"/>
              <a:ext cx="507108" cy="19051"/>
            </a:xfrm>
            <a:custGeom>
              <a:avLst/>
              <a:gdLst/>
              <a:ahLst/>
              <a:cxnLst/>
              <a:rect l="0" t="0" r="0" b="0"/>
              <a:pathLst>
                <a:path w="507108" h="19051">
                  <a:moveTo>
                    <a:pt x="24776" y="0"/>
                  </a:moveTo>
                  <a:lnTo>
                    <a:pt x="24776" y="0"/>
                  </a:lnTo>
                  <a:lnTo>
                    <a:pt x="1481" y="0"/>
                  </a:lnTo>
                  <a:lnTo>
                    <a:pt x="779" y="705"/>
                  </a:lnTo>
                  <a:lnTo>
                    <a:pt x="0" y="3371"/>
                  </a:lnTo>
                  <a:lnTo>
                    <a:pt x="497" y="4364"/>
                  </a:lnTo>
                  <a:lnTo>
                    <a:pt x="1535" y="5026"/>
                  </a:lnTo>
                  <a:lnTo>
                    <a:pt x="21753" y="9460"/>
                  </a:lnTo>
                  <a:lnTo>
                    <a:pt x="53066" y="11260"/>
                  </a:lnTo>
                  <a:lnTo>
                    <a:pt x="73269" y="11740"/>
                  </a:lnTo>
                  <a:lnTo>
                    <a:pt x="100144" y="12060"/>
                  </a:lnTo>
                  <a:lnTo>
                    <a:pt x="131466" y="12273"/>
                  </a:lnTo>
                  <a:lnTo>
                    <a:pt x="165752" y="12416"/>
                  </a:lnTo>
                  <a:lnTo>
                    <a:pt x="200605" y="12510"/>
                  </a:lnTo>
                  <a:lnTo>
                    <a:pt x="235834" y="12574"/>
                  </a:lnTo>
                  <a:lnTo>
                    <a:pt x="271315" y="12616"/>
                  </a:lnTo>
                  <a:lnTo>
                    <a:pt x="303435" y="12643"/>
                  </a:lnTo>
                  <a:lnTo>
                    <a:pt x="333315" y="12662"/>
                  </a:lnTo>
                  <a:lnTo>
                    <a:pt x="361702" y="12675"/>
                  </a:lnTo>
                  <a:lnTo>
                    <a:pt x="386977" y="13389"/>
                  </a:lnTo>
                  <a:lnTo>
                    <a:pt x="410177" y="14570"/>
                  </a:lnTo>
                  <a:lnTo>
                    <a:pt x="431993" y="16063"/>
                  </a:lnTo>
                  <a:lnTo>
                    <a:pt x="449360" y="17059"/>
                  </a:lnTo>
                  <a:lnTo>
                    <a:pt x="476182" y="18165"/>
                  </a:lnTo>
                  <a:lnTo>
                    <a:pt x="507107" y="19043"/>
                  </a:lnTo>
                  <a:lnTo>
                    <a:pt x="50102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0" name="SMARTInkShape-3617"/>
            <p:cNvSpPr/>
            <p:nvPr>
              <p:custDataLst>
                <p:tags r:id="rId185"/>
              </p:custDataLst>
            </p:nvPr>
          </p:nvSpPr>
          <p:spPr>
            <a:xfrm>
              <a:off x="1037548" y="4884449"/>
              <a:ext cx="118153" cy="97353"/>
            </a:xfrm>
            <a:custGeom>
              <a:avLst/>
              <a:gdLst/>
              <a:ahLst/>
              <a:cxnLst/>
              <a:rect l="0" t="0" r="0" b="0"/>
              <a:pathLst>
                <a:path w="118153" h="97353">
                  <a:moveTo>
                    <a:pt x="61002" y="24101"/>
                  </a:moveTo>
                  <a:lnTo>
                    <a:pt x="61002" y="24101"/>
                  </a:lnTo>
                  <a:lnTo>
                    <a:pt x="52164" y="9795"/>
                  </a:lnTo>
                  <a:lnTo>
                    <a:pt x="42704" y="3086"/>
                  </a:lnTo>
                  <a:lnTo>
                    <a:pt x="30964" y="0"/>
                  </a:lnTo>
                  <a:lnTo>
                    <a:pt x="26866" y="2389"/>
                  </a:lnTo>
                  <a:lnTo>
                    <a:pt x="18549" y="12570"/>
                  </a:lnTo>
                  <a:lnTo>
                    <a:pt x="5933" y="40910"/>
                  </a:lnTo>
                  <a:lnTo>
                    <a:pt x="0" y="69377"/>
                  </a:lnTo>
                  <a:lnTo>
                    <a:pt x="1284" y="76863"/>
                  </a:lnTo>
                  <a:lnTo>
                    <a:pt x="8355" y="88944"/>
                  </a:lnTo>
                  <a:lnTo>
                    <a:pt x="24198" y="95253"/>
                  </a:lnTo>
                  <a:lnTo>
                    <a:pt x="45350" y="97352"/>
                  </a:lnTo>
                  <a:lnTo>
                    <a:pt x="68862" y="95932"/>
                  </a:lnTo>
                  <a:lnTo>
                    <a:pt x="99158" y="87796"/>
                  </a:lnTo>
                  <a:lnTo>
                    <a:pt x="118152" y="812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1" name="SMARTInkShape-3618"/>
            <p:cNvSpPr/>
            <p:nvPr>
              <p:custDataLst>
                <p:tags r:id="rId186"/>
              </p:custDataLst>
            </p:nvPr>
          </p:nvSpPr>
          <p:spPr>
            <a:xfrm>
              <a:off x="1218871" y="4902723"/>
              <a:ext cx="63830" cy="78839"/>
            </a:xfrm>
            <a:custGeom>
              <a:avLst/>
              <a:gdLst/>
              <a:ahLst/>
              <a:cxnLst/>
              <a:rect l="0" t="0" r="0" b="0"/>
              <a:pathLst>
                <a:path w="63830" h="78839">
                  <a:moveTo>
                    <a:pt x="63829" y="12177"/>
                  </a:moveTo>
                  <a:lnTo>
                    <a:pt x="63829" y="12177"/>
                  </a:lnTo>
                  <a:lnTo>
                    <a:pt x="60458" y="5435"/>
                  </a:lnTo>
                  <a:lnTo>
                    <a:pt x="58760" y="3449"/>
                  </a:lnTo>
                  <a:lnTo>
                    <a:pt x="54991" y="1242"/>
                  </a:lnTo>
                  <a:lnTo>
                    <a:pt x="45531" y="0"/>
                  </a:lnTo>
                  <a:lnTo>
                    <a:pt x="41753" y="1942"/>
                  </a:lnTo>
                  <a:lnTo>
                    <a:pt x="18005" y="29409"/>
                  </a:lnTo>
                  <a:lnTo>
                    <a:pt x="3293" y="53109"/>
                  </a:lnTo>
                  <a:lnTo>
                    <a:pt x="0" y="65882"/>
                  </a:lnTo>
                  <a:lnTo>
                    <a:pt x="110" y="71263"/>
                  </a:lnTo>
                  <a:lnTo>
                    <a:pt x="3005" y="74851"/>
                  </a:lnTo>
                  <a:lnTo>
                    <a:pt x="13748" y="78838"/>
                  </a:lnTo>
                  <a:lnTo>
                    <a:pt x="31693" y="74965"/>
                  </a:lnTo>
                  <a:lnTo>
                    <a:pt x="63829" y="629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2" name="SMARTInkShape-3619"/>
            <p:cNvSpPr/>
            <p:nvPr>
              <p:custDataLst>
                <p:tags r:id="rId187"/>
              </p:custDataLst>
            </p:nvPr>
          </p:nvSpPr>
          <p:spPr>
            <a:xfrm>
              <a:off x="1316893" y="4908550"/>
              <a:ext cx="131529" cy="101601"/>
            </a:xfrm>
            <a:custGeom>
              <a:avLst/>
              <a:gdLst/>
              <a:ahLst/>
              <a:cxnLst/>
              <a:rect l="0" t="0" r="0" b="0"/>
              <a:pathLst>
                <a:path w="131529" h="101601">
                  <a:moveTo>
                    <a:pt x="35657" y="0"/>
                  </a:moveTo>
                  <a:lnTo>
                    <a:pt x="35657" y="0"/>
                  </a:lnTo>
                  <a:lnTo>
                    <a:pt x="28915" y="3370"/>
                  </a:lnTo>
                  <a:lnTo>
                    <a:pt x="5803" y="32603"/>
                  </a:lnTo>
                  <a:lnTo>
                    <a:pt x="1222" y="44829"/>
                  </a:lnTo>
                  <a:lnTo>
                    <a:pt x="0" y="51053"/>
                  </a:lnTo>
                  <a:lnTo>
                    <a:pt x="1303" y="55907"/>
                  </a:lnTo>
                  <a:lnTo>
                    <a:pt x="4287" y="59850"/>
                  </a:lnTo>
                  <a:lnTo>
                    <a:pt x="8394" y="63183"/>
                  </a:lnTo>
                  <a:lnTo>
                    <a:pt x="13248" y="64700"/>
                  </a:lnTo>
                  <a:lnTo>
                    <a:pt x="24287" y="64503"/>
                  </a:lnTo>
                  <a:lnTo>
                    <a:pt x="36248" y="58301"/>
                  </a:lnTo>
                  <a:lnTo>
                    <a:pt x="47209" y="48489"/>
                  </a:lnTo>
                  <a:lnTo>
                    <a:pt x="56640" y="31771"/>
                  </a:lnTo>
                  <a:lnTo>
                    <a:pt x="59094" y="22116"/>
                  </a:lnTo>
                  <a:lnTo>
                    <a:pt x="58337" y="18272"/>
                  </a:lnTo>
                  <a:lnTo>
                    <a:pt x="53734" y="12119"/>
                  </a:lnTo>
                  <a:lnTo>
                    <a:pt x="45102" y="8914"/>
                  </a:lnTo>
                  <a:lnTo>
                    <a:pt x="34916" y="8195"/>
                  </a:lnTo>
                  <a:lnTo>
                    <a:pt x="25685" y="10228"/>
                  </a:lnTo>
                  <a:lnTo>
                    <a:pt x="23365" y="11757"/>
                  </a:lnTo>
                  <a:lnTo>
                    <a:pt x="22523" y="13483"/>
                  </a:lnTo>
                  <a:lnTo>
                    <a:pt x="22668" y="15339"/>
                  </a:lnTo>
                  <a:lnTo>
                    <a:pt x="24881" y="16576"/>
                  </a:lnTo>
                  <a:lnTo>
                    <a:pt x="32984" y="17950"/>
                  </a:lnTo>
                  <a:lnTo>
                    <a:pt x="60503" y="14469"/>
                  </a:lnTo>
                  <a:lnTo>
                    <a:pt x="84803" y="13224"/>
                  </a:lnTo>
                  <a:lnTo>
                    <a:pt x="113251" y="12769"/>
                  </a:lnTo>
                  <a:lnTo>
                    <a:pt x="114197" y="14157"/>
                  </a:lnTo>
                  <a:lnTo>
                    <a:pt x="113368" y="19462"/>
                  </a:lnTo>
                  <a:lnTo>
                    <a:pt x="106522" y="39184"/>
                  </a:lnTo>
                  <a:lnTo>
                    <a:pt x="106889" y="41645"/>
                  </a:lnTo>
                  <a:lnTo>
                    <a:pt x="109179" y="46260"/>
                  </a:lnTo>
                  <a:lnTo>
                    <a:pt x="117806" y="52825"/>
                  </a:lnTo>
                  <a:lnTo>
                    <a:pt x="129299" y="59241"/>
                  </a:lnTo>
                  <a:lnTo>
                    <a:pt x="131246" y="62776"/>
                  </a:lnTo>
                  <a:lnTo>
                    <a:pt x="131528" y="72351"/>
                  </a:lnTo>
                  <a:lnTo>
                    <a:pt x="127420" y="81780"/>
                  </a:lnTo>
                  <a:lnTo>
                    <a:pt x="120891" y="89969"/>
                  </a:lnTo>
                  <a:lnTo>
                    <a:pt x="109987" y="97841"/>
                  </a:lnTo>
                  <a:lnTo>
                    <a:pt x="9915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3" name="SMARTInkShape-3620"/>
            <p:cNvSpPr/>
            <p:nvPr>
              <p:custDataLst>
                <p:tags r:id="rId188"/>
              </p:custDataLst>
            </p:nvPr>
          </p:nvSpPr>
          <p:spPr>
            <a:xfrm>
              <a:off x="1505040" y="4911790"/>
              <a:ext cx="95161" cy="155511"/>
            </a:xfrm>
            <a:custGeom>
              <a:avLst/>
              <a:gdLst/>
              <a:ahLst/>
              <a:cxnLst/>
              <a:rect l="0" t="0" r="0" b="0"/>
              <a:pathLst>
                <a:path w="95161" h="155511">
                  <a:moveTo>
                    <a:pt x="63410" y="9460"/>
                  </a:moveTo>
                  <a:lnTo>
                    <a:pt x="63410" y="9460"/>
                  </a:lnTo>
                  <a:lnTo>
                    <a:pt x="53951" y="0"/>
                  </a:lnTo>
                  <a:lnTo>
                    <a:pt x="50754" y="331"/>
                  </a:lnTo>
                  <a:lnTo>
                    <a:pt x="41557" y="4462"/>
                  </a:lnTo>
                  <a:lnTo>
                    <a:pt x="14748" y="28751"/>
                  </a:lnTo>
                  <a:lnTo>
                    <a:pt x="3918" y="44374"/>
                  </a:lnTo>
                  <a:lnTo>
                    <a:pt x="45" y="58844"/>
                  </a:lnTo>
                  <a:lnTo>
                    <a:pt x="0" y="65666"/>
                  </a:lnTo>
                  <a:lnTo>
                    <a:pt x="2087" y="71625"/>
                  </a:lnTo>
                  <a:lnTo>
                    <a:pt x="10050" y="82009"/>
                  </a:lnTo>
                  <a:lnTo>
                    <a:pt x="17253" y="83932"/>
                  </a:lnTo>
                  <a:lnTo>
                    <a:pt x="36546" y="82304"/>
                  </a:lnTo>
                  <a:lnTo>
                    <a:pt x="61095" y="73455"/>
                  </a:lnTo>
                  <a:lnTo>
                    <a:pt x="81774" y="58524"/>
                  </a:lnTo>
                  <a:lnTo>
                    <a:pt x="89211" y="44907"/>
                  </a:lnTo>
                  <a:lnTo>
                    <a:pt x="91194" y="37325"/>
                  </a:lnTo>
                  <a:lnTo>
                    <a:pt x="89634" y="23255"/>
                  </a:lnTo>
                  <a:lnTo>
                    <a:pt x="84238" y="11358"/>
                  </a:lnTo>
                  <a:lnTo>
                    <a:pt x="77135" y="3718"/>
                  </a:lnTo>
                  <a:lnTo>
                    <a:pt x="73266" y="2104"/>
                  </a:lnTo>
                  <a:lnTo>
                    <a:pt x="65203" y="2193"/>
                  </a:lnTo>
                  <a:lnTo>
                    <a:pt x="55035" y="10228"/>
                  </a:lnTo>
                  <a:lnTo>
                    <a:pt x="44165" y="23912"/>
                  </a:lnTo>
                  <a:lnTo>
                    <a:pt x="34631" y="41753"/>
                  </a:lnTo>
                  <a:lnTo>
                    <a:pt x="33641" y="52156"/>
                  </a:lnTo>
                  <a:lnTo>
                    <a:pt x="38185" y="75002"/>
                  </a:lnTo>
                  <a:lnTo>
                    <a:pt x="47260" y="97386"/>
                  </a:lnTo>
                  <a:lnTo>
                    <a:pt x="64269" y="126058"/>
                  </a:lnTo>
                  <a:lnTo>
                    <a:pt x="80833" y="144198"/>
                  </a:lnTo>
                  <a:lnTo>
                    <a:pt x="95160" y="155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4" name="SMARTInkShape-3621"/>
            <p:cNvSpPr/>
            <p:nvPr>
              <p:custDataLst>
                <p:tags r:id="rId189"/>
              </p:custDataLst>
            </p:nvPr>
          </p:nvSpPr>
          <p:spPr>
            <a:xfrm>
              <a:off x="1739900" y="47244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0507" y="7233"/>
                  </a:lnTo>
                  <a:lnTo>
                    <a:pt x="56904" y="5819"/>
                  </a:lnTo>
                  <a:lnTo>
                    <a:pt x="85497" y="90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5" name="SMARTInkShape-3622"/>
            <p:cNvSpPr/>
            <p:nvPr>
              <p:custDataLst>
                <p:tags r:id="rId190"/>
              </p:custDataLst>
            </p:nvPr>
          </p:nvSpPr>
          <p:spPr>
            <a:xfrm>
              <a:off x="1778000" y="4768850"/>
              <a:ext cx="44451" cy="11818"/>
            </a:xfrm>
            <a:custGeom>
              <a:avLst/>
              <a:gdLst/>
              <a:ahLst/>
              <a:cxnLst/>
              <a:rect l="0" t="0" r="0" b="0"/>
              <a:pathLst>
                <a:path w="44451" h="11818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5580" y="11817"/>
                  </a:lnTo>
                  <a:lnTo>
                    <a:pt x="26680" y="854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6" name="SMARTInkShape-3623"/>
            <p:cNvSpPr/>
            <p:nvPr>
              <p:custDataLst>
                <p:tags r:id="rId191"/>
              </p:custDataLst>
            </p:nvPr>
          </p:nvSpPr>
          <p:spPr>
            <a:xfrm>
              <a:off x="1971192" y="4749800"/>
              <a:ext cx="251309" cy="38101"/>
            </a:xfrm>
            <a:custGeom>
              <a:avLst/>
              <a:gdLst/>
              <a:ahLst/>
              <a:cxnLst/>
              <a:rect l="0" t="0" r="0" b="0"/>
              <a:pathLst>
                <a:path w="251309" h="38101">
                  <a:moveTo>
                    <a:pt x="3658" y="38100"/>
                  </a:moveTo>
                  <a:lnTo>
                    <a:pt x="3658" y="38100"/>
                  </a:lnTo>
                  <a:lnTo>
                    <a:pt x="287" y="34729"/>
                  </a:lnTo>
                  <a:lnTo>
                    <a:pt x="0" y="33031"/>
                  </a:lnTo>
                  <a:lnTo>
                    <a:pt x="514" y="31193"/>
                  </a:lnTo>
                  <a:lnTo>
                    <a:pt x="1562" y="29261"/>
                  </a:lnTo>
                  <a:lnTo>
                    <a:pt x="26634" y="19802"/>
                  </a:lnTo>
                  <a:lnTo>
                    <a:pt x="55497" y="13975"/>
                  </a:lnTo>
                  <a:lnTo>
                    <a:pt x="72084" y="11433"/>
                  </a:lnTo>
                  <a:lnTo>
                    <a:pt x="90198" y="9739"/>
                  </a:lnTo>
                  <a:lnTo>
                    <a:pt x="109329" y="8609"/>
                  </a:lnTo>
                  <a:lnTo>
                    <a:pt x="129139" y="7856"/>
                  </a:lnTo>
                  <a:lnTo>
                    <a:pt x="147990" y="6648"/>
                  </a:lnTo>
                  <a:lnTo>
                    <a:pt x="166202" y="5138"/>
                  </a:lnTo>
                  <a:lnTo>
                    <a:pt x="183987" y="3425"/>
                  </a:lnTo>
                  <a:lnTo>
                    <a:pt x="213156" y="1522"/>
                  </a:lnTo>
                  <a:lnTo>
                    <a:pt x="243772" y="300"/>
                  </a:lnTo>
                  <a:lnTo>
                    <a:pt x="2513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7" name="SMARTInkShape-3624"/>
            <p:cNvSpPr/>
            <p:nvPr>
              <p:custDataLst>
                <p:tags r:id="rId192"/>
              </p:custDataLst>
            </p:nvPr>
          </p:nvSpPr>
          <p:spPr>
            <a:xfrm>
              <a:off x="2027156" y="4866904"/>
              <a:ext cx="71757" cy="119845"/>
            </a:xfrm>
            <a:custGeom>
              <a:avLst/>
              <a:gdLst/>
              <a:ahLst/>
              <a:cxnLst/>
              <a:rect l="0" t="0" r="0" b="0"/>
              <a:pathLst>
                <a:path w="71757" h="119845">
                  <a:moveTo>
                    <a:pt x="30244" y="22596"/>
                  </a:moveTo>
                  <a:lnTo>
                    <a:pt x="30244" y="22596"/>
                  </a:lnTo>
                  <a:lnTo>
                    <a:pt x="23337" y="47081"/>
                  </a:lnTo>
                  <a:lnTo>
                    <a:pt x="15497" y="75007"/>
                  </a:lnTo>
                  <a:lnTo>
                    <a:pt x="6119" y="101860"/>
                  </a:lnTo>
                  <a:lnTo>
                    <a:pt x="0" y="119784"/>
                  </a:lnTo>
                  <a:lnTo>
                    <a:pt x="204" y="119844"/>
                  </a:lnTo>
                  <a:lnTo>
                    <a:pt x="10835" y="92648"/>
                  </a:lnTo>
                  <a:lnTo>
                    <a:pt x="18325" y="70664"/>
                  </a:lnTo>
                  <a:lnTo>
                    <a:pt x="26358" y="47488"/>
                  </a:lnTo>
                  <a:lnTo>
                    <a:pt x="37402" y="17427"/>
                  </a:lnTo>
                  <a:lnTo>
                    <a:pt x="42214" y="0"/>
                  </a:lnTo>
                  <a:lnTo>
                    <a:pt x="46099" y="11511"/>
                  </a:lnTo>
                  <a:lnTo>
                    <a:pt x="51718" y="36166"/>
                  </a:lnTo>
                  <a:lnTo>
                    <a:pt x="57852" y="62443"/>
                  </a:lnTo>
                  <a:lnTo>
                    <a:pt x="65540" y="90831"/>
                  </a:lnTo>
                  <a:lnTo>
                    <a:pt x="68219" y="104746"/>
                  </a:lnTo>
                  <a:lnTo>
                    <a:pt x="69672" y="106996"/>
                  </a:lnTo>
                  <a:lnTo>
                    <a:pt x="71756" y="108791"/>
                  </a:lnTo>
                  <a:lnTo>
                    <a:pt x="68344" y="1051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8" name="SMARTInkShape-3625"/>
            <p:cNvSpPr/>
            <p:nvPr>
              <p:custDataLst>
                <p:tags r:id="rId193"/>
              </p:custDataLst>
            </p:nvPr>
          </p:nvSpPr>
          <p:spPr>
            <a:xfrm>
              <a:off x="2044700" y="49276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0443" y="1126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50" name="SMARTInkShape-3626"/>
          <p:cNvSpPr/>
          <p:nvPr>
            <p:custDataLst>
              <p:tags r:id="rId22"/>
            </p:custDataLst>
          </p:nvPr>
        </p:nvSpPr>
        <p:spPr>
          <a:xfrm>
            <a:off x="2038350" y="4531875"/>
            <a:ext cx="97328" cy="167322"/>
          </a:xfrm>
          <a:custGeom>
            <a:avLst/>
            <a:gdLst/>
            <a:ahLst/>
            <a:cxnLst/>
            <a:rect l="0" t="0" r="0" b="0"/>
            <a:pathLst>
              <a:path w="97328" h="167322">
                <a:moveTo>
                  <a:pt x="0" y="40125"/>
                </a:moveTo>
                <a:lnTo>
                  <a:pt x="0" y="40125"/>
                </a:lnTo>
                <a:lnTo>
                  <a:pt x="1881" y="71518"/>
                </a:lnTo>
                <a:lnTo>
                  <a:pt x="4364" y="93588"/>
                </a:lnTo>
                <a:lnTo>
                  <a:pt x="5467" y="117509"/>
                </a:lnTo>
                <a:lnTo>
                  <a:pt x="6088" y="144662"/>
                </a:lnTo>
                <a:lnTo>
                  <a:pt x="6298" y="156887"/>
                </a:lnTo>
                <a:lnTo>
                  <a:pt x="6327" y="155989"/>
                </a:lnTo>
                <a:lnTo>
                  <a:pt x="1982" y="131633"/>
                </a:lnTo>
                <a:lnTo>
                  <a:pt x="881" y="105725"/>
                </a:lnTo>
                <a:lnTo>
                  <a:pt x="391" y="79158"/>
                </a:lnTo>
                <a:lnTo>
                  <a:pt x="880" y="54651"/>
                </a:lnTo>
                <a:lnTo>
                  <a:pt x="3448" y="34351"/>
                </a:lnTo>
                <a:lnTo>
                  <a:pt x="12586" y="17803"/>
                </a:lnTo>
                <a:lnTo>
                  <a:pt x="18974" y="10427"/>
                </a:lnTo>
                <a:lnTo>
                  <a:pt x="33598" y="2231"/>
                </a:lnTo>
                <a:lnTo>
                  <a:pt x="41449" y="46"/>
                </a:lnTo>
                <a:lnTo>
                  <a:pt x="47388" y="0"/>
                </a:lnTo>
                <a:lnTo>
                  <a:pt x="52053" y="1380"/>
                </a:lnTo>
                <a:lnTo>
                  <a:pt x="55869" y="3712"/>
                </a:lnTo>
                <a:lnTo>
                  <a:pt x="57002" y="8794"/>
                </a:lnTo>
                <a:lnTo>
                  <a:pt x="54497" y="23848"/>
                </a:lnTo>
                <a:lnTo>
                  <a:pt x="38411" y="52157"/>
                </a:lnTo>
                <a:lnTo>
                  <a:pt x="24312" y="76708"/>
                </a:lnTo>
                <a:lnTo>
                  <a:pt x="23969" y="79330"/>
                </a:lnTo>
                <a:lnTo>
                  <a:pt x="24446" y="81079"/>
                </a:lnTo>
                <a:lnTo>
                  <a:pt x="32502" y="83021"/>
                </a:lnTo>
                <a:lnTo>
                  <a:pt x="64040" y="87639"/>
                </a:lnTo>
                <a:lnTo>
                  <a:pt x="87179" y="96693"/>
                </a:lnTo>
                <a:lnTo>
                  <a:pt x="91986" y="101826"/>
                </a:lnTo>
                <a:lnTo>
                  <a:pt x="97327" y="115055"/>
                </a:lnTo>
                <a:lnTo>
                  <a:pt x="95929" y="122534"/>
                </a:lnTo>
                <a:lnTo>
                  <a:pt x="86850" y="138369"/>
                </a:lnTo>
                <a:lnTo>
                  <a:pt x="63801" y="160687"/>
                </a:lnTo>
                <a:lnTo>
                  <a:pt x="53991" y="167321"/>
                </a:lnTo>
                <a:lnTo>
                  <a:pt x="50811" y="167256"/>
                </a:lnTo>
                <a:lnTo>
                  <a:pt x="48691" y="165095"/>
                </a:lnTo>
                <a:lnTo>
                  <a:pt x="44450" y="15442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56" name="SMARTInkShape-Group715"/>
          <p:cNvGrpSpPr/>
          <p:nvPr/>
        </p:nvGrpSpPr>
        <p:grpSpPr>
          <a:xfrm>
            <a:off x="1181515" y="4403241"/>
            <a:ext cx="856836" cy="719412"/>
            <a:chOff x="1181515" y="4403241"/>
            <a:chExt cx="856836" cy="719412"/>
          </a:xfrm>
        </p:grpSpPr>
        <p:sp>
          <p:nvSpPr>
            <p:cNvPr id="2051" name="SMARTInkShape-3627"/>
            <p:cNvSpPr/>
            <p:nvPr>
              <p:custDataLst>
                <p:tags r:id="rId174"/>
              </p:custDataLst>
            </p:nvPr>
          </p:nvSpPr>
          <p:spPr>
            <a:xfrm>
              <a:off x="1181515" y="4461077"/>
              <a:ext cx="563860" cy="661576"/>
            </a:xfrm>
            <a:custGeom>
              <a:avLst/>
              <a:gdLst/>
              <a:ahLst/>
              <a:cxnLst/>
              <a:rect l="0" t="0" r="0" b="0"/>
              <a:pathLst>
                <a:path w="563860" h="661576">
                  <a:moveTo>
                    <a:pt x="520285" y="66473"/>
                  </a:moveTo>
                  <a:lnTo>
                    <a:pt x="520285" y="66473"/>
                  </a:lnTo>
                  <a:lnTo>
                    <a:pt x="490431" y="51546"/>
                  </a:lnTo>
                  <a:lnTo>
                    <a:pt x="472969" y="41757"/>
                  </a:lnTo>
                  <a:lnTo>
                    <a:pt x="455230" y="28105"/>
                  </a:lnTo>
                  <a:lnTo>
                    <a:pt x="431003" y="18965"/>
                  </a:lnTo>
                  <a:lnTo>
                    <a:pt x="409343" y="14079"/>
                  </a:lnTo>
                  <a:lnTo>
                    <a:pt x="383724" y="9555"/>
                  </a:lnTo>
                  <a:lnTo>
                    <a:pt x="356580" y="5898"/>
                  </a:lnTo>
                  <a:lnTo>
                    <a:pt x="330405" y="4273"/>
                  </a:lnTo>
                  <a:lnTo>
                    <a:pt x="306542" y="1669"/>
                  </a:lnTo>
                  <a:lnTo>
                    <a:pt x="275156" y="0"/>
                  </a:lnTo>
                  <a:lnTo>
                    <a:pt x="246100" y="3973"/>
                  </a:lnTo>
                  <a:lnTo>
                    <a:pt x="217030" y="11501"/>
                  </a:lnTo>
                  <a:lnTo>
                    <a:pt x="185295" y="26686"/>
                  </a:lnTo>
                  <a:lnTo>
                    <a:pt x="158643" y="43980"/>
                  </a:lnTo>
                  <a:lnTo>
                    <a:pt x="131114" y="67047"/>
                  </a:lnTo>
                  <a:lnTo>
                    <a:pt x="102080" y="95357"/>
                  </a:lnTo>
                  <a:lnTo>
                    <a:pt x="79029" y="119795"/>
                  </a:lnTo>
                  <a:lnTo>
                    <a:pt x="57696" y="144910"/>
                  </a:lnTo>
                  <a:lnTo>
                    <a:pt x="37970" y="173596"/>
                  </a:lnTo>
                  <a:lnTo>
                    <a:pt x="22090" y="204439"/>
                  </a:lnTo>
                  <a:lnTo>
                    <a:pt x="11819" y="235919"/>
                  </a:lnTo>
                  <a:lnTo>
                    <a:pt x="4308" y="267589"/>
                  </a:lnTo>
                  <a:lnTo>
                    <a:pt x="1684" y="290619"/>
                  </a:lnTo>
                  <a:lnTo>
                    <a:pt x="518" y="314966"/>
                  </a:lnTo>
                  <a:lnTo>
                    <a:pt x="0" y="339897"/>
                  </a:lnTo>
                  <a:lnTo>
                    <a:pt x="1651" y="366971"/>
                  </a:lnTo>
                  <a:lnTo>
                    <a:pt x="4737" y="394761"/>
                  </a:lnTo>
                  <a:lnTo>
                    <a:pt x="8460" y="421223"/>
                  </a:lnTo>
                  <a:lnTo>
                    <a:pt x="12466" y="447096"/>
                  </a:lnTo>
                  <a:lnTo>
                    <a:pt x="17305" y="473411"/>
                  </a:lnTo>
                  <a:lnTo>
                    <a:pt x="24159" y="501570"/>
                  </a:lnTo>
                  <a:lnTo>
                    <a:pt x="33790" y="528666"/>
                  </a:lnTo>
                  <a:lnTo>
                    <a:pt x="45832" y="553409"/>
                  </a:lnTo>
                  <a:lnTo>
                    <a:pt x="69889" y="583910"/>
                  </a:lnTo>
                  <a:lnTo>
                    <a:pt x="91509" y="604538"/>
                  </a:lnTo>
                  <a:lnTo>
                    <a:pt x="118992" y="621702"/>
                  </a:lnTo>
                  <a:lnTo>
                    <a:pt x="149316" y="635680"/>
                  </a:lnTo>
                  <a:lnTo>
                    <a:pt x="179256" y="646596"/>
                  </a:lnTo>
                  <a:lnTo>
                    <a:pt x="210908" y="654270"/>
                  </a:lnTo>
                  <a:lnTo>
                    <a:pt x="227250" y="657304"/>
                  </a:lnTo>
                  <a:lnTo>
                    <a:pt x="243790" y="659328"/>
                  </a:lnTo>
                  <a:lnTo>
                    <a:pt x="260460" y="660675"/>
                  </a:lnTo>
                  <a:lnTo>
                    <a:pt x="277218" y="661575"/>
                  </a:lnTo>
                  <a:lnTo>
                    <a:pt x="293330" y="661468"/>
                  </a:lnTo>
                  <a:lnTo>
                    <a:pt x="324401" y="659469"/>
                  </a:lnTo>
                  <a:lnTo>
                    <a:pt x="340307" y="657242"/>
                  </a:lnTo>
                  <a:lnTo>
                    <a:pt x="356555" y="654347"/>
                  </a:lnTo>
                  <a:lnTo>
                    <a:pt x="388250" y="646661"/>
                  </a:lnTo>
                  <a:lnTo>
                    <a:pt x="416447" y="636190"/>
                  </a:lnTo>
                  <a:lnTo>
                    <a:pt x="443090" y="618836"/>
                  </a:lnTo>
                  <a:lnTo>
                    <a:pt x="468337" y="594895"/>
                  </a:lnTo>
                  <a:lnTo>
                    <a:pt x="480009" y="579621"/>
                  </a:lnTo>
                  <a:lnTo>
                    <a:pt x="491318" y="563088"/>
                  </a:lnTo>
                  <a:lnTo>
                    <a:pt x="500973" y="545717"/>
                  </a:lnTo>
                  <a:lnTo>
                    <a:pt x="509528" y="527785"/>
                  </a:lnTo>
                  <a:lnTo>
                    <a:pt x="517347" y="509481"/>
                  </a:lnTo>
                  <a:lnTo>
                    <a:pt x="524676" y="491634"/>
                  </a:lnTo>
                  <a:lnTo>
                    <a:pt x="531679" y="474092"/>
                  </a:lnTo>
                  <a:lnTo>
                    <a:pt x="538465" y="456752"/>
                  </a:lnTo>
                  <a:lnTo>
                    <a:pt x="544399" y="438842"/>
                  </a:lnTo>
                  <a:lnTo>
                    <a:pt x="549767" y="420552"/>
                  </a:lnTo>
                  <a:lnTo>
                    <a:pt x="554756" y="402009"/>
                  </a:lnTo>
                  <a:lnTo>
                    <a:pt x="558082" y="384003"/>
                  </a:lnTo>
                  <a:lnTo>
                    <a:pt x="560300" y="366354"/>
                  </a:lnTo>
                  <a:lnTo>
                    <a:pt x="561778" y="348944"/>
                  </a:lnTo>
                  <a:lnTo>
                    <a:pt x="562764" y="330987"/>
                  </a:lnTo>
                  <a:lnTo>
                    <a:pt x="563421" y="312665"/>
                  </a:lnTo>
                  <a:lnTo>
                    <a:pt x="563859" y="294101"/>
                  </a:lnTo>
                  <a:lnTo>
                    <a:pt x="563445" y="273258"/>
                  </a:lnTo>
                  <a:lnTo>
                    <a:pt x="562464" y="250897"/>
                  </a:lnTo>
                  <a:lnTo>
                    <a:pt x="561104" y="227522"/>
                  </a:lnTo>
                  <a:lnTo>
                    <a:pt x="558787" y="206295"/>
                  </a:lnTo>
                  <a:lnTo>
                    <a:pt x="555831" y="186498"/>
                  </a:lnTo>
                  <a:lnTo>
                    <a:pt x="552449" y="167656"/>
                  </a:lnTo>
                  <a:lnTo>
                    <a:pt x="541165" y="139195"/>
                  </a:lnTo>
                  <a:lnTo>
                    <a:pt x="534205" y="127654"/>
                  </a:lnTo>
                  <a:lnTo>
                    <a:pt x="525332" y="119960"/>
                  </a:lnTo>
                  <a:lnTo>
                    <a:pt x="496851" y="109132"/>
                  </a:lnTo>
                  <a:lnTo>
                    <a:pt x="482185" y="104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2" name="SMARTInkShape-3628"/>
            <p:cNvSpPr/>
            <p:nvPr>
              <p:custDataLst>
                <p:tags r:id="rId175"/>
              </p:custDataLst>
            </p:nvPr>
          </p:nvSpPr>
          <p:spPr>
            <a:xfrm>
              <a:off x="1756746" y="4403241"/>
              <a:ext cx="72055" cy="116603"/>
            </a:xfrm>
            <a:custGeom>
              <a:avLst/>
              <a:gdLst/>
              <a:ahLst/>
              <a:cxnLst/>
              <a:rect l="0" t="0" r="0" b="0"/>
              <a:pathLst>
                <a:path w="72055" h="116603">
                  <a:moveTo>
                    <a:pt x="21254" y="3659"/>
                  </a:moveTo>
                  <a:lnTo>
                    <a:pt x="21254" y="3659"/>
                  </a:lnTo>
                  <a:lnTo>
                    <a:pt x="17883" y="288"/>
                  </a:lnTo>
                  <a:lnTo>
                    <a:pt x="16890" y="0"/>
                  </a:lnTo>
                  <a:lnTo>
                    <a:pt x="16228" y="515"/>
                  </a:lnTo>
                  <a:lnTo>
                    <a:pt x="6143" y="27894"/>
                  </a:lnTo>
                  <a:lnTo>
                    <a:pt x="0" y="54506"/>
                  </a:lnTo>
                  <a:lnTo>
                    <a:pt x="454" y="81362"/>
                  </a:lnTo>
                  <a:lnTo>
                    <a:pt x="5189" y="92992"/>
                  </a:lnTo>
                  <a:lnTo>
                    <a:pt x="11997" y="100513"/>
                  </a:lnTo>
                  <a:lnTo>
                    <a:pt x="32012" y="113379"/>
                  </a:lnTo>
                  <a:lnTo>
                    <a:pt x="44589" y="116602"/>
                  </a:lnTo>
                  <a:lnTo>
                    <a:pt x="54909" y="113593"/>
                  </a:lnTo>
                  <a:lnTo>
                    <a:pt x="72054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3" name="SMARTInkShape-3629"/>
            <p:cNvSpPr/>
            <p:nvPr>
              <p:custDataLst>
                <p:tags r:id="rId176"/>
              </p:custDataLst>
            </p:nvPr>
          </p:nvSpPr>
          <p:spPr>
            <a:xfrm>
              <a:off x="1758950" y="44577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31161" y="19050"/>
                  </a:lnTo>
                  <a:lnTo>
                    <a:pt x="61836" y="12308"/>
                  </a:lnTo>
                  <a:lnTo>
                    <a:pt x="89896" y="474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4" name="SMARTInkShape-3630"/>
            <p:cNvSpPr/>
            <p:nvPr>
              <p:custDataLst>
                <p:tags r:id="rId177"/>
              </p:custDataLst>
            </p:nvPr>
          </p:nvSpPr>
          <p:spPr>
            <a:xfrm>
              <a:off x="1838196" y="4445000"/>
              <a:ext cx="98555" cy="59813"/>
            </a:xfrm>
            <a:custGeom>
              <a:avLst/>
              <a:gdLst/>
              <a:ahLst/>
              <a:cxnLst/>
              <a:rect l="0" t="0" r="0" b="0"/>
              <a:pathLst>
                <a:path w="98555" h="59813">
                  <a:moveTo>
                    <a:pt x="41404" y="0"/>
                  </a:moveTo>
                  <a:lnTo>
                    <a:pt x="41404" y="0"/>
                  </a:lnTo>
                  <a:lnTo>
                    <a:pt x="14724" y="26680"/>
                  </a:lnTo>
                  <a:lnTo>
                    <a:pt x="4852" y="38669"/>
                  </a:lnTo>
                  <a:lnTo>
                    <a:pt x="464" y="51053"/>
                  </a:lnTo>
                  <a:lnTo>
                    <a:pt x="0" y="55202"/>
                  </a:lnTo>
                  <a:lnTo>
                    <a:pt x="396" y="57968"/>
                  </a:lnTo>
                  <a:lnTo>
                    <a:pt x="1365" y="59812"/>
                  </a:lnTo>
                  <a:lnTo>
                    <a:pt x="4128" y="59630"/>
                  </a:lnTo>
                  <a:lnTo>
                    <a:pt x="12843" y="55665"/>
                  </a:lnTo>
                  <a:lnTo>
                    <a:pt x="39942" y="29455"/>
                  </a:lnTo>
                  <a:lnTo>
                    <a:pt x="47810" y="24380"/>
                  </a:lnTo>
                  <a:lnTo>
                    <a:pt x="49908" y="24014"/>
                  </a:lnTo>
                  <a:lnTo>
                    <a:pt x="51307" y="24476"/>
                  </a:lnTo>
                  <a:lnTo>
                    <a:pt x="51534" y="26901"/>
                  </a:lnTo>
                  <a:lnTo>
                    <a:pt x="49893" y="39720"/>
                  </a:lnTo>
                  <a:lnTo>
                    <a:pt x="51762" y="48463"/>
                  </a:lnTo>
                  <a:lnTo>
                    <a:pt x="56826" y="55170"/>
                  </a:lnTo>
                  <a:lnTo>
                    <a:pt x="60152" y="57947"/>
                  </a:lnTo>
                  <a:lnTo>
                    <a:pt x="63781" y="59092"/>
                  </a:lnTo>
                  <a:lnTo>
                    <a:pt x="71575" y="58484"/>
                  </a:lnTo>
                  <a:lnTo>
                    <a:pt x="98554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5" name="SMARTInkShape-3631"/>
            <p:cNvSpPr/>
            <p:nvPr>
              <p:custDataLst>
                <p:tags r:id="rId178"/>
              </p:custDataLst>
            </p:nvPr>
          </p:nvSpPr>
          <p:spPr>
            <a:xfrm>
              <a:off x="1962150" y="4449366"/>
              <a:ext cx="76201" cy="37980"/>
            </a:xfrm>
            <a:custGeom>
              <a:avLst/>
              <a:gdLst/>
              <a:ahLst/>
              <a:cxnLst/>
              <a:rect l="0" t="0" r="0" b="0"/>
              <a:pathLst>
                <a:path w="76201" h="37980">
                  <a:moveTo>
                    <a:pt x="0" y="14684"/>
                  </a:moveTo>
                  <a:lnTo>
                    <a:pt x="0" y="14684"/>
                  </a:lnTo>
                  <a:lnTo>
                    <a:pt x="0" y="37979"/>
                  </a:lnTo>
                  <a:lnTo>
                    <a:pt x="706" y="37976"/>
                  </a:lnTo>
                  <a:lnTo>
                    <a:pt x="3371" y="36089"/>
                  </a:lnTo>
                  <a:lnTo>
                    <a:pt x="12242" y="19696"/>
                  </a:lnTo>
                  <a:lnTo>
                    <a:pt x="32134" y="1224"/>
                  </a:lnTo>
                  <a:lnTo>
                    <a:pt x="34828" y="66"/>
                  </a:lnTo>
                  <a:lnTo>
                    <a:pt x="37330" y="0"/>
                  </a:lnTo>
                  <a:lnTo>
                    <a:pt x="39703" y="661"/>
                  </a:lnTo>
                  <a:lnTo>
                    <a:pt x="41286" y="3219"/>
                  </a:lnTo>
                  <a:lnTo>
                    <a:pt x="47404" y="25012"/>
                  </a:lnTo>
                  <a:lnTo>
                    <a:pt x="51358" y="27919"/>
                  </a:lnTo>
                  <a:lnTo>
                    <a:pt x="76200" y="33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57" name="SMARTInkShape-3632"/>
          <p:cNvSpPr/>
          <p:nvPr>
            <p:custDataLst>
              <p:tags r:id="rId23"/>
            </p:custDataLst>
          </p:nvPr>
        </p:nvSpPr>
        <p:spPr>
          <a:xfrm>
            <a:off x="901569" y="4470400"/>
            <a:ext cx="188315" cy="233324"/>
          </a:xfrm>
          <a:custGeom>
            <a:avLst/>
            <a:gdLst/>
            <a:ahLst/>
            <a:cxnLst/>
            <a:rect l="0" t="0" r="0" b="0"/>
            <a:pathLst>
              <a:path w="188315" h="233324">
                <a:moveTo>
                  <a:pt x="127131" y="38100"/>
                </a:moveTo>
                <a:lnTo>
                  <a:pt x="127131" y="38100"/>
                </a:lnTo>
                <a:lnTo>
                  <a:pt x="100616" y="23794"/>
                </a:lnTo>
                <a:lnTo>
                  <a:pt x="78980" y="20456"/>
                </a:lnTo>
                <a:lnTo>
                  <a:pt x="62927" y="25319"/>
                </a:lnTo>
                <a:lnTo>
                  <a:pt x="54695" y="29580"/>
                </a:lnTo>
                <a:lnTo>
                  <a:pt x="29625" y="55801"/>
                </a:lnTo>
                <a:lnTo>
                  <a:pt x="16532" y="85948"/>
                </a:lnTo>
                <a:lnTo>
                  <a:pt x="11065" y="103866"/>
                </a:lnTo>
                <a:lnTo>
                  <a:pt x="6715" y="121455"/>
                </a:lnTo>
                <a:lnTo>
                  <a:pt x="3109" y="138826"/>
                </a:lnTo>
                <a:lnTo>
                  <a:pt x="0" y="156050"/>
                </a:lnTo>
                <a:lnTo>
                  <a:pt x="308" y="186478"/>
                </a:lnTo>
                <a:lnTo>
                  <a:pt x="2366" y="200518"/>
                </a:lnTo>
                <a:lnTo>
                  <a:pt x="14060" y="221764"/>
                </a:lnTo>
                <a:lnTo>
                  <a:pt x="22117" y="230393"/>
                </a:lnTo>
                <a:lnTo>
                  <a:pt x="32427" y="233323"/>
                </a:lnTo>
                <a:lnTo>
                  <a:pt x="57053" y="229053"/>
                </a:lnTo>
                <a:lnTo>
                  <a:pt x="86343" y="210221"/>
                </a:lnTo>
                <a:lnTo>
                  <a:pt x="117470" y="180920"/>
                </a:lnTo>
                <a:lnTo>
                  <a:pt x="132685" y="162241"/>
                </a:lnTo>
                <a:lnTo>
                  <a:pt x="147767" y="142027"/>
                </a:lnTo>
                <a:lnTo>
                  <a:pt x="159938" y="120791"/>
                </a:lnTo>
                <a:lnTo>
                  <a:pt x="170169" y="98871"/>
                </a:lnTo>
                <a:lnTo>
                  <a:pt x="179107" y="76498"/>
                </a:lnTo>
                <a:lnTo>
                  <a:pt x="184359" y="58759"/>
                </a:lnTo>
                <a:lnTo>
                  <a:pt x="188314" y="31524"/>
                </a:lnTo>
                <a:lnTo>
                  <a:pt x="185559" y="22427"/>
                </a:lnTo>
                <a:lnTo>
                  <a:pt x="180194" y="15657"/>
                </a:lnTo>
                <a:lnTo>
                  <a:pt x="158881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73" name="SMARTInkShape-Group717"/>
          <p:cNvGrpSpPr/>
          <p:nvPr/>
        </p:nvGrpSpPr>
        <p:grpSpPr>
          <a:xfrm>
            <a:off x="4330700" y="3776408"/>
            <a:ext cx="1574801" cy="339227"/>
            <a:chOff x="4330700" y="3776408"/>
            <a:chExt cx="1574801" cy="339227"/>
          </a:xfrm>
        </p:grpSpPr>
        <p:sp>
          <p:nvSpPr>
            <p:cNvPr id="2058" name="SMARTInkShape-3633"/>
            <p:cNvSpPr/>
            <p:nvPr>
              <p:custDataLst>
                <p:tags r:id="rId159"/>
              </p:custDataLst>
            </p:nvPr>
          </p:nvSpPr>
          <p:spPr>
            <a:xfrm>
              <a:off x="4576800" y="3906133"/>
              <a:ext cx="58829" cy="79830"/>
            </a:xfrm>
            <a:custGeom>
              <a:avLst/>
              <a:gdLst/>
              <a:ahLst/>
              <a:cxnLst/>
              <a:rect l="0" t="0" r="0" b="0"/>
              <a:pathLst>
                <a:path w="58829" h="79830">
                  <a:moveTo>
                    <a:pt x="26950" y="5467"/>
                  </a:moveTo>
                  <a:lnTo>
                    <a:pt x="26950" y="5467"/>
                  </a:lnTo>
                  <a:lnTo>
                    <a:pt x="26950" y="2096"/>
                  </a:lnTo>
                  <a:lnTo>
                    <a:pt x="26244" y="1103"/>
                  </a:lnTo>
                  <a:lnTo>
                    <a:pt x="25068" y="441"/>
                  </a:lnTo>
                  <a:lnTo>
                    <a:pt x="23579" y="0"/>
                  </a:lnTo>
                  <a:lnTo>
                    <a:pt x="21881" y="411"/>
                  </a:lnTo>
                  <a:lnTo>
                    <a:pt x="18112" y="2749"/>
                  </a:lnTo>
                  <a:lnTo>
                    <a:pt x="284" y="33840"/>
                  </a:lnTo>
                  <a:lnTo>
                    <a:pt x="0" y="37788"/>
                  </a:lnTo>
                  <a:lnTo>
                    <a:pt x="1222" y="41125"/>
                  </a:lnTo>
                  <a:lnTo>
                    <a:pt x="3448" y="44055"/>
                  </a:lnTo>
                  <a:lnTo>
                    <a:pt x="7754" y="45304"/>
                  </a:lnTo>
                  <a:lnTo>
                    <a:pt x="26593" y="43689"/>
                  </a:lnTo>
                  <a:lnTo>
                    <a:pt x="45189" y="40154"/>
                  </a:lnTo>
                  <a:lnTo>
                    <a:pt x="55282" y="41580"/>
                  </a:lnTo>
                  <a:lnTo>
                    <a:pt x="57833" y="43653"/>
                  </a:lnTo>
                  <a:lnTo>
                    <a:pt x="58828" y="46447"/>
                  </a:lnTo>
                  <a:lnTo>
                    <a:pt x="58785" y="49720"/>
                  </a:lnTo>
                  <a:lnTo>
                    <a:pt x="51212" y="59002"/>
                  </a:lnTo>
                  <a:lnTo>
                    <a:pt x="32963" y="72364"/>
                  </a:lnTo>
                  <a:lnTo>
                    <a:pt x="14575" y="79829"/>
                  </a:lnTo>
                  <a:lnTo>
                    <a:pt x="12350" y="79031"/>
                  </a:lnTo>
                  <a:lnTo>
                    <a:pt x="10867" y="77087"/>
                  </a:lnTo>
                  <a:lnTo>
                    <a:pt x="7900" y="689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9" name="SMARTInkShape-3634"/>
            <p:cNvSpPr/>
            <p:nvPr>
              <p:custDataLst>
                <p:tags r:id="rId160"/>
              </p:custDataLst>
            </p:nvPr>
          </p:nvSpPr>
          <p:spPr>
            <a:xfrm>
              <a:off x="4515733" y="3943350"/>
              <a:ext cx="37218" cy="52764"/>
            </a:xfrm>
            <a:custGeom>
              <a:avLst/>
              <a:gdLst/>
              <a:ahLst/>
              <a:cxnLst/>
              <a:rect l="0" t="0" r="0" b="0"/>
              <a:pathLst>
                <a:path w="37218" h="52764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2750" y="29232"/>
                  </a:lnTo>
                  <a:lnTo>
                    <a:pt x="8033" y="42214"/>
                  </a:lnTo>
                  <a:lnTo>
                    <a:pt x="13898" y="48865"/>
                  </a:lnTo>
                  <a:lnTo>
                    <a:pt x="17438" y="51627"/>
                  </a:lnTo>
                  <a:lnTo>
                    <a:pt x="21208" y="52763"/>
                  </a:lnTo>
                  <a:lnTo>
                    <a:pt x="37217" y="50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0" name="SMARTInkShape-3635"/>
            <p:cNvSpPr/>
            <p:nvPr>
              <p:custDataLst>
                <p:tags r:id="rId161"/>
              </p:custDataLst>
            </p:nvPr>
          </p:nvSpPr>
          <p:spPr>
            <a:xfrm>
              <a:off x="4435044" y="3921578"/>
              <a:ext cx="86157" cy="86079"/>
            </a:xfrm>
            <a:custGeom>
              <a:avLst/>
              <a:gdLst/>
              <a:ahLst/>
              <a:cxnLst/>
              <a:rect l="0" t="0" r="0" b="0"/>
              <a:pathLst>
                <a:path w="86157" h="86079">
                  <a:moveTo>
                    <a:pt x="67106" y="21772"/>
                  </a:moveTo>
                  <a:lnTo>
                    <a:pt x="67106" y="21772"/>
                  </a:lnTo>
                  <a:lnTo>
                    <a:pt x="63735" y="15030"/>
                  </a:lnTo>
                  <a:lnTo>
                    <a:pt x="58317" y="9839"/>
                  </a:lnTo>
                  <a:lnTo>
                    <a:pt x="46712" y="757"/>
                  </a:lnTo>
                  <a:lnTo>
                    <a:pt x="43632" y="0"/>
                  </a:lnTo>
                  <a:lnTo>
                    <a:pt x="36447" y="1042"/>
                  </a:lnTo>
                  <a:lnTo>
                    <a:pt x="21098" y="19079"/>
                  </a:lnTo>
                  <a:lnTo>
                    <a:pt x="6516" y="46766"/>
                  </a:lnTo>
                  <a:lnTo>
                    <a:pt x="0" y="70570"/>
                  </a:lnTo>
                  <a:lnTo>
                    <a:pt x="496" y="76176"/>
                  </a:lnTo>
                  <a:lnTo>
                    <a:pt x="2238" y="80619"/>
                  </a:lnTo>
                  <a:lnTo>
                    <a:pt x="4811" y="84287"/>
                  </a:lnTo>
                  <a:lnTo>
                    <a:pt x="8643" y="86026"/>
                  </a:lnTo>
                  <a:lnTo>
                    <a:pt x="18544" y="86078"/>
                  </a:lnTo>
                  <a:lnTo>
                    <a:pt x="28119" y="79986"/>
                  </a:lnTo>
                  <a:lnTo>
                    <a:pt x="54420" y="49167"/>
                  </a:lnTo>
                  <a:lnTo>
                    <a:pt x="67894" y="34984"/>
                  </a:lnTo>
                  <a:lnTo>
                    <a:pt x="74041" y="31172"/>
                  </a:lnTo>
                  <a:lnTo>
                    <a:pt x="81469" y="29026"/>
                  </a:lnTo>
                  <a:lnTo>
                    <a:pt x="83031" y="29430"/>
                  </a:lnTo>
                  <a:lnTo>
                    <a:pt x="84073" y="30405"/>
                  </a:lnTo>
                  <a:lnTo>
                    <a:pt x="86156" y="3447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1" name="SMARTInkShape-3636"/>
            <p:cNvSpPr/>
            <p:nvPr>
              <p:custDataLst>
                <p:tags r:id="rId162"/>
              </p:custDataLst>
            </p:nvPr>
          </p:nvSpPr>
          <p:spPr>
            <a:xfrm>
              <a:off x="4331583" y="3907218"/>
              <a:ext cx="75433" cy="87755"/>
            </a:xfrm>
            <a:custGeom>
              <a:avLst/>
              <a:gdLst/>
              <a:ahLst/>
              <a:cxnLst/>
              <a:rect l="0" t="0" r="0" b="0"/>
              <a:pathLst>
                <a:path w="75433" h="87755">
                  <a:moveTo>
                    <a:pt x="5467" y="61532"/>
                  </a:moveTo>
                  <a:lnTo>
                    <a:pt x="5467" y="61532"/>
                  </a:lnTo>
                  <a:lnTo>
                    <a:pt x="441" y="40809"/>
                  </a:lnTo>
                  <a:lnTo>
                    <a:pt x="0" y="35017"/>
                  </a:lnTo>
                  <a:lnTo>
                    <a:pt x="3273" y="22936"/>
                  </a:lnTo>
                  <a:lnTo>
                    <a:pt x="6120" y="16751"/>
                  </a:lnTo>
                  <a:lnTo>
                    <a:pt x="14930" y="7998"/>
                  </a:lnTo>
                  <a:lnTo>
                    <a:pt x="25901" y="2461"/>
                  </a:lnTo>
                  <a:lnTo>
                    <a:pt x="37832" y="0"/>
                  </a:lnTo>
                  <a:lnTo>
                    <a:pt x="56450" y="1986"/>
                  </a:lnTo>
                  <a:lnTo>
                    <a:pt x="67166" y="8962"/>
                  </a:lnTo>
                  <a:lnTo>
                    <a:pt x="72000" y="13785"/>
                  </a:lnTo>
                  <a:lnTo>
                    <a:pt x="74517" y="19823"/>
                  </a:lnTo>
                  <a:lnTo>
                    <a:pt x="75432" y="34057"/>
                  </a:lnTo>
                  <a:lnTo>
                    <a:pt x="68609" y="57938"/>
                  </a:lnTo>
                  <a:lnTo>
                    <a:pt x="59636" y="70754"/>
                  </a:lnTo>
                  <a:lnTo>
                    <a:pt x="39999" y="87107"/>
                  </a:lnTo>
                  <a:lnTo>
                    <a:pt x="35544" y="87754"/>
                  </a:lnTo>
                  <a:lnTo>
                    <a:pt x="31163" y="86775"/>
                  </a:lnTo>
                  <a:lnTo>
                    <a:pt x="26831" y="84710"/>
                  </a:lnTo>
                  <a:lnTo>
                    <a:pt x="24648" y="81923"/>
                  </a:lnTo>
                  <a:lnTo>
                    <a:pt x="23899" y="78653"/>
                  </a:lnTo>
                  <a:lnTo>
                    <a:pt x="24105" y="75063"/>
                  </a:lnTo>
                  <a:lnTo>
                    <a:pt x="25653" y="71964"/>
                  </a:lnTo>
                  <a:lnTo>
                    <a:pt x="37217" y="6153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2" name="SMARTInkShape-3637"/>
            <p:cNvSpPr/>
            <p:nvPr>
              <p:custDataLst>
                <p:tags r:id="rId163"/>
              </p:custDataLst>
            </p:nvPr>
          </p:nvSpPr>
          <p:spPr>
            <a:xfrm>
              <a:off x="4330700" y="3969894"/>
              <a:ext cx="44451" cy="145741"/>
            </a:xfrm>
            <a:custGeom>
              <a:avLst/>
              <a:gdLst/>
              <a:ahLst/>
              <a:cxnLst/>
              <a:rect l="0" t="0" r="0" b="0"/>
              <a:pathLst>
                <a:path w="44451" h="145741">
                  <a:moveTo>
                    <a:pt x="0" y="11556"/>
                  </a:moveTo>
                  <a:lnTo>
                    <a:pt x="0" y="11556"/>
                  </a:lnTo>
                  <a:lnTo>
                    <a:pt x="10831" y="1430"/>
                  </a:lnTo>
                  <a:lnTo>
                    <a:pt x="14927" y="0"/>
                  </a:lnTo>
                  <a:lnTo>
                    <a:pt x="17007" y="1735"/>
                  </a:lnTo>
                  <a:lnTo>
                    <a:pt x="21199" y="9308"/>
                  </a:lnTo>
                  <a:lnTo>
                    <a:pt x="27526" y="35584"/>
                  </a:lnTo>
                  <a:lnTo>
                    <a:pt x="29873" y="58219"/>
                  </a:lnTo>
                  <a:lnTo>
                    <a:pt x="31621" y="80978"/>
                  </a:lnTo>
                  <a:lnTo>
                    <a:pt x="35867" y="109658"/>
                  </a:lnTo>
                  <a:lnTo>
                    <a:pt x="39540" y="138989"/>
                  </a:lnTo>
                  <a:lnTo>
                    <a:pt x="42268" y="145098"/>
                  </a:lnTo>
                  <a:lnTo>
                    <a:pt x="42995" y="145740"/>
                  </a:lnTo>
                  <a:lnTo>
                    <a:pt x="44450" y="1449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3" name="SMARTInkShape-3638"/>
            <p:cNvSpPr/>
            <p:nvPr>
              <p:custDataLst>
                <p:tags r:id="rId164"/>
              </p:custDataLst>
            </p:nvPr>
          </p:nvSpPr>
          <p:spPr>
            <a:xfrm>
              <a:off x="4669639" y="3887083"/>
              <a:ext cx="58283" cy="94229"/>
            </a:xfrm>
            <a:custGeom>
              <a:avLst/>
              <a:gdLst/>
              <a:ahLst/>
              <a:cxnLst/>
              <a:rect l="0" t="0" r="0" b="0"/>
              <a:pathLst>
                <a:path w="58283" h="94229">
                  <a:moveTo>
                    <a:pt x="35711" y="5467"/>
                  </a:moveTo>
                  <a:lnTo>
                    <a:pt x="35711" y="5467"/>
                  </a:lnTo>
                  <a:lnTo>
                    <a:pt x="32340" y="2096"/>
                  </a:lnTo>
                  <a:lnTo>
                    <a:pt x="28804" y="441"/>
                  </a:lnTo>
                  <a:lnTo>
                    <a:pt x="26873" y="0"/>
                  </a:lnTo>
                  <a:lnTo>
                    <a:pt x="17413" y="2749"/>
                  </a:lnTo>
                  <a:lnTo>
                    <a:pt x="5673" y="11404"/>
                  </a:lnTo>
                  <a:lnTo>
                    <a:pt x="1195" y="18924"/>
                  </a:lnTo>
                  <a:lnTo>
                    <a:pt x="0" y="22905"/>
                  </a:lnTo>
                  <a:lnTo>
                    <a:pt x="554" y="31091"/>
                  </a:lnTo>
                  <a:lnTo>
                    <a:pt x="1690" y="35250"/>
                  </a:lnTo>
                  <a:lnTo>
                    <a:pt x="5269" y="38022"/>
                  </a:lnTo>
                  <a:lnTo>
                    <a:pt x="16772" y="41102"/>
                  </a:lnTo>
                  <a:lnTo>
                    <a:pt x="45741" y="39422"/>
                  </a:lnTo>
                  <a:lnTo>
                    <a:pt x="56867" y="41254"/>
                  </a:lnTo>
                  <a:lnTo>
                    <a:pt x="58282" y="44848"/>
                  </a:lnTo>
                  <a:lnTo>
                    <a:pt x="54209" y="56365"/>
                  </a:lnTo>
                  <a:lnTo>
                    <a:pt x="31395" y="84639"/>
                  </a:lnTo>
                  <a:lnTo>
                    <a:pt x="23680" y="93101"/>
                  </a:lnTo>
                  <a:lnTo>
                    <a:pt x="21340" y="94228"/>
                  </a:lnTo>
                  <a:lnTo>
                    <a:pt x="19780" y="93569"/>
                  </a:lnTo>
                  <a:lnTo>
                    <a:pt x="16661" y="880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4" name="SMARTInkShape-3639"/>
            <p:cNvSpPr/>
            <p:nvPr>
              <p:custDataLst>
                <p:tags r:id="rId165"/>
              </p:custDataLst>
            </p:nvPr>
          </p:nvSpPr>
          <p:spPr>
            <a:xfrm>
              <a:off x="4834216" y="3870011"/>
              <a:ext cx="48260" cy="169924"/>
            </a:xfrm>
            <a:custGeom>
              <a:avLst/>
              <a:gdLst/>
              <a:ahLst/>
              <a:cxnLst/>
              <a:rect l="0" t="0" r="0" b="0"/>
              <a:pathLst>
                <a:path w="48260" h="169924">
                  <a:moveTo>
                    <a:pt x="17184" y="79689"/>
                  </a:moveTo>
                  <a:lnTo>
                    <a:pt x="17184" y="79689"/>
                  </a:lnTo>
                  <a:lnTo>
                    <a:pt x="13813" y="89802"/>
                  </a:lnTo>
                  <a:lnTo>
                    <a:pt x="15087" y="109575"/>
                  </a:lnTo>
                  <a:lnTo>
                    <a:pt x="21134" y="140834"/>
                  </a:lnTo>
                  <a:lnTo>
                    <a:pt x="23218" y="167887"/>
                  </a:lnTo>
                  <a:lnTo>
                    <a:pt x="22618" y="169532"/>
                  </a:lnTo>
                  <a:lnTo>
                    <a:pt x="21512" y="169923"/>
                  </a:lnTo>
                  <a:lnTo>
                    <a:pt x="20069" y="169478"/>
                  </a:lnTo>
                  <a:lnTo>
                    <a:pt x="14668" y="155368"/>
                  </a:lnTo>
                  <a:lnTo>
                    <a:pt x="10656" y="131669"/>
                  </a:lnTo>
                  <a:lnTo>
                    <a:pt x="6522" y="99969"/>
                  </a:lnTo>
                  <a:lnTo>
                    <a:pt x="4432" y="82625"/>
                  </a:lnTo>
                  <a:lnTo>
                    <a:pt x="2332" y="64713"/>
                  </a:lnTo>
                  <a:lnTo>
                    <a:pt x="0" y="37285"/>
                  </a:lnTo>
                  <a:lnTo>
                    <a:pt x="568" y="11621"/>
                  </a:lnTo>
                  <a:lnTo>
                    <a:pt x="1873" y="6793"/>
                  </a:lnTo>
                  <a:lnTo>
                    <a:pt x="4860" y="3575"/>
                  </a:lnTo>
                  <a:lnTo>
                    <a:pt x="13824" y="0"/>
                  </a:lnTo>
                  <a:lnTo>
                    <a:pt x="19882" y="1868"/>
                  </a:lnTo>
                  <a:lnTo>
                    <a:pt x="34141" y="11470"/>
                  </a:lnTo>
                  <a:lnTo>
                    <a:pt x="44240" y="25145"/>
                  </a:lnTo>
                  <a:lnTo>
                    <a:pt x="47922" y="32743"/>
                  </a:lnTo>
                  <a:lnTo>
                    <a:pt x="48259" y="41336"/>
                  </a:lnTo>
                  <a:lnTo>
                    <a:pt x="42990" y="60291"/>
                  </a:lnTo>
                  <a:lnTo>
                    <a:pt x="28123" y="87425"/>
                  </a:lnTo>
                  <a:lnTo>
                    <a:pt x="13683" y="106597"/>
                  </a:lnTo>
                  <a:lnTo>
                    <a:pt x="9911" y="109622"/>
                  </a:lnTo>
                  <a:lnTo>
                    <a:pt x="6691" y="110933"/>
                  </a:lnTo>
                  <a:lnTo>
                    <a:pt x="3839" y="111102"/>
                  </a:lnTo>
                  <a:lnTo>
                    <a:pt x="2643" y="108392"/>
                  </a:lnTo>
                  <a:lnTo>
                    <a:pt x="4484" y="860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5" name="SMARTInkShape-3640"/>
            <p:cNvSpPr/>
            <p:nvPr>
              <p:custDataLst>
                <p:tags r:id="rId166"/>
              </p:custDataLst>
            </p:nvPr>
          </p:nvSpPr>
          <p:spPr>
            <a:xfrm>
              <a:off x="4904928" y="3898900"/>
              <a:ext cx="73473" cy="60434"/>
            </a:xfrm>
            <a:custGeom>
              <a:avLst/>
              <a:gdLst/>
              <a:ahLst/>
              <a:cxnLst/>
              <a:rect l="0" t="0" r="0" b="0"/>
              <a:pathLst>
                <a:path w="73473" h="60434">
                  <a:moveTo>
                    <a:pt x="48072" y="0"/>
                  </a:moveTo>
                  <a:lnTo>
                    <a:pt x="48072" y="0"/>
                  </a:lnTo>
                  <a:lnTo>
                    <a:pt x="44701" y="0"/>
                  </a:lnTo>
                  <a:lnTo>
                    <a:pt x="35862" y="3371"/>
                  </a:lnTo>
                  <a:lnTo>
                    <a:pt x="20936" y="15580"/>
                  </a:lnTo>
                  <a:lnTo>
                    <a:pt x="6478" y="35975"/>
                  </a:lnTo>
                  <a:lnTo>
                    <a:pt x="0" y="53149"/>
                  </a:lnTo>
                  <a:lnTo>
                    <a:pt x="502" y="56599"/>
                  </a:lnTo>
                  <a:lnTo>
                    <a:pt x="2248" y="58900"/>
                  </a:lnTo>
                  <a:lnTo>
                    <a:pt x="4822" y="60433"/>
                  </a:lnTo>
                  <a:lnTo>
                    <a:pt x="9361" y="58633"/>
                  </a:lnTo>
                  <a:lnTo>
                    <a:pt x="35042" y="37347"/>
                  </a:lnTo>
                  <a:lnTo>
                    <a:pt x="50594" y="22664"/>
                  </a:lnTo>
                  <a:lnTo>
                    <a:pt x="51870" y="22871"/>
                  </a:lnTo>
                  <a:lnTo>
                    <a:pt x="52721" y="24419"/>
                  </a:lnTo>
                  <a:lnTo>
                    <a:pt x="57457" y="37044"/>
                  </a:lnTo>
                  <a:lnTo>
                    <a:pt x="63161" y="45626"/>
                  </a:lnTo>
                  <a:lnTo>
                    <a:pt x="67242" y="48501"/>
                  </a:lnTo>
                  <a:lnTo>
                    <a:pt x="69319" y="49267"/>
                  </a:lnTo>
                  <a:lnTo>
                    <a:pt x="70703" y="49072"/>
                  </a:lnTo>
                  <a:lnTo>
                    <a:pt x="71626" y="48237"/>
                  </a:lnTo>
                  <a:lnTo>
                    <a:pt x="73472" y="44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6" name="SMARTInkShape-3641"/>
            <p:cNvSpPr/>
            <p:nvPr>
              <p:custDataLst>
                <p:tags r:id="rId167"/>
              </p:custDataLst>
            </p:nvPr>
          </p:nvSpPr>
          <p:spPr>
            <a:xfrm>
              <a:off x="4940300" y="3812820"/>
              <a:ext cx="44358" cy="35452"/>
            </a:xfrm>
            <a:custGeom>
              <a:avLst/>
              <a:gdLst/>
              <a:ahLst/>
              <a:cxnLst/>
              <a:rect l="0" t="0" r="0" b="0"/>
              <a:pathLst>
                <a:path w="44358" h="35452">
                  <a:moveTo>
                    <a:pt x="0" y="28930"/>
                  </a:moveTo>
                  <a:lnTo>
                    <a:pt x="0" y="28930"/>
                  </a:lnTo>
                  <a:lnTo>
                    <a:pt x="6481" y="18085"/>
                  </a:lnTo>
                  <a:lnTo>
                    <a:pt x="15580" y="7882"/>
                  </a:lnTo>
                  <a:lnTo>
                    <a:pt x="26680" y="1936"/>
                  </a:lnTo>
                  <a:lnTo>
                    <a:pt x="37258" y="0"/>
                  </a:lnTo>
                  <a:lnTo>
                    <a:pt x="44311" y="1491"/>
                  </a:lnTo>
                  <a:lnTo>
                    <a:pt x="44357" y="4992"/>
                  </a:lnTo>
                  <a:lnTo>
                    <a:pt x="38764" y="16409"/>
                  </a:lnTo>
                  <a:lnTo>
                    <a:pt x="20344" y="31962"/>
                  </a:lnTo>
                  <a:lnTo>
                    <a:pt x="10688" y="35451"/>
                  </a:lnTo>
                  <a:lnTo>
                    <a:pt x="7125" y="35394"/>
                  </a:lnTo>
                  <a:lnTo>
                    <a:pt x="5455" y="33945"/>
                  </a:lnTo>
                  <a:lnTo>
                    <a:pt x="5048" y="31568"/>
                  </a:lnTo>
                  <a:lnTo>
                    <a:pt x="6350" y="2258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7" name="SMARTInkShape-3642"/>
            <p:cNvSpPr/>
            <p:nvPr>
              <p:custDataLst>
                <p:tags r:id="rId168"/>
              </p:custDataLst>
            </p:nvPr>
          </p:nvSpPr>
          <p:spPr>
            <a:xfrm>
              <a:off x="5100195" y="3790699"/>
              <a:ext cx="94106" cy="168745"/>
            </a:xfrm>
            <a:custGeom>
              <a:avLst/>
              <a:gdLst/>
              <a:ahLst/>
              <a:cxnLst/>
              <a:rect l="0" t="0" r="0" b="0"/>
              <a:pathLst>
                <a:path w="94106" h="168745">
                  <a:moveTo>
                    <a:pt x="11555" y="32001"/>
                  </a:moveTo>
                  <a:lnTo>
                    <a:pt x="11555" y="32001"/>
                  </a:lnTo>
                  <a:lnTo>
                    <a:pt x="2718" y="3390"/>
                  </a:lnTo>
                  <a:lnTo>
                    <a:pt x="1430" y="932"/>
                  </a:lnTo>
                  <a:lnTo>
                    <a:pt x="572" y="0"/>
                  </a:lnTo>
                  <a:lnTo>
                    <a:pt x="0" y="84"/>
                  </a:lnTo>
                  <a:lnTo>
                    <a:pt x="2565" y="20427"/>
                  </a:lnTo>
                  <a:lnTo>
                    <a:pt x="4032" y="45437"/>
                  </a:lnTo>
                  <a:lnTo>
                    <a:pt x="5389" y="74661"/>
                  </a:lnTo>
                  <a:lnTo>
                    <a:pt x="8344" y="104113"/>
                  </a:lnTo>
                  <a:lnTo>
                    <a:pt x="10128" y="129903"/>
                  </a:lnTo>
                  <a:lnTo>
                    <a:pt x="11132" y="156729"/>
                  </a:lnTo>
                  <a:lnTo>
                    <a:pt x="11471" y="168744"/>
                  </a:lnTo>
                  <a:lnTo>
                    <a:pt x="22215" y="141800"/>
                  </a:lnTo>
                  <a:lnTo>
                    <a:pt x="36351" y="115099"/>
                  </a:lnTo>
                  <a:lnTo>
                    <a:pt x="45153" y="99978"/>
                  </a:lnTo>
                  <a:lnTo>
                    <a:pt x="58042" y="87498"/>
                  </a:lnTo>
                  <a:lnTo>
                    <a:pt x="66553" y="81831"/>
                  </a:lnTo>
                  <a:lnTo>
                    <a:pt x="69387" y="80743"/>
                  </a:lnTo>
                  <a:lnTo>
                    <a:pt x="71277" y="80724"/>
                  </a:lnTo>
                  <a:lnTo>
                    <a:pt x="72537" y="81416"/>
                  </a:lnTo>
                  <a:lnTo>
                    <a:pt x="71259" y="83289"/>
                  </a:lnTo>
                  <a:lnTo>
                    <a:pt x="42414" y="110157"/>
                  </a:lnTo>
                  <a:lnTo>
                    <a:pt x="26108" y="131986"/>
                  </a:lnTo>
                  <a:lnTo>
                    <a:pt x="21551" y="145583"/>
                  </a:lnTo>
                  <a:lnTo>
                    <a:pt x="22452" y="150761"/>
                  </a:lnTo>
                  <a:lnTo>
                    <a:pt x="25170" y="154919"/>
                  </a:lnTo>
                  <a:lnTo>
                    <a:pt x="29098" y="158396"/>
                  </a:lnTo>
                  <a:lnTo>
                    <a:pt x="34539" y="160009"/>
                  </a:lnTo>
                  <a:lnTo>
                    <a:pt x="48111" y="159920"/>
                  </a:lnTo>
                  <a:lnTo>
                    <a:pt x="74989" y="149160"/>
                  </a:lnTo>
                  <a:lnTo>
                    <a:pt x="94105" y="13995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8" name="SMARTInkShape-3643"/>
            <p:cNvSpPr/>
            <p:nvPr>
              <p:custDataLst>
                <p:tags r:id="rId169"/>
              </p:custDataLst>
            </p:nvPr>
          </p:nvSpPr>
          <p:spPr>
            <a:xfrm>
              <a:off x="5899150" y="3898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9" name="SMARTInkShape-3644"/>
            <p:cNvSpPr/>
            <p:nvPr>
              <p:custDataLst>
                <p:tags r:id="rId170"/>
              </p:custDataLst>
            </p:nvPr>
          </p:nvSpPr>
          <p:spPr>
            <a:xfrm>
              <a:off x="5775151" y="3776408"/>
              <a:ext cx="85900" cy="142647"/>
            </a:xfrm>
            <a:custGeom>
              <a:avLst/>
              <a:gdLst/>
              <a:ahLst/>
              <a:cxnLst/>
              <a:rect l="0" t="0" r="0" b="0"/>
              <a:pathLst>
                <a:path w="85900" h="142647">
                  <a:moveTo>
                    <a:pt x="9699" y="27242"/>
                  </a:moveTo>
                  <a:lnTo>
                    <a:pt x="9699" y="27242"/>
                  </a:lnTo>
                  <a:lnTo>
                    <a:pt x="3937" y="4888"/>
                  </a:lnTo>
                  <a:lnTo>
                    <a:pt x="3609" y="138"/>
                  </a:lnTo>
                  <a:lnTo>
                    <a:pt x="3523" y="0"/>
                  </a:lnTo>
                  <a:lnTo>
                    <a:pt x="0" y="30431"/>
                  </a:lnTo>
                  <a:lnTo>
                    <a:pt x="214" y="54060"/>
                  </a:lnTo>
                  <a:lnTo>
                    <a:pt x="1956" y="77966"/>
                  </a:lnTo>
                  <a:lnTo>
                    <a:pt x="2730" y="100351"/>
                  </a:lnTo>
                  <a:lnTo>
                    <a:pt x="7591" y="131916"/>
                  </a:lnTo>
                  <a:lnTo>
                    <a:pt x="8762" y="140321"/>
                  </a:lnTo>
                  <a:lnTo>
                    <a:pt x="9780" y="142139"/>
                  </a:lnTo>
                  <a:lnTo>
                    <a:pt x="11164" y="142646"/>
                  </a:lnTo>
                  <a:lnTo>
                    <a:pt x="12792" y="142278"/>
                  </a:lnTo>
                  <a:lnTo>
                    <a:pt x="15084" y="124905"/>
                  </a:lnTo>
                  <a:lnTo>
                    <a:pt x="10497" y="96813"/>
                  </a:lnTo>
                  <a:lnTo>
                    <a:pt x="10937" y="94789"/>
                  </a:lnTo>
                  <a:lnTo>
                    <a:pt x="11935" y="93440"/>
                  </a:lnTo>
                  <a:lnTo>
                    <a:pt x="13306" y="92541"/>
                  </a:lnTo>
                  <a:lnTo>
                    <a:pt x="36491" y="90392"/>
                  </a:lnTo>
                  <a:lnTo>
                    <a:pt x="62166" y="85072"/>
                  </a:lnTo>
                  <a:lnTo>
                    <a:pt x="85899" y="7169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0" name="SMARTInkShape-3645"/>
            <p:cNvSpPr/>
            <p:nvPr>
              <p:custDataLst>
                <p:tags r:id="rId171"/>
              </p:custDataLst>
            </p:nvPr>
          </p:nvSpPr>
          <p:spPr>
            <a:xfrm>
              <a:off x="5543550" y="3868259"/>
              <a:ext cx="228601" cy="67080"/>
            </a:xfrm>
            <a:custGeom>
              <a:avLst/>
              <a:gdLst/>
              <a:ahLst/>
              <a:cxnLst/>
              <a:rect l="0" t="0" r="0" b="0"/>
              <a:pathLst>
                <a:path w="228601" h="67080">
                  <a:moveTo>
                    <a:pt x="0" y="24291"/>
                  </a:moveTo>
                  <a:lnTo>
                    <a:pt x="0" y="24291"/>
                  </a:lnTo>
                  <a:lnTo>
                    <a:pt x="0" y="53523"/>
                  </a:lnTo>
                  <a:lnTo>
                    <a:pt x="0" y="67079"/>
                  </a:lnTo>
                  <a:lnTo>
                    <a:pt x="0" y="38709"/>
                  </a:lnTo>
                  <a:lnTo>
                    <a:pt x="6742" y="18450"/>
                  </a:lnTo>
                  <a:lnTo>
                    <a:pt x="14305" y="5784"/>
                  </a:lnTo>
                  <a:lnTo>
                    <a:pt x="17298" y="3486"/>
                  </a:lnTo>
                  <a:lnTo>
                    <a:pt x="24386" y="933"/>
                  </a:lnTo>
                  <a:lnTo>
                    <a:pt x="54232" y="0"/>
                  </a:lnTo>
                  <a:lnTo>
                    <a:pt x="85733" y="4872"/>
                  </a:lnTo>
                  <a:lnTo>
                    <a:pt x="86789" y="4995"/>
                  </a:lnTo>
                  <a:lnTo>
                    <a:pt x="86082" y="5783"/>
                  </a:lnTo>
                  <a:lnTo>
                    <a:pt x="58386" y="26197"/>
                  </a:lnTo>
                  <a:lnTo>
                    <a:pt x="48057" y="37838"/>
                  </a:lnTo>
                  <a:lnTo>
                    <a:pt x="45443" y="42495"/>
                  </a:lnTo>
                  <a:lnTo>
                    <a:pt x="44407" y="46304"/>
                  </a:lnTo>
                  <a:lnTo>
                    <a:pt x="44421" y="49550"/>
                  </a:lnTo>
                  <a:lnTo>
                    <a:pt x="45842" y="52419"/>
                  </a:lnTo>
                  <a:lnTo>
                    <a:pt x="51184" y="57489"/>
                  </a:lnTo>
                  <a:lnTo>
                    <a:pt x="54583" y="57711"/>
                  </a:lnTo>
                  <a:lnTo>
                    <a:pt x="62124" y="54196"/>
                  </a:lnTo>
                  <a:lnTo>
                    <a:pt x="87293" y="32164"/>
                  </a:lnTo>
                  <a:lnTo>
                    <a:pt x="88186" y="36962"/>
                  </a:lnTo>
                  <a:lnTo>
                    <a:pt x="89288" y="44739"/>
                  </a:lnTo>
                  <a:lnTo>
                    <a:pt x="92130" y="50548"/>
                  </a:lnTo>
                  <a:lnTo>
                    <a:pt x="101067" y="57784"/>
                  </a:lnTo>
                  <a:lnTo>
                    <a:pt x="104773" y="58614"/>
                  </a:lnTo>
                  <a:lnTo>
                    <a:pt x="112653" y="57655"/>
                  </a:lnTo>
                  <a:lnTo>
                    <a:pt x="120859" y="51114"/>
                  </a:lnTo>
                  <a:lnTo>
                    <a:pt x="128505" y="41151"/>
                  </a:lnTo>
                  <a:lnTo>
                    <a:pt x="137279" y="21271"/>
                  </a:lnTo>
                  <a:lnTo>
                    <a:pt x="138086" y="18044"/>
                  </a:lnTo>
                  <a:lnTo>
                    <a:pt x="137919" y="15893"/>
                  </a:lnTo>
                  <a:lnTo>
                    <a:pt x="137101" y="14459"/>
                  </a:lnTo>
                  <a:lnTo>
                    <a:pt x="135851" y="13503"/>
                  </a:lnTo>
                  <a:lnTo>
                    <a:pt x="134312" y="14982"/>
                  </a:lnTo>
                  <a:lnTo>
                    <a:pt x="130720" y="22270"/>
                  </a:lnTo>
                  <a:lnTo>
                    <a:pt x="130535" y="32565"/>
                  </a:lnTo>
                  <a:lnTo>
                    <a:pt x="133510" y="43491"/>
                  </a:lnTo>
                  <a:lnTo>
                    <a:pt x="139536" y="53050"/>
                  </a:lnTo>
                  <a:lnTo>
                    <a:pt x="145036" y="58239"/>
                  </a:lnTo>
                  <a:lnTo>
                    <a:pt x="147491" y="59623"/>
                  </a:lnTo>
                  <a:lnTo>
                    <a:pt x="149833" y="59135"/>
                  </a:lnTo>
                  <a:lnTo>
                    <a:pt x="154316" y="54829"/>
                  </a:lnTo>
                  <a:lnTo>
                    <a:pt x="170190" y="26713"/>
                  </a:lnTo>
                  <a:lnTo>
                    <a:pt x="170611" y="26611"/>
                  </a:lnTo>
                  <a:lnTo>
                    <a:pt x="170891" y="27249"/>
                  </a:lnTo>
                  <a:lnTo>
                    <a:pt x="171907" y="30544"/>
                  </a:lnTo>
                  <a:lnTo>
                    <a:pt x="174709" y="36713"/>
                  </a:lnTo>
                  <a:lnTo>
                    <a:pt x="180190" y="42277"/>
                  </a:lnTo>
                  <a:lnTo>
                    <a:pt x="183627" y="44748"/>
                  </a:lnTo>
                  <a:lnTo>
                    <a:pt x="188034" y="45690"/>
                  </a:lnTo>
                  <a:lnTo>
                    <a:pt x="198575" y="44855"/>
                  </a:lnTo>
                  <a:lnTo>
                    <a:pt x="210317" y="38370"/>
                  </a:lnTo>
                  <a:lnTo>
                    <a:pt x="228600" y="2429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1" name="SMARTInkShape-3646"/>
            <p:cNvSpPr/>
            <p:nvPr>
              <p:custDataLst>
                <p:tags r:id="rId172"/>
              </p:custDataLst>
            </p:nvPr>
          </p:nvSpPr>
          <p:spPr>
            <a:xfrm>
              <a:off x="5406117" y="3807560"/>
              <a:ext cx="118384" cy="126383"/>
            </a:xfrm>
            <a:custGeom>
              <a:avLst/>
              <a:gdLst/>
              <a:ahLst/>
              <a:cxnLst/>
              <a:rect l="0" t="0" r="0" b="0"/>
              <a:pathLst>
                <a:path w="118384" h="126383">
                  <a:moveTo>
                    <a:pt x="42183" y="84990"/>
                  </a:moveTo>
                  <a:lnTo>
                    <a:pt x="42183" y="84990"/>
                  </a:lnTo>
                  <a:lnTo>
                    <a:pt x="36408" y="79921"/>
                  </a:lnTo>
                  <a:lnTo>
                    <a:pt x="27693" y="74159"/>
                  </a:lnTo>
                  <a:lnTo>
                    <a:pt x="25160" y="70063"/>
                  </a:lnTo>
                  <a:lnTo>
                    <a:pt x="23073" y="69394"/>
                  </a:lnTo>
                  <a:lnTo>
                    <a:pt x="16992" y="70533"/>
                  </a:lnTo>
                  <a:lnTo>
                    <a:pt x="9585" y="77153"/>
                  </a:lnTo>
                  <a:lnTo>
                    <a:pt x="5634" y="81882"/>
                  </a:lnTo>
                  <a:lnTo>
                    <a:pt x="1245" y="94662"/>
                  </a:lnTo>
                  <a:lnTo>
                    <a:pt x="0" y="108339"/>
                  </a:lnTo>
                  <a:lnTo>
                    <a:pt x="1798" y="119121"/>
                  </a:lnTo>
                  <a:lnTo>
                    <a:pt x="4676" y="122561"/>
                  </a:lnTo>
                  <a:lnTo>
                    <a:pt x="13519" y="126382"/>
                  </a:lnTo>
                  <a:lnTo>
                    <a:pt x="18839" y="125285"/>
                  </a:lnTo>
                  <a:lnTo>
                    <a:pt x="30398" y="118421"/>
                  </a:lnTo>
                  <a:lnTo>
                    <a:pt x="45433" y="99286"/>
                  </a:lnTo>
                  <a:lnTo>
                    <a:pt x="58825" y="69000"/>
                  </a:lnTo>
                  <a:lnTo>
                    <a:pt x="63691" y="45428"/>
                  </a:lnTo>
                  <a:lnTo>
                    <a:pt x="66430" y="15883"/>
                  </a:lnTo>
                  <a:lnTo>
                    <a:pt x="67355" y="0"/>
                  </a:lnTo>
                  <a:lnTo>
                    <a:pt x="66726" y="108"/>
                  </a:lnTo>
                  <a:lnTo>
                    <a:pt x="64144" y="3990"/>
                  </a:lnTo>
                  <a:lnTo>
                    <a:pt x="62097" y="24223"/>
                  </a:lnTo>
                  <a:lnTo>
                    <a:pt x="64860" y="49189"/>
                  </a:lnTo>
                  <a:lnTo>
                    <a:pt x="73518" y="74461"/>
                  </a:lnTo>
                  <a:lnTo>
                    <a:pt x="82921" y="87601"/>
                  </a:lnTo>
                  <a:lnTo>
                    <a:pt x="94155" y="96733"/>
                  </a:lnTo>
                  <a:lnTo>
                    <a:pt x="118383" y="1040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2" name="SMARTInkShape-3647"/>
            <p:cNvSpPr/>
            <p:nvPr>
              <p:custDataLst>
                <p:tags r:id="rId173"/>
              </p:custDataLst>
            </p:nvPr>
          </p:nvSpPr>
          <p:spPr>
            <a:xfrm>
              <a:off x="5226050" y="3861946"/>
              <a:ext cx="222251" cy="73203"/>
            </a:xfrm>
            <a:custGeom>
              <a:avLst/>
              <a:gdLst/>
              <a:ahLst/>
              <a:cxnLst/>
              <a:rect l="0" t="0" r="0" b="0"/>
              <a:pathLst>
                <a:path w="222251" h="73203">
                  <a:moveTo>
                    <a:pt x="0" y="24254"/>
                  </a:moveTo>
                  <a:lnTo>
                    <a:pt x="0" y="24254"/>
                  </a:lnTo>
                  <a:lnTo>
                    <a:pt x="0" y="27625"/>
                  </a:lnTo>
                  <a:lnTo>
                    <a:pt x="1881" y="31161"/>
                  </a:lnTo>
                  <a:lnTo>
                    <a:pt x="3371" y="33092"/>
                  </a:lnTo>
                  <a:lnTo>
                    <a:pt x="5027" y="39000"/>
                  </a:lnTo>
                  <a:lnTo>
                    <a:pt x="11740" y="68803"/>
                  </a:lnTo>
                  <a:lnTo>
                    <a:pt x="12766" y="70887"/>
                  </a:lnTo>
                  <a:lnTo>
                    <a:pt x="14155" y="72276"/>
                  </a:lnTo>
                  <a:lnTo>
                    <a:pt x="15787" y="73202"/>
                  </a:lnTo>
                  <a:lnTo>
                    <a:pt x="17580" y="72408"/>
                  </a:lnTo>
                  <a:lnTo>
                    <a:pt x="21454" y="67763"/>
                  </a:lnTo>
                  <a:lnTo>
                    <a:pt x="27601" y="53844"/>
                  </a:lnTo>
                  <a:lnTo>
                    <a:pt x="33086" y="25851"/>
                  </a:lnTo>
                  <a:lnTo>
                    <a:pt x="37109" y="14378"/>
                  </a:lnTo>
                  <a:lnTo>
                    <a:pt x="38851" y="13437"/>
                  </a:lnTo>
                  <a:lnTo>
                    <a:pt x="59061" y="11802"/>
                  </a:lnTo>
                  <a:lnTo>
                    <a:pt x="89152" y="9705"/>
                  </a:lnTo>
                  <a:lnTo>
                    <a:pt x="99595" y="6498"/>
                  </a:lnTo>
                  <a:lnTo>
                    <a:pt x="108181" y="573"/>
                  </a:lnTo>
                  <a:lnTo>
                    <a:pt x="110221" y="0"/>
                  </a:lnTo>
                  <a:lnTo>
                    <a:pt x="110875" y="324"/>
                  </a:lnTo>
                  <a:lnTo>
                    <a:pt x="110606" y="1245"/>
                  </a:lnTo>
                  <a:lnTo>
                    <a:pt x="90138" y="28619"/>
                  </a:lnTo>
                  <a:lnTo>
                    <a:pt x="80644" y="48360"/>
                  </a:lnTo>
                  <a:lnTo>
                    <a:pt x="78174" y="58722"/>
                  </a:lnTo>
                  <a:lnTo>
                    <a:pt x="78927" y="62049"/>
                  </a:lnTo>
                  <a:lnTo>
                    <a:pt x="80841" y="64267"/>
                  </a:lnTo>
                  <a:lnTo>
                    <a:pt x="83527" y="65746"/>
                  </a:lnTo>
                  <a:lnTo>
                    <a:pt x="87434" y="64615"/>
                  </a:lnTo>
                  <a:lnTo>
                    <a:pt x="97421" y="57714"/>
                  </a:lnTo>
                  <a:lnTo>
                    <a:pt x="118497" y="31874"/>
                  </a:lnTo>
                  <a:lnTo>
                    <a:pt x="125320" y="20664"/>
                  </a:lnTo>
                  <a:lnTo>
                    <a:pt x="123132" y="25464"/>
                  </a:lnTo>
                  <a:lnTo>
                    <a:pt x="123634" y="33964"/>
                  </a:lnTo>
                  <a:lnTo>
                    <a:pt x="126915" y="44092"/>
                  </a:lnTo>
                  <a:lnTo>
                    <a:pt x="135990" y="56316"/>
                  </a:lnTo>
                  <a:lnTo>
                    <a:pt x="141109" y="59670"/>
                  </a:lnTo>
                  <a:lnTo>
                    <a:pt x="147957" y="61559"/>
                  </a:lnTo>
                  <a:lnTo>
                    <a:pt x="149437" y="59707"/>
                  </a:lnTo>
                  <a:lnTo>
                    <a:pt x="152933" y="47694"/>
                  </a:lnTo>
                  <a:lnTo>
                    <a:pt x="176491" y="19270"/>
                  </a:lnTo>
                  <a:lnTo>
                    <a:pt x="176927" y="20226"/>
                  </a:lnTo>
                  <a:lnTo>
                    <a:pt x="177797" y="42922"/>
                  </a:lnTo>
                  <a:lnTo>
                    <a:pt x="192727" y="16811"/>
                  </a:lnTo>
                  <a:lnTo>
                    <a:pt x="194807" y="15765"/>
                  </a:lnTo>
                  <a:lnTo>
                    <a:pt x="196899" y="15772"/>
                  </a:lnTo>
                  <a:lnTo>
                    <a:pt x="198999" y="16483"/>
                  </a:lnTo>
                  <a:lnTo>
                    <a:pt x="200399" y="18368"/>
                  </a:lnTo>
                  <a:lnTo>
                    <a:pt x="201955" y="24225"/>
                  </a:lnTo>
                  <a:lnTo>
                    <a:pt x="206410" y="29650"/>
                  </a:lnTo>
                  <a:lnTo>
                    <a:pt x="222250" y="4330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6" name="SMARTInkShape-Group718"/>
          <p:cNvGrpSpPr/>
          <p:nvPr/>
        </p:nvGrpSpPr>
        <p:grpSpPr>
          <a:xfrm>
            <a:off x="5886652" y="3753122"/>
            <a:ext cx="18849" cy="177529"/>
            <a:chOff x="5886652" y="3753122"/>
            <a:chExt cx="18849" cy="177529"/>
          </a:xfrm>
        </p:grpSpPr>
        <p:sp>
          <p:nvSpPr>
            <p:cNvPr id="2074" name="SMARTInkShape-3648"/>
            <p:cNvSpPr/>
            <p:nvPr>
              <p:custDataLst>
                <p:tags r:id="rId157"/>
              </p:custDataLst>
            </p:nvPr>
          </p:nvSpPr>
          <p:spPr>
            <a:xfrm>
              <a:off x="5886652" y="3753122"/>
              <a:ext cx="16157" cy="82044"/>
            </a:xfrm>
            <a:custGeom>
              <a:avLst/>
              <a:gdLst/>
              <a:ahLst/>
              <a:cxnLst/>
              <a:rect l="0" t="0" r="0" b="0"/>
              <a:pathLst>
                <a:path w="16157" h="82044">
                  <a:moveTo>
                    <a:pt x="12498" y="6078"/>
                  </a:moveTo>
                  <a:lnTo>
                    <a:pt x="12498" y="6078"/>
                  </a:lnTo>
                  <a:lnTo>
                    <a:pt x="12498" y="34639"/>
                  </a:lnTo>
                  <a:lnTo>
                    <a:pt x="14380" y="54051"/>
                  </a:lnTo>
                  <a:lnTo>
                    <a:pt x="16156" y="64088"/>
                  </a:lnTo>
                  <a:lnTo>
                    <a:pt x="12682" y="81485"/>
                  </a:lnTo>
                  <a:lnTo>
                    <a:pt x="10698" y="81926"/>
                  </a:lnTo>
                  <a:lnTo>
                    <a:pt x="9182" y="82043"/>
                  </a:lnTo>
                  <a:lnTo>
                    <a:pt x="8876" y="80710"/>
                  </a:lnTo>
                  <a:lnTo>
                    <a:pt x="10405" y="72798"/>
                  </a:lnTo>
                  <a:lnTo>
                    <a:pt x="2628" y="42548"/>
                  </a:lnTo>
                  <a:lnTo>
                    <a:pt x="4085" y="33660"/>
                  </a:lnTo>
                  <a:lnTo>
                    <a:pt x="2087" y="23109"/>
                  </a:lnTo>
                  <a:lnTo>
                    <a:pt x="3926" y="15201"/>
                  </a:lnTo>
                  <a:lnTo>
                    <a:pt x="0" y="6475"/>
                  </a:lnTo>
                  <a:lnTo>
                    <a:pt x="5892" y="0"/>
                  </a:lnTo>
                  <a:lnTo>
                    <a:pt x="6148" y="607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5" name="SMARTInkShape-3649"/>
            <p:cNvSpPr/>
            <p:nvPr>
              <p:custDataLst>
                <p:tags r:id="rId158"/>
              </p:custDataLst>
            </p:nvPr>
          </p:nvSpPr>
          <p:spPr>
            <a:xfrm>
              <a:off x="5893084" y="3905250"/>
              <a:ext cx="12417" cy="25401"/>
            </a:xfrm>
            <a:custGeom>
              <a:avLst/>
              <a:gdLst/>
              <a:ahLst/>
              <a:cxnLst/>
              <a:rect l="0" t="0" r="0" b="0"/>
              <a:pathLst>
                <a:path w="12417" h="25401">
                  <a:moveTo>
                    <a:pt x="12416" y="25400"/>
                  </a:moveTo>
                  <a:lnTo>
                    <a:pt x="12416" y="25400"/>
                  </a:lnTo>
                  <a:lnTo>
                    <a:pt x="12416" y="4385"/>
                  </a:lnTo>
                  <a:lnTo>
                    <a:pt x="11710" y="2923"/>
                  </a:lnTo>
                  <a:lnTo>
                    <a:pt x="10534" y="1949"/>
                  </a:lnTo>
                  <a:lnTo>
                    <a:pt x="6948" y="385"/>
                  </a:lnTo>
                  <a:lnTo>
                    <a:pt x="0" y="10"/>
                  </a:lnTo>
                  <a:lnTo>
                    <a:pt x="6066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0" name="SMARTInkShape-Group719"/>
          <p:cNvGrpSpPr/>
          <p:nvPr/>
        </p:nvGrpSpPr>
        <p:grpSpPr>
          <a:xfrm>
            <a:off x="3001782" y="4261064"/>
            <a:ext cx="617719" cy="222326"/>
            <a:chOff x="3001782" y="4261064"/>
            <a:chExt cx="617719" cy="222326"/>
          </a:xfrm>
        </p:grpSpPr>
        <p:sp>
          <p:nvSpPr>
            <p:cNvPr id="2077" name="SMARTInkShape-3650"/>
            <p:cNvSpPr/>
            <p:nvPr>
              <p:custDataLst>
                <p:tags r:id="rId154"/>
              </p:custDataLst>
            </p:nvPr>
          </p:nvSpPr>
          <p:spPr>
            <a:xfrm>
              <a:off x="3001782" y="4261064"/>
              <a:ext cx="255769" cy="222326"/>
            </a:xfrm>
            <a:custGeom>
              <a:avLst/>
              <a:gdLst/>
              <a:ahLst/>
              <a:cxnLst/>
              <a:rect l="0" t="0" r="0" b="0"/>
              <a:pathLst>
                <a:path w="255769" h="222326">
                  <a:moveTo>
                    <a:pt x="71618" y="133136"/>
                  </a:moveTo>
                  <a:lnTo>
                    <a:pt x="71618" y="133136"/>
                  </a:lnTo>
                  <a:lnTo>
                    <a:pt x="72324" y="126655"/>
                  </a:lnTo>
                  <a:lnTo>
                    <a:pt x="77085" y="100532"/>
                  </a:lnTo>
                  <a:lnTo>
                    <a:pt x="74335" y="82083"/>
                  </a:lnTo>
                  <a:lnTo>
                    <a:pt x="69063" y="73286"/>
                  </a:lnTo>
                  <a:lnTo>
                    <a:pt x="65681" y="69953"/>
                  </a:lnTo>
                  <a:lnTo>
                    <a:pt x="61310" y="68436"/>
                  </a:lnTo>
                  <a:lnTo>
                    <a:pt x="50809" y="68632"/>
                  </a:lnTo>
                  <a:lnTo>
                    <a:pt x="37205" y="78597"/>
                  </a:lnTo>
                  <a:lnTo>
                    <a:pt x="29626" y="86193"/>
                  </a:lnTo>
                  <a:lnTo>
                    <a:pt x="17442" y="109685"/>
                  </a:lnTo>
                  <a:lnTo>
                    <a:pt x="8029" y="138236"/>
                  </a:lnTo>
                  <a:lnTo>
                    <a:pt x="1493" y="167388"/>
                  </a:lnTo>
                  <a:lnTo>
                    <a:pt x="0" y="191163"/>
                  </a:lnTo>
                  <a:lnTo>
                    <a:pt x="2393" y="209020"/>
                  </a:lnTo>
                  <a:lnTo>
                    <a:pt x="8161" y="219308"/>
                  </a:lnTo>
                  <a:lnTo>
                    <a:pt x="13086" y="221629"/>
                  </a:lnTo>
                  <a:lnTo>
                    <a:pt x="26083" y="222325"/>
                  </a:lnTo>
                  <a:lnTo>
                    <a:pt x="39386" y="214639"/>
                  </a:lnTo>
                  <a:lnTo>
                    <a:pt x="52354" y="199698"/>
                  </a:lnTo>
                  <a:lnTo>
                    <a:pt x="65173" y="176595"/>
                  </a:lnTo>
                  <a:lnTo>
                    <a:pt x="74162" y="153627"/>
                  </a:lnTo>
                  <a:lnTo>
                    <a:pt x="82981" y="125512"/>
                  </a:lnTo>
                  <a:lnTo>
                    <a:pt x="83427" y="125231"/>
                  </a:lnTo>
                  <a:lnTo>
                    <a:pt x="83723" y="125749"/>
                  </a:lnTo>
                  <a:lnTo>
                    <a:pt x="79836" y="152634"/>
                  </a:lnTo>
                  <a:lnTo>
                    <a:pt x="79933" y="183834"/>
                  </a:lnTo>
                  <a:lnTo>
                    <a:pt x="88271" y="206718"/>
                  </a:lnTo>
                  <a:lnTo>
                    <a:pt x="95718" y="217815"/>
                  </a:lnTo>
                  <a:lnTo>
                    <a:pt x="101090" y="219928"/>
                  </a:lnTo>
                  <a:lnTo>
                    <a:pt x="114585" y="218512"/>
                  </a:lnTo>
                  <a:lnTo>
                    <a:pt x="138050" y="203039"/>
                  </a:lnTo>
                  <a:lnTo>
                    <a:pt x="154530" y="182783"/>
                  </a:lnTo>
                  <a:lnTo>
                    <a:pt x="170557" y="157318"/>
                  </a:lnTo>
                  <a:lnTo>
                    <a:pt x="184735" y="129537"/>
                  </a:lnTo>
                  <a:lnTo>
                    <a:pt x="194329" y="102609"/>
                  </a:lnTo>
                  <a:lnTo>
                    <a:pt x="199534" y="78646"/>
                  </a:lnTo>
                  <a:lnTo>
                    <a:pt x="199495" y="60940"/>
                  </a:lnTo>
                  <a:lnTo>
                    <a:pt x="190063" y="31621"/>
                  </a:lnTo>
                  <a:lnTo>
                    <a:pt x="186464" y="1165"/>
                  </a:lnTo>
                  <a:lnTo>
                    <a:pt x="185576" y="0"/>
                  </a:lnTo>
                  <a:lnTo>
                    <a:pt x="184279" y="634"/>
                  </a:lnTo>
                  <a:lnTo>
                    <a:pt x="182709" y="2468"/>
                  </a:lnTo>
                  <a:lnTo>
                    <a:pt x="173757" y="25275"/>
                  </a:lnTo>
                  <a:lnTo>
                    <a:pt x="168048" y="52742"/>
                  </a:lnTo>
                  <a:lnTo>
                    <a:pt x="165538" y="68957"/>
                  </a:lnTo>
                  <a:lnTo>
                    <a:pt x="163865" y="86822"/>
                  </a:lnTo>
                  <a:lnTo>
                    <a:pt x="162749" y="105788"/>
                  </a:lnTo>
                  <a:lnTo>
                    <a:pt x="162006" y="125487"/>
                  </a:lnTo>
                  <a:lnTo>
                    <a:pt x="163060" y="156783"/>
                  </a:lnTo>
                  <a:lnTo>
                    <a:pt x="165176" y="181040"/>
                  </a:lnTo>
                  <a:lnTo>
                    <a:pt x="166645" y="210706"/>
                  </a:lnTo>
                  <a:lnTo>
                    <a:pt x="167425" y="210249"/>
                  </a:lnTo>
                  <a:lnTo>
                    <a:pt x="170173" y="204097"/>
                  </a:lnTo>
                  <a:lnTo>
                    <a:pt x="172316" y="178621"/>
                  </a:lnTo>
                  <a:lnTo>
                    <a:pt x="170936" y="156174"/>
                  </a:lnTo>
                  <a:lnTo>
                    <a:pt x="167265" y="134908"/>
                  </a:lnTo>
                  <a:lnTo>
                    <a:pt x="160930" y="120753"/>
                  </a:lnTo>
                  <a:lnTo>
                    <a:pt x="155292" y="113521"/>
                  </a:lnTo>
                  <a:lnTo>
                    <a:pt x="152800" y="111593"/>
                  </a:lnTo>
                  <a:lnTo>
                    <a:pt x="151140" y="111013"/>
                  </a:lnTo>
                  <a:lnTo>
                    <a:pt x="150033" y="111332"/>
                  </a:lnTo>
                  <a:lnTo>
                    <a:pt x="149294" y="112250"/>
                  </a:lnTo>
                  <a:lnTo>
                    <a:pt x="150213" y="113567"/>
                  </a:lnTo>
                  <a:lnTo>
                    <a:pt x="154997" y="116913"/>
                  </a:lnTo>
                  <a:lnTo>
                    <a:pt x="175737" y="122763"/>
                  </a:lnTo>
                  <a:lnTo>
                    <a:pt x="204225" y="122223"/>
                  </a:lnTo>
                  <a:lnTo>
                    <a:pt x="235008" y="114224"/>
                  </a:lnTo>
                  <a:lnTo>
                    <a:pt x="255768" y="107736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8" name="SMARTInkShape-3651"/>
            <p:cNvSpPr/>
            <p:nvPr>
              <p:custDataLst>
                <p:tags r:id="rId155"/>
              </p:custDataLst>
            </p:nvPr>
          </p:nvSpPr>
          <p:spPr>
            <a:xfrm>
              <a:off x="3239310" y="4349750"/>
              <a:ext cx="183341" cy="114301"/>
            </a:xfrm>
            <a:custGeom>
              <a:avLst/>
              <a:gdLst/>
              <a:ahLst/>
              <a:cxnLst/>
              <a:rect l="0" t="0" r="0" b="0"/>
              <a:pathLst>
                <a:path w="183341" h="114301">
                  <a:moveTo>
                    <a:pt x="56340" y="0"/>
                  </a:moveTo>
                  <a:lnTo>
                    <a:pt x="56340" y="0"/>
                  </a:lnTo>
                  <a:lnTo>
                    <a:pt x="52969" y="0"/>
                  </a:lnTo>
                  <a:lnTo>
                    <a:pt x="49433" y="1881"/>
                  </a:lnTo>
                  <a:lnTo>
                    <a:pt x="44803" y="6481"/>
                  </a:lnTo>
                  <a:lnTo>
                    <a:pt x="22931" y="35974"/>
                  </a:lnTo>
                  <a:lnTo>
                    <a:pt x="5343" y="67444"/>
                  </a:lnTo>
                  <a:lnTo>
                    <a:pt x="0" y="94541"/>
                  </a:lnTo>
                  <a:lnTo>
                    <a:pt x="1141" y="96894"/>
                  </a:lnTo>
                  <a:lnTo>
                    <a:pt x="3313" y="98463"/>
                  </a:lnTo>
                  <a:lnTo>
                    <a:pt x="6172" y="99508"/>
                  </a:lnTo>
                  <a:lnTo>
                    <a:pt x="13112" y="98789"/>
                  </a:lnTo>
                  <a:lnTo>
                    <a:pt x="16938" y="97610"/>
                  </a:lnTo>
                  <a:lnTo>
                    <a:pt x="24952" y="88773"/>
                  </a:lnTo>
                  <a:lnTo>
                    <a:pt x="35516" y="67931"/>
                  </a:lnTo>
                  <a:lnTo>
                    <a:pt x="42927" y="38341"/>
                  </a:lnTo>
                  <a:lnTo>
                    <a:pt x="43165" y="38260"/>
                  </a:lnTo>
                  <a:lnTo>
                    <a:pt x="43598" y="68000"/>
                  </a:lnTo>
                  <a:lnTo>
                    <a:pt x="48701" y="93473"/>
                  </a:lnTo>
                  <a:lnTo>
                    <a:pt x="52474" y="101045"/>
                  </a:lnTo>
                  <a:lnTo>
                    <a:pt x="56504" y="104881"/>
                  </a:lnTo>
                  <a:lnTo>
                    <a:pt x="58566" y="105904"/>
                  </a:lnTo>
                  <a:lnTo>
                    <a:pt x="66501" y="103277"/>
                  </a:lnTo>
                  <a:lnTo>
                    <a:pt x="71581" y="100602"/>
                  </a:lnTo>
                  <a:lnTo>
                    <a:pt x="85472" y="83352"/>
                  </a:lnTo>
                  <a:lnTo>
                    <a:pt x="101896" y="53624"/>
                  </a:lnTo>
                  <a:lnTo>
                    <a:pt x="113426" y="24747"/>
                  </a:lnTo>
                  <a:lnTo>
                    <a:pt x="117939" y="11801"/>
                  </a:lnTo>
                  <a:lnTo>
                    <a:pt x="117867" y="11395"/>
                  </a:lnTo>
                  <a:lnTo>
                    <a:pt x="115906" y="14707"/>
                  </a:lnTo>
                  <a:lnTo>
                    <a:pt x="108898" y="42834"/>
                  </a:lnTo>
                  <a:lnTo>
                    <a:pt x="104211" y="67176"/>
                  </a:lnTo>
                  <a:lnTo>
                    <a:pt x="106615" y="94506"/>
                  </a:lnTo>
                  <a:lnTo>
                    <a:pt x="108201" y="96870"/>
                  </a:lnTo>
                  <a:lnTo>
                    <a:pt x="110670" y="98447"/>
                  </a:lnTo>
                  <a:lnTo>
                    <a:pt x="113726" y="99498"/>
                  </a:lnTo>
                  <a:lnTo>
                    <a:pt x="116470" y="99493"/>
                  </a:lnTo>
                  <a:lnTo>
                    <a:pt x="121400" y="97606"/>
                  </a:lnTo>
                  <a:lnTo>
                    <a:pt x="136089" y="70367"/>
                  </a:lnTo>
                  <a:lnTo>
                    <a:pt x="151936" y="43349"/>
                  </a:lnTo>
                  <a:lnTo>
                    <a:pt x="161386" y="30790"/>
                  </a:lnTo>
                  <a:lnTo>
                    <a:pt x="165176" y="28994"/>
                  </a:lnTo>
                  <a:lnTo>
                    <a:pt x="168409" y="29912"/>
                  </a:lnTo>
                  <a:lnTo>
                    <a:pt x="171269" y="32641"/>
                  </a:lnTo>
                  <a:lnTo>
                    <a:pt x="170685" y="46963"/>
                  </a:lnTo>
                  <a:lnTo>
                    <a:pt x="166185" y="75063"/>
                  </a:lnTo>
                  <a:lnTo>
                    <a:pt x="166733" y="99382"/>
                  </a:lnTo>
                  <a:lnTo>
                    <a:pt x="168035" y="106471"/>
                  </a:lnTo>
                  <a:lnTo>
                    <a:pt x="170315" y="110492"/>
                  </a:lnTo>
                  <a:lnTo>
                    <a:pt x="173245" y="112467"/>
                  </a:lnTo>
                  <a:lnTo>
                    <a:pt x="183340" y="1143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9" name="SMARTInkShape-3652"/>
            <p:cNvSpPr/>
            <p:nvPr>
              <p:custDataLst>
                <p:tags r:id="rId156"/>
              </p:custDataLst>
            </p:nvPr>
          </p:nvSpPr>
          <p:spPr>
            <a:xfrm>
              <a:off x="3486150" y="4302276"/>
              <a:ext cx="133351" cy="158123"/>
            </a:xfrm>
            <a:custGeom>
              <a:avLst/>
              <a:gdLst/>
              <a:ahLst/>
              <a:cxnLst/>
              <a:rect l="0" t="0" r="0" b="0"/>
              <a:pathLst>
                <a:path w="133351" h="158123">
                  <a:moveTo>
                    <a:pt x="0" y="41124"/>
                  </a:moveTo>
                  <a:lnTo>
                    <a:pt x="0" y="41124"/>
                  </a:lnTo>
                  <a:lnTo>
                    <a:pt x="0" y="34382"/>
                  </a:lnTo>
                  <a:lnTo>
                    <a:pt x="3763" y="27309"/>
                  </a:lnTo>
                  <a:lnTo>
                    <a:pt x="17578" y="13512"/>
                  </a:lnTo>
                  <a:lnTo>
                    <a:pt x="31801" y="4158"/>
                  </a:lnTo>
                  <a:lnTo>
                    <a:pt x="47530" y="0"/>
                  </a:lnTo>
                  <a:lnTo>
                    <a:pt x="62047" y="1916"/>
                  </a:lnTo>
                  <a:lnTo>
                    <a:pt x="68881" y="4401"/>
                  </a:lnTo>
                  <a:lnTo>
                    <a:pt x="73437" y="8176"/>
                  </a:lnTo>
                  <a:lnTo>
                    <a:pt x="78500" y="18013"/>
                  </a:lnTo>
                  <a:lnTo>
                    <a:pt x="71237" y="48936"/>
                  </a:lnTo>
                  <a:lnTo>
                    <a:pt x="59413" y="73524"/>
                  </a:lnTo>
                  <a:lnTo>
                    <a:pt x="44045" y="98563"/>
                  </a:lnTo>
                  <a:lnTo>
                    <a:pt x="25455" y="123802"/>
                  </a:lnTo>
                  <a:lnTo>
                    <a:pt x="2101" y="152810"/>
                  </a:lnTo>
                  <a:lnTo>
                    <a:pt x="695" y="155798"/>
                  </a:lnTo>
                  <a:lnTo>
                    <a:pt x="464" y="157790"/>
                  </a:lnTo>
                  <a:lnTo>
                    <a:pt x="11495" y="158122"/>
                  </a:lnTo>
                  <a:lnTo>
                    <a:pt x="41506" y="154342"/>
                  </a:lnTo>
                  <a:lnTo>
                    <a:pt x="64308" y="150710"/>
                  </a:lnTo>
                  <a:lnTo>
                    <a:pt x="86202" y="146744"/>
                  </a:lnTo>
                  <a:lnTo>
                    <a:pt x="114990" y="143915"/>
                  </a:lnTo>
                  <a:lnTo>
                    <a:pt x="133350" y="14272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9" name="SMARTInkShape-Group720"/>
          <p:cNvGrpSpPr/>
          <p:nvPr/>
        </p:nvGrpSpPr>
        <p:grpSpPr>
          <a:xfrm>
            <a:off x="3732881" y="4261267"/>
            <a:ext cx="549086" cy="269776"/>
            <a:chOff x="3732881" y="4261267"/>
            <a:chExt cx="549086" cy="269776"/>
          </a:xfrm>
        </p:grpSpPr>
        <p:sp>
          <p:nvSpPr>
            <p:cNvPr id="2081" name="SMARTInkShape-3653"/>
            <p:cNvSpPr/>
            <p:nvPr>
              <p:custDataLst>
                <p:tags r:id="rId146"/>
              </p:custDataLst>
            </p:nvPr>
          </p:nvSpPr>
          <p:spPr>
            <a:xfrm>
              <a:off x="3732881" y="4261267"/>
              <a:ext cx="51720" cy="253584"/>
            </a:xfrm>
            <a:custGeom>
              <a:avLst/>
              <a:gdLst/>
              <a:ahLst/>
              <a:cxnLst/>
              <a:rect l="0" t="0" r="0" b="0"/>
              <a:pathLst>
                <a:path w="51720" h="253584">
                  <a:moveTo>
                    <a:pt x="26319" y="18633"/>
                  </a:moveTo>
                  <a:lnTo>
                    <a:pt x="26319" y="18633"/>
                  </a:lnTo>
                  <a:lnTo>
                    <a:pt x="26319" y="0"/>
                  </a:lnTo>
                  <a:lnTo>
                    <a:pt x="14110" y="30780"/>
                  </a:lnTo>
                  <a:lnTo>
                    <a:pt x="6547" y="56722"/>
                  </a:lnTo>
                  <a:lnTo>
                    <a:pt x="598" y="87773"/>
                  </a:lnTo>
                  <a:lnTo>
                    <a:pt x="0" y="104942"/>
                  </a:lnTo>
                  <a:lnTo>
                    <a:pt x="306" y="122739"/>
                  </a:lnTo>
                  <a:lnTo>
                    <a:pt x="1216" y="139543"/>
                  </a:lnTo>
                  <a:lnTo>
                    <a:pt x="2528" y="155684"/>
                  </a:lnTo>
                  <a:lnTo>
                    <a:pt x="6573" y="184672"/>
                  </a:lnTo>
                  <a:lnTo>
                    <a:pt x="16078" y="216154"/>
                  </a:lnTo>
                  <a:lnTo>
                    <a:pt x="24382" y="237789"/>
                  </a:lnTo>
                  <a:lnTo>
                    <a:pt x="31573" y="246093"/>
                  </a:lnTo>
                  <a:lnTo>
                    <a:pt x="37591" y="250254"/>
                  </a:lnTo>
                  <a:lnTo>
                    <a:pt x="44946" y="252596"/>
                  </a:lnTo>
                  <a:lnTo>
                    <a:pt x="51719" y="253583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2" name="SMARTInkShape-3654"/>
            <p:cNvSpPr/>
            <p:nvPr>
              <p:custDataLst>
                <p:tags r:id="rId147"/>
              </p:custDataLst>
            </p:nvPr>
          </p:nvSpPr>
          <p:spPr>
            <a:xfrm>
              <a:off x="3831742" y="4352300"/>
              <a:ext cx="10009" cy="105401"/>
            </a:xfrm>
            <a:custGeom>
              <a:avLst/>
              <a:gdLst/>
              <a:ahLst/>
              <a:cxnLst/>
              <a:rect l="0" t="0" r="0" b="0"/>
              <a:pathLst>
                <a:path w="10009" h="105401">
                  <a:moveTo>
                    <a:pt x="3658" y="29200"/>
                  </a:moveTo>
                  <a:lnTo>
                    <a:pt x="3658" y="29200"/>
                  </a:lnTo>
                  <a:lnTo>
                    <a:pt x="2953" y="14697"/>
                  </a:lnTo>
                  <a:lnTo>
                    <a:pt x="0" y="3187"/>
                  </a:lnTo>
                  <a:lnTo>
                    <a:pt x="514" y="1275"/>
                  </a:lnTo>
                  <a:lnTo>
                    <a:pt x="1562" y="0"/>
                  </a:lnTo>
                  <a:lnTo>
                    <a:pt x="2966" y="1266"/>
                  </a:lnTo>
                  <a:lnTo>
                    <a:pt x="6408" y="8318"/>
                  </a:lnTo>
                  <a:lnTo>
                    <a:pt x="9297" y="39526"/>
                  </a:lnTo>
                  <a:lnTo>
                    <a:pt x="9797" y="64401"/>
                  </a:lnTo>
                  <a:lnTo>
                    <a:pt x="9980" y="95297"/>
                  </a:lnTo>
                  <a:lnTo>
                    <a:pt x="10008" y="10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3" name="SMARTInkShape-3655"/>
            <p:cNvSpPr/>
            <p:nvPr>
              <p:custDataLst>
                <p:tags r:id="rId148"/>
              </p:custDataLst>
            </p:nvPr>
          </p:nvSpPr>
          <p:spPr>
            <a:xfrm>
              <a:off x="3841750" y="4330991"/>
              <a:ext cx="88710" cy="140471"/>
            </a:xfrm>
            <a:custGeom>
              <a:avLst/>
              <a:gdLst/>
              <a:ahLst/>
              <a:cxnLst/>
              <a:rect l="0" t="0" r="0" b="0"/>
              <a:pathLst>
                <a:path w="88710" h="140471">
                  <a:moveTo>
                    <a:pt x="0" y="18759"/>
                  </a:moveTo>
                  <a:lnTo>
                    <a:pt x="0" y="18759"/>
                  </a:lnTo>
                  <a:lnTo>
                    <a:pt x="0" y="15388"/>
                  </a:lnTo>
                  <a:lnTo>
                    <a:pt x="3763" y="11852"/>
                  </a:lnTo>
                  <a:lnTo>
                    <a:pt x="10139" y="8633"/>
                  </a:lnTo>
                  <a:lnTo>
                    <a:pt x="39083" y="1921"/>
                  </a:lnTo>
                  <a:lnTo>
                    <a:pt x="66608" y="0"/>
                  </a:lnTo>
                  <a:lnTo>
                    <a:pt x="69100" y="2020"/>
                  </a:lnTo>
                  <a:lnTo>
                    <a:pt x="70056" y="5483"/>
                  </a:lnTo>
                  <a:lnTo>
                    <a:pt x="69987" y="9908"/>
                  </a:lnTo>
                  <a:lnTo>
                    <a:pt x="64267" y="20470"/>
                  </a:lnTo>
                  <a:lnTo>
                    <a:pt x="43347" y="47868"/>
                  </a:lnTo>
                  <a:lnTo>
                    <a:pt x="32768" y="67330"/>
                  </a:lnTo>
                  <a:lnTo>
                    <a:pt x="34545" y="68072"/>
                  </a:lnTo>
                  <a:lnTo>
                    <a:pt x="64303" y="70840"/>
                  </a:lnTo>
                  <a:lnTo>
                    <a:pt x="76557" y="76243"/>
                  </a:lnTo>
                  <a:lnTo>
                    <a:pt x="85296" y="83348"/>
                  </a:lnTo>
                  <a:lnTo>
                    <a:pt x="88614" y="87218"/>
                  </a:lnTo>
                  <a:lnTo>
                    <a:pt x="88709" y="92621"/>
                  </a:lnTo>
                  <a:lnTo>
                    <a:pt x="83171" y="106149"/>
                  </a:lnTo>
                  <a:lnTo>
                    <a:pt x="68152" y="126261"/>
                  </a:lnTo>
                  <a:lnTo>
                    <a:pt x="54514" y="135447"/>
                  </a:lnTo>
                  <a:lnTo>
                    <a:pt x="39751" y="140470"/>
                  </a:lnTo>
                  <a:lnTo>
                    <a:pt x="26134" y="140351"/>
                  </a:lnTo>
                  <a:lnTo>
                    <a:pt x="21656" y="137920"/>
                  </a:lnTo>
                  <a:lnTo>
                    <a:pt x="18671" y="134183"/>
                  </a:lnTo>
                  <a:lnTo>
                    <a:pt x="12700" y="11400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4" name="SMARTInkShape-3656"/>
            <p:cNvSpPr/>
            <p:nvPr>
              <p:custDataLst>
                <p:tags r:id="rId149"/>
              </p:custDataLst>
            </p:nvPr>
          </p:nvSpPr>
          <p:spPr>
            <a:xfrm>
              <a:off x="3970586" y="4457700"/>
              <a:ext cx="39018" cy="73343"/>
            </a:xfrm>
            <a:custGeom>
              <a:avLst/>
              <a:gdLst/>
              <a:ahLst/>
              <a:cxnLst/>
              <a:rect l="0" t="0" r="0" b="0"/>
              <a:pathLst>
                <a:path w="39018" h="73343">
                  <a:moveTo>
                    <a:pt x="29914" y="0"/>
                  </a:moveTo>
                  <a:lnTo>
                    <a:pt x="29914" y="0"/>
                  </a:lnTo>
                  <a:lnTo>
                    <a:pt x="33285" y="3371"/>
                  </a:lnTo>
                  <a:lnTo>
                    <a:pt x="38752" y="15580"/>
                  </a:lnTo>
                  <a:lnTo>
                    <a:pt x="39017" y="26680"/>
                  </a:lnTo>
                  <a:lnTo>
                    <a:pt x="36076" y="38669"/>
                  </a:lnTo>
                  <a:lnTo>
                    <a:pt x="30066" y="51053"/>
                  </a:lnTo>
                  <a:lnTo>
                    <a:pt x="15378" y="66554"/>
                  </a:lnTo>
                  <a:lnTo>
                    <a:pt x="4362" y="73342"/>
                  </a:lnTo>
                  <a:lnTo>
                    <a:pt x="2296" y="72883"/>
                  </a:lnTo>
                  <a:lnTo>
                    <a:pt x="919" y="71167"/>
                  </a:lnTo>
                  <a:lnTo>
                    <a:pt x="0" y="68611"/>
                  </a:lnTo>
                  <a:lnTo>
                    <a:pt x="4624" y="60127"/>
                  </a:lnTo>
                  <a:lnTo>
                    <a:pt x="17214" y="444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5" name="SMARTInkShape-3657"/>
            <p:cNvSpPr/>
            <p:nvPr>
              <p:custDataLst>
                <p:tags r:id="rId150"/>
              </p:custDataLst>
            </p:nvPr>
          </p:nvSpPr>
          <p:spPr>
            <a:xfrm>
              <a:off x="4110034" y="4362450"/>
              <a:ext cx="36517" cy="98303"/>
            </a:xfrm>
            <a:custGeom>
              <a:avLst/>
              <a:gdLst/>
              <a:ahLst/>
              <a:cxnLst/>
              <a:rect l="0" t="0" r="0" b="0"/>
              <a:pathLst>
                <a:path w="36517" h="98303">
                  <a:moveTo>
                    <a:pt x="36516" y="0"/>
                  </a:moveTo>
                  <a:lnTo>
                    <a:pt x="36516" y="0"/>
                  </a:lnTo>
                  <a:lnTo>
                    <a:pt x="34635" y="12552"/>
                  </a:lnTo>
                  <a:lnTo>
                    <a:pt x="27727" y="35469"/>
                  </a:lnTo>
                  <a:lnTo>
                    <a:pt x="16744" y="62720"/>
                  </a:lnTo>
                  <a:lnTo>
                    <a:pt x="1979" y="94180"/>
                  </a:lnTo>
                  <a:lnTo>
                    <a:pt x="0" y="98302"/>
                  </a:lnTo>
                  <a:lnTo>
                    <a:pt x="4766" y="889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6" name="SMARTInkShape-3658"/>
            <p:cNvSpPr/>
            <p:nvPr>
              <p:custDataLst>
                <p:tags r:id="rId151"/>
              </p:custDataLst>
            </p:nvPr>
          </p:nvSpPr>
          <p:spPr>
            <a:xfrm>
              <a:off x="4160133" y="4349750"/>
              <a:ext cx="30868" cy="120651"/>
            </a:xfrm>
            <a:custGeom>
              <a:avLst/>
              <a:gdLst/>
              <a:ahLst/>
              <a:cxnLst/>
              <a:rect l="0" t="0" r="0" b="0"/>
              <a:pathLst>
                <a:path w="30868" h="1206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1404" y="24419"/>
                  </a:lnTo>
                  <a:lnTo>
                    <a:pt x="16163" y="50901"/>
                  </a:lnTo>
                  <a:lnTo>
                    <a:pt x="22135" y="81316"/>
                  </a:lnTo>
                  <a:lnTo>
                    <a:pt x="27575" y="110766"/>
                  </a:lnTo>
                  <a:lnTo>
                    <a:pt x="30867" y="1206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7" name="SMARTInkShape-3659"/>
            <p:cNvSpPr/>
            <p:nvPr>
              <p:custDataLst>
                <p:tags r:id="rId152"/>
              </p:custDataLst>
            </p:nvPr>
          </p:nvSpPr>
          <p:spPr>
            <a:xfrm>
              <a:off x="4121150" y="44323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0507" y="7233"/>
                  </a:lnTo>
                  <a:lnTo>
                    <a:pt x="59152" y="216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8" name="SMARTInkShape-3660"/>
            <p:cNvSpPr/>
            <p:nvPr>
              <p:custDataLst>
                <p:tags r:id="rId153"/>
              </p:custDataLst>
            </p:nvPr>
          </p:nvSpPr>
          <p:spPr>
            <a:xfrm>
              <a:off x="4241800" y="4314342"/>
              <a:ext cx="40167" cy="201248"/>
            </a:xfrm>
            <a:custGeom>
              <a:avLst/>
              <a:gdLst/>
              <a:ahLst/>
              <a:cxnLst/>
              <a:rect l="0" t="0" r="0" b="0"/>
              <a:pathLst>
                <a:path w="40167" h="201248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3371" y="1562"/>
                  </a:lnTo>
                  <a:lnTo>
                    <a:pt x="8838" y="6407"/>
                  </a:lnTo>
                  <a:lnTo>
                    <a:pt x="22076" y="30986"/>
                  </a:lnTo>
                  <a:lnTo>
                    <a:pt x="30038" y="51787"/>
                  </a:lnTo>
                  <a:lnTo>
                    <a:pt x="36398" y="75143"/>
                  </a:lnTo>
                  <a:lnTo>
                    <a:pt x="40166" y="98929"/>
                  </a:lnTo>
                  <a:lnTo>
                    <a:pt x="39489" y="121260"/>
                  </a:lnTo>
                  <a:lnTo>
                    <a:pt x="36836" y="142944"/>
                  </a:lnTo>
                  <a:lnTo>
                    <a:pt x="29494" y="173104"/>
                  </a:lnTo>
                  <a:lnTo>
                    <a:pt x="19967" y="201247"/>
                  </a:lnTo>
                  <a:lnTo>
                    <a:pt x="19050" y="200508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7" name="SMARTInkShape-Group721"/>
          <p:cNvGrpSpPr/>
          <p:nvPr/>
        </p:nvGrpSpPr>
        <p:grpSpPr>
          <a:xfrm>
            <a:off x="539750" y="5302250"/>
            <a:ext cx="463551" cy="190501"/>
            <a:chOff x="539750" y="5302250"/>
            <a:chExt cx="463551" cy="190501"/>
          </a:xfrm>
        </p:grpSpPr>
        <p:sp>
          <p:nvSpPr>
            <p:cNvPr id="2090" name="SMARTInkShape-3661"/>
            <p:cNvSpPr/>
            <p:nvPr>
              <p:custDataLst>
                <p:tags r:id="rId139"/>
              </p:custDataLst>
            </p:nvPr>
          </p:nvSpPr>
          <p:spPr>
            <a:xfrm>
              <a:off x="566459" y="5312468"/>
              <a:ext cx="11392" cy="180283"/>
            </a:xfrm>
            <a:custGeom>
              <a:avLst/>
              <a:gdLst/>
              <a:ahLst/>
              <a:cxnLst/>
              <a:rect l="0" t="0" r="0" b="0"/>
              <a:pathLst>
                <a:path w="11392" h="180283">
                  <a:moveTo>
                    <a:pt x="11391" y="15182"/>
                  </a:moveTo>
                  <a:lnTo>
                    <a:pt x="11391" y="15182"/>
                  </a:lnTo>
                  <a:lnTo>
                    <a:pt x="6365" y="3248"/>
                  </a:lnTo>
                  <a:lnTo>
                    <a:pt x="5630" y="0"/>
                  </a:lnTo>
                  <a:lnTo>
                    <a:pt x="5433" y="122"/>
                  </a:lnTo>
                  <a:lnTo>
                    <a:pt x="1748" y="28984"/>
                  </a:lnTo>
                  <a:lnTo>
                    <a:pt x="50" y="57534"/>
                  </a:lnTo>
                  <a:lnTo>
                    <a:pt x="0" y="88333"/>
                  </a:lnTo>
                  <a:lnTo>
                    <a:pt x="2330" y="118483"/>
                  </a:lnTo>
                  <a:lnTo>
                    <a:pt x="3836" y="142703"/>
                  </a:lnTo>
                  <a:lnTo>
                    <a:pt x="4882" y="174183"/>
                  </a:lnTo>
                  <a:lnTo>
                    <a:pt x="5041" y="180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1" name="SMARTInkShape-3662"/>
            <p:cNvSpPr/>
            <p:nvPr>
              <p:custDataLst>
                <p:tags r:id="rId140"/>
              </p:custDataLst>
            </p:nvPr>
          </p:nvSpPr>
          <p:spPr>
            <a:xfrm>
              <a:off x="539750" y="5302250"/>
              <a:ext cx="190501" cy="25401"/>
            </a:xfrm>
            <a:custGeom>
              <a:avLst/>
              <a:gdLst/>
              <a:ahLst/>
              <a:cxnLst/>
              <a:rect l="0" t="0" r="0" b="0"/>
              <a:pathLst>
                <a:path w="190501" h="25401">
                  <a:moveTo>
                    <a:pt x="0" y="25400"/>
                  </a:moveTo>
                  <a:lnTo>
                    <a:pt x="0" y="25400"/>
                  </a:lnTo>
                  <a:lnTo>
                    <a:pt x="25693" y="25400"/>
                  </a:lnTo>
                  <a:lnTo>
                    <a:pt x="54929" y="21637"/>
                  </a:lnTo>
                  <a:lnTo>
                    <a:pt x="72602" y="18659"/>
                  </a:lnTo>
                  <a:lnTo>
                    <a:pt x="90029" y="15966"/>
                  </a:lnTo>
                  <a:lnTo>
                    <a:pt x="107292" y="13466"/>
                  </a:lnTo>
                  <a:lnTo>
                    <a:pt x="124445" y="11094"/>
                  </a:lnTo>
                  <a:lnTo>
                    <a:pt x="152911" y="6577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2" name="SMARTInkShape-3663"/>
            <p:cNvSpPr/>
            <p:nvPr>
              <p:custDataLst>
                <p:tags r:id="rId141"/>
              </p:custDataLst>
            </p:nvPr>
          </p:nvSpPr>
          <p:spPr>
            <a:xfrm>
              <a:off x="603250" y="5410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8143" y="564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3" name="SMARTInkShape-3664"/>
            <p:cNvSpPr/>
            <p:nvPr>
              <p:custDataLst>
                <p:tags r:id="rId142"/>
              </p:custDataLst>
            </p:nvPr>
          </p:nvSpPr>
          <p:spPr>
            <a:xfrm>
              <a:off x="692535" y="5397500"/>
              <a:ext cx="177416" cy="79522"/>
            </a:xfrm>
            <a:custGeom>
              <a:avLst/>
              <a:gdLst/>
              <a:ahLst/>
              <a:cxnLst/>
              <a:rect l="0" t="0" r="0" b="0"/>
              <a:pathLst>
                <a:path w="177416" h="79522">
                  <a:moveTo>
                    <a:pt x="25015" y="0"/>
                  </a:moveTo>
                  <a:lnTo>
                    <a:pt x="25015" y="0"/>
                  </a:lnTo>
                  <a:lnTo>
                    <a:pt x="18273" y="3371"/>
                  </a:lnTo>
                  <a:lnTo>
                    <a:pt x="13082" y="10671"/>
                  </a:lnTo>
                  <a:lnTo>
                    <a:pt x="2538" y="42327"/>
                  </a:lnTo>
                  <a:lnTo>
                    <a:pt x="0" y="60433"/>
                  </a:lnTo>
                  <a:lnTo>
                    <a:pt x="577" y="60750"/>
                  </a:lnTo>
                  <a:lnTo>
                    <a:pt x="3100" y="59220"/>
                  </a:lnTo>
                  <a:lnTo>
                    <a:pt x="19403" y="35437"/>
                  </a:lnTo>
                  <a:lnTo>
                    <a:pt x="29002" y="27383"/>
                  </a:lnTo>
                  <a:lnTo>
                    <a:pt x="30495" y="28839"/>
                  </a:lnTo>
                  <a:lnTo>
                    <a:pt x="37961" y="48264"/>
                  </a:lnTo>
                  <a:lnTo>
                    <a:pt x="42764" y="61668"/>
                  </a:lnTo>
                  <a:lnTo>
                    <a:pt x="49601" y="72328"/>
                  </a:lnTo>
                  <a:lnTo>
                    <a:pt x="57344" y="78007"/>
                  </a:lnTo>
                  <a:lnTo>
                    <a:pt x="61385" y="79521"/>
                  </a:lnTo>
                  <a:lnTo>
                    <a:pt x="69637" y="79322"/>
                  </a:lnTo>
                  <a:lnTo>
                    <a:pt x="73813" y="78281"/>
                  </a:lnTo>
                  <a:lnTo>
                    <a:pt x="89803" y="66704"/>
                  </a:lnTo>
                  <a:lnTo>
                    <a:pt x="98025" y="53870"/>
                  </a:lnTo>
                  <a:lnTo>
                    <a:pt x="110673" y="25229"/>
                  </a:lnTo>
                  <a:lnTo>
                    <a:pt x="113789" y="13229"/>
                  </a:lnTo>
                  <a:lnTo>
                    <a:pt x="121076" y="12805"/>
                  </a:lnTo>
                  <a:lnTo>
                    <a:pt x="151983" y="12713"/>
                  </a:lnTo>
                  <a:lnTo>
                    <a:pt x="170928" y="11997"/>
                  </a:lnTo>
                  <a:lnTo>
                    <a:pt x="173090" y="10820"/>
                  </a:lnTo>
                  <a:lnTo>
                    <a:pt x="17741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4" name="SMARTInkShape-3665"/>
            <p:cNvSpPr/>
            <p:nvPr>
              <p:custDataLst>
                <p:tags r:id="rId143"/>
              </p:custDataLst>
            </p:nvPr>
          </p:nvSpPr>
          <p:spPr>
            <a:xfrm>
              <a:off x="762000" y="5323991"/>
              <a:ext cx="54361" cy="37121"/>
            </a:xfrm>
            <a:custGeom>
              <a:avLst/>
              <a:gdLst/>
              <a:ahLst/>
              <a:cxnLst/>
              <a:rect l="0" t="0" r="0" b="0"/>
              <a:pathLst>
                <a:path w="54361" h="37121">
                  <a:moveTo>
                    <a:pt x="0" y="3659"/>
                  </a:moveTo>
                  <a:lnTo>
                    <a:pt x="0" y="3659"/>
                  </a:lnTo>
                  <a:lnTo>
                    <a:pt x="20278" y="0"/>
                  </a:lnTo>
                  <a:lnTo>
                    <a:pt x="35353" y="1562"/>
                  </a:lnTo>
                  <a:lnTo>
                    <a:pt x="47698" y="6490"/>
                  </a:lnTo>
                  <a:lnTo>
                    <a:pt x="52965" y="9780"/>
                  </a:lnTo>
                  <a:lnTo>
                    <a:pt x="54360" y="14089"/>
                  </a:lnTo>
                  <a:lnTo>
                    <a:pt x="53173" y="19079"/>
                  </a:lnTo>
                  <a:lnTo>
                    <a:pt x="50266" y="24522"/>
                  </a:lnTo>
                  <a:lnTo>
                    <a:pt x="39509" y="32452"/>
                  </a:lnTo>
                  <a:lnTo>
                    <a:pt x="32689" y="35554"/>
                  </a:lnTo>
                  <a:lnTo>
                    <a:pt x="19468" y="37120"/>
                  </a:lnTo>
                  <a:lnTo>
                    <a:pt x="8652" y="35464"/>
                  </a:lnTo>
                  <a:lnTo>
                    <a:pt x="5768" y="34034"/>
                  </a:lnTo>
                  <a:lnTo>
                    <a:pt x="0" y="29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5" name="SMARTInkShape-3666"/>
            <p:cNvSpPr/>
            <p:nvPr>
              <p:custDataLst>
                <p:tags r:id="rId144"/>
              </p:custDataLst>
            </p:nvPr>
          </p:nvSpPr>
          <p:spPr>
            <a:xfrm>
              <a:off x="985035" y="5365750"/>
              <a:ext cx="18266" cy="12701"/>
            </a:xfrm>
            <a:custGeom>
              <a:avLst/>
              <a:gdLst/>
              <a:ahLst/>
              <a:cxnLst/>
              <a:rect l="0" t="0" r="0" b="0"/>
              <a:pathLst>
                <a:path w="18266" h="12701">
                  <a:moveTo>
                    <a:pt x="18265" y="0"/>
                  </a:moveTo>
                  <a:lnTo>
                    <a:pt x="18265" y="0"/>
                  </a:lnTo>
                  <a:lnTo>
                    <a:pt x="0" y="0"/>
                  </a:lnTo>
                  <a:lnTo>
                    <a:pt x="2819" y="3370"/>
                  </a:lnTo>
                  <a:lnTo>
                    <a:pt x="1826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6" name="SMARTInkShape-3667"/>
            <p:cNvSpPr/>
            <p:nvPr>
              <p:custDataLst>
                <p:tags r:id="rId145"/>
              </p:custDataLst>
            </p:nvPr>
          </p:nvSpPr>
          <p:spPr>
            <a:xfrm>
              <a:off x="982430" y="5467350"/>
              <a:ext cx="14521" cy="1"/>
            </a:xfrm>
            <a:custGeom>
              <a:avLst/>
              <a:gdLst/>
              <a:ahLst/>
              <a:cxnLst/>
              <a:rect l="0" t="0" r="0" b="0"/>
              <a:pathLst>
                <a:path w="14521" h="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145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4" name="SMARTInkShape-Group722"/>
          <p:cNvGrpSpPr/>
          <p:nvPr/>
        </p:nvGrpSpPr>
        <p:grpSpPr>
          <a:xfrm>
            <a:off x="1333500" y="5231805"/>
            <a:ext cx="424518" cy="369321"/>
            <a:chOff x="1333500" y="5231805"/>
            <a:chExt cx="424518" cy="369321"/>
          </a:xfrm>
        </p:grpSpPr>
        <p:sp>
          <p:nvSpPr>
            <p:cNvPr id="2098" name="SMARTInkShape-3668"/>
            <p:cNvSpPr/>
            <p:nvPr>
              <p:custDataLst>
                <p:tags r:id="rId133"/>
              </p:custDataLst>
            </p:nvPr>
          </p:nvSpPr>
          <p:spPr>
            <a:xfrm>
              <a:off x="1358900" y="5231805"/>
              <a:ext cx="81453" cy="369321"/>
            </a:xfrm>
            <a:custGeom>
              <a:avLst/>
              <a:gdLst/>
              <a:ahLst/>
              <a:cxnLst/>
              <a:rect l="0" t="0" r="0" b="0"/>
              <a:pathLst>
                <a:path w="81453" h="369321">
                  <a:moveTo>
                    <a:pt x="19050" y="172045"/>
                  </a:moveTo>
                  <a:lnTo>
                    <a:pt x="19050" y="172045"/>
                  </a:lnTo>
                  <a:lnTo>
                    <a:pt x="25792" y="168674"/>
                  </a:lnTo>
                  <a:lnTo>
                    <a:pt x="40098" y="153093"/>
                  </a:lnTo>
                  <a:lnTo>
                    <a:pt x="51688" y="132813"/>
                  </a:lnTo>
                  <a:lnTo>
                    <a:pt x="63895" y="108042"/>
                  </a:lnTo>
                  <a:lnTo>
                    <a:pt x="76376" y="82921"/>
                  </a:lnTo>
                  <a:lnTo>
                    <a:pt x="81452" y="57645"/>
                  </a:lnTo>
                  <a:lnTo>
                    <a:pt x="80651" y="33712"/>
                  </a:lnTo>
                  <a:lnTo>
                    <a:pt x="75591" y="13667"/>
                  </a:lnTo>
                  <a:lnTo>
                    <a:pt x="72266" y="7193"/>
                  </a:lnTo>
                  <a:lnTo>
                    <a:pt x="68639" y="2877"/>
                  </a:lnTo>
                  <a:lnTo>
                    <a:pt x="64809" y="0"/>
                  </a:lnTo>
                  <a:lnTo>
                    <a:pt x="60140" y="2314"/>
                  </a:lnTo>
                  <a:lnTo>
                    <a:pt x="49306" y="16176"/>
                  </a:lnTo>
                  <a:lnTo>
                    <a:pt x="39318" y="45855"/>
                  </a:lnTo>
                  <a:lnTo>
                    <a:pt x="34679" y="64635"/>
                  </a:lnTo>
                  <a:lnTo>
                    <a:pt x="30880" y="86327"/>
                  </a:lnTo>
                  <a:lnTo>
                    <a:pt x="27642" y="109961"/>
                  </a:lnTo>
                  <a:lnTo>
                    <a:pt x="24778" y="134889"/>
                  </a:lnTo>
                  <a:lnTo>
                    <a:pt x="22869" y="159974"/>
                  </a:lnTo>
                  <a:lnTo>
                    <a:pt x="21596" y="185164"/>
                  </a:lnTo>
                  <a:lnTo>
                    <a:pt x="20747" y="210424"/>
                  </a:lnTo>
                  <a:lnTo>
                    <a:pt x="19476" y="233615"/>
                  </a:lnTo>
                  <a:lnTo>
                    <a:pt x="17923" y="255424"/>
                  </a:lnTo>
                  <a:lnTo>
                    <a:pt x="16182" y="276315"/>
                  </a:lnTo>
                  <a:lnTo>
                    <a:pt x="15021" y="293769"/>
                  </a:lnTo>
                  <a:lnTo>
                    <a:pt x="13732" y="322571"/>
                  </a:lnTo>
                  <a:lnTo>
                    <a:pt x="11277" y="345249"/>
                  </a:lnTo>
                  <a:lnTo>
                    <a:pt x="7323" y="369320"/>
                  </a:lnTo>
                  <a:lnTo>
                    <a:pt x="6293" y="369178"/>
                  </a:lnTo>
                  <a:lnTo>
                    <a:pt x="0" y="356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9" name="SMARTInkShape-3669"/>
            <p:cNvSpPr/>
            <p:nvPr>
              <p:custDataLst>
                <p:tags r:id="rId134"/>
              </p:custDataLst>
            </p:nvPr>
          </p:nvSpPr>
          <p:spPr>
            <a:xfrm>
              <a:off x="1333500" y="54292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31109" y="18344"/>
                  </a:lnTo>
                  <a:lnTo>
                    <a:pt x="61037" y="13275"/>
                  </a:lnTo>
                  <a:lnTo>
                    <a:pt x="92168" y="456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0" name="SMARTInkShape-3670"/>
            <p:cNvSpPr/>
            <p:nvPr>
              <p:custDataLst>
                <p:tags r:id="rId135"/>
              </p:custDataLst>
            </p:nvPr>
          </p:nvSpPr>
          <p:spPr>
            <a:xfrm>
              <a:off x="1507453" y="5299761"/>
              <a:ext cx="35598" cy="186640"/>
            </a:xfrm>
            <a:custGeom>
              <a:avLst/>
              <a:gdLst/>
              <a:ahLst/>
              <a:cxnLst/>
              <a:rect l="0" t="0" r="0" b="0"/>
              <a:pathLst>
                <a:path w="35598" h="186640">
                  <a:moveTo>
                    <a:pt x="35597" y="8839"/>
                  </a:moveTo>
                  <a:lnTo>
                    <a:pt x="35597" y="8839"/>
                  </a:lnTo>
                  <a:lnTo>
                    <a:pt x="35597" y="0"/>
                  </a:lnTo>
                  <a:lnTo>
                    <a:pt x="35597" y="4025"/>
                  </a:lnTo>
                  <a:lnTo>
                    <a:pt x="25484" y="31010"/>
                  </a:lnTo>
                  <a:lnTo>
                    <a:pt x="16756" y="60320"/>
                  </a:lnTo>
                  <a:lnTo>
                    <a:pt x="12453" y="77026"/>
                  </a:lnTo>
                  <a:lnTo>
                    <a:pt x="5790" y="108759"/>
                  </a:lnTo>
                  <a:lnTo>
                    <a:pt x="1183" y="137209"/>
                  </a:lnTo>
                  <a:lnTo>
                    <a:pt x="0" y="166976"/>
                  </a:lnTo>
                  <a:lnTo>
                    <a:pt x="4724" y="177429"/>
                  </a:lnTo>
                  <a:lnTo>
                    <a:pt x="8665" y="180499"/>
                  </a:lnTo>
                  <a:lnTo>
                    <a:pt x="29247" y="1866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1" name="SMARTInkShape-3671"/>
            <p:cNvSpPr/>
            <p:nvPr>
              <p:custDataLst>
                <p:tags r:id="rId136"/>
              </p:custDataLst>
            </p:nvPr>
          </p:nvSpPr>
          <p:spPr>
            <a:xfrm>
              <a:off x="1614115" y="5321300"/>
              <a:ext cx="17836" cy="146941"/>
            </a:xfrm>
            <a:custGeom>
              <a:avLst/>
              <a:gdLst/>
              <a:ahLst/>
              <a:cxnLst/>
              <a:rect l="0" t="0" r="0" b="0"/>
              <a:pathLst>
                <a:path w="17836" h="146941">
                  <a:moveTo>
                    <a:pt x="11485" y="0"/>
                  </a:moveTo>
                  <a:lnTo>
                    <a:pt x="11485" y="0"/>
                  </a:lnTo>
                  <a:lnTo>
                    <a:pt x="14856" y="6741"/>
                  </a:lnTo>
                  <a:lnTo>
                    <a:pt x="16541" y="37576"/>
                  </a:lnTo>
                  <a:lnTo>
                    <a:pt x="14203" y="59740"/>
                  </a:lnTo>
                  <a:lnTo>
                    <a:pt x="10811" y="85582"/>
                  </a:lnTo>
                  <a:lnTo>
                    <a:pt x="6952" y="110709"/>
                  </a:lnTo>
                  <a:lnTo>
                    <a:pt x="607" y="140323"/>
                  </a:lnTo>
                  <a:lnTo>
                    <a:pt x="0" y="144349"/>
                  </a:lnTo>
                  <a:lnTo>
                    <a:pt x="1006" y="146328"/>
                  </a:lnTo>
                  <a:lnTo>
                    <a:pt x="3088" y="146940"/>
                  </a:lnTo>
                  <a:lnTo>
                    <a:pt x="5887" y="146644"/>
                  </a:lnTo>
                  <a:lnTo>
                    <a:pt x="8459" y="145035"/>
                  </a:lnTo>
                  <a:lnTo>
                    <a:pt x="17835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2" name="SMARTInkShape-3672"/>
            <p:cNvSpPr/>
            <p:nvPr>
              <p:custDataLst>
                <p:tags r:id="rId137"/>
              </p:custDataLst>
            </p:nvPr>
          </p:nvSpPr>
          <p:spPr>
            <a:xfrm>
              <a:off x="1581150" y="539115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24419" y="15679"/>
                  </a:lnTo>
                  <a:lnTo>
                    <a:pt x="54272" y="13582"/>
                  </a:lnTo>
                  <a:lnTo>
                    <a:pt x="83187" y="621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3" name="SMARTInkShape-3673"/>
            <p:cNvSpPr/>
            <p:nvPr>
              <p:custDataLst>
                <p:tags r:id="rId138"/>
              </p:custDataLst>
            </p:nvPr>
          </p:nvSpPr>
          <p:spPr>
            <a:xfrm>
              <a:off x="1701800" y="5304941"/>
              <a:ext cx="56218" cy="218659"/>
            </a:xfrm>
            <a:custGeom>
              <a:avLst/>
              <a:gdLst/>
              <a:ahLst/>
              <a:cxnLst/>
              <a:rect l="0" t="0" r="0" b="0"/>
              <a:pathLst>
                <a:path w="56218" h="218659">
                  <a:moveTo>
                    <a:pt x="31750" y="3659"/>
                  </a:moveTo>
                  <a:lnTo>
                    <a:pt x="31750" y="3659"/>
                  </a:lnTo>
                  <a:lnTo>
                    <a:pt x="28379" y="288"/>
                  </a:lnTo>
                  <a:lnTo>
                    <a:pt x="27386" y="0"/>
                  </a:lnTo>
                  <a:lnTo>
                    <a:pt x="26724" y="513"/>
                  </a:lnTo>
                  <a:lnTo>
                    <a:pt x="26283" y="1562"/>
                  </a:lnTo>
                  <a:lnTo>
                    <a:pt x="36419" y="25639"/>
                  </a:lnTo>
                  <a:lnTo>
                    <a:pt x="46525" y="48941"/>
                  </a:lnTo>
                  <a:lnTo>
                    <a:pt x="52428" y="75760"/>
                  </a:lnTo>
                  <a:lnTo>
                    <a:pt x="55051" y="103437"/>
                  </a:lnTo>
                  <a:lnTo>
                    <a:pt x="56217" y="129849"/>
                  </a:lnTo>
                  <a:lnTo>
                    <a:pt x="51091" y="155699"/>
                  </a:lnTo>
                  <a:lnTo>
                    <a:pt x="41052" y="179888"/>
                  </a:lnTo>
                  <a:lnTo>
                    <a:pt x="20944" y="207256"/>
                  </a:lnTo>
                  <a:lnTo>
                    <a:pt x="10249" y="217148"/>
                  </a:lnTo>
                  <a:lnTo>
                    <a:pt x="6833" y="218658"/>
                  </a:lnTo>
                  <a:lnTo>
                    <a:pt x="4555" y="218252"/>
                  </a:lnTo>
                  <a:lnTo>
                    <a:pt x="0" y="213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05" name="SMARTInkShape-3674"/>
          <p:cNvSpPr/>
          <p:nvPr>
            <p:custDataLst>
              <p:tags r:id="rId24"/>
            </p:custDataLst>
          </p:nvPr>
        </p:nvSpPr>
        <p:spPr>
          <a:xfrm>
            <a:off x="958850" y="1895065"/>
            <a:ext cx="3399396" cy="117886"/>
          </a:xfrm>
          <a:custGeom>
            <a:avLst/>
            <a:gdLst/>
            <a:ahLst/>
            <a:cxnLst/>
            <a:rect l="0" t="0" r="0" b="0"/>
            <a:pathLst>
              <a:path w="3399396" h="117886">
                <a:moveTo>
                  <a:pt x="0" y="117885"/>
                </a:moveTo>
                <a:lnTo>
                  <a:pt x="0" y="117885"/>
                </a:lnTo>
                <a:lnTo>
                  <a:pt x="6742" y="111143"/>
                </a:lnTo>
                <a:lnTo>
                  <a:pt x="24419" y="103579"/>
                </a:lnTo>
                <a:lnTo>
                  <a:pt x="50901" y="96870"/>
                </a:lnTo>
                <a:lnTo>
                  <a:pt x="74599" y="94434"/>
                </a:lnTo>
                <a:lnTo>
                  <a:pt x="101594" y="93351"/>
                </a:lnTo>
                <a:lnTo>
                  <a:pt x="130055" y="92870"/>
                </a:lnTo>
                <a:lnTo>
                  <a:pt x="145970" y="92742"/>
                </a:lnTo>
                <a:lnTo>
                  <a:pt x="162930" y="92656"/>
                </a:lnTo>
                <a:lnTo>
                  <a:pt x="180587" y="92599"/>
                </a:lnTo>
                <a:lnTo>
                  <a:pt x="201530" y="91150"/>
                </a:lnTo>
                <a:lnTo>
                  <a:pt x="224664" y="88773"/>
                </a:lnTo>
                <a:lnTo>
                  <a:pt x="249260" y="85777"/>
                </a:lnTo>
                <a:lnTo>
                  <a:pt x="274123" y="83780"/>
                </a:lnTo>
                <a:lnTo>
                  <a:pt x="299165" y="82448"/>
                </a:lnTo>
                <a:lnTo>
                  <a:pt x="324327" y="81560"/>
                </a:lnTo>
                <a:lnTo>
                  <a:pt x="351685" y="80263"/>
                </a:lnTo>
                <a:lnTo>
                  <a:pt x="380507" y="78692"/>
                </a:lnTo>
                <a:lnTo>
                  <a:pt x="410304" y="76940"/>
                </a:lnTo>
                <a:lnTo>
                  <a:pt x="440753" y="75772"/>
                </a:lnTo>
                <a:lnTo>
                  <a:pt x="471635" y="74993"/>
                </a:lnTo>
                <a:lnTo>
                  <a:pt x="502807" y="74474"/>
                </a:lnTo>
                <a:lnTo>
                  <a:pt x="534877" y="74833"/>
                </a:lnTo>
                <a:lnTo>
                  <a:pt x="567546" y="75778"/>
                </a:lnTo>
                <a:lnTo>
                  <a:pt x="600614" y="77114"/>
                </a:lnTo>
                <a:lnTo>
                  <a:pt x="635359" y="77299"/>
                </a:lnTo>
                <a:lnTo>
                  <a:pt x="671223" y="76716"/>
                </a:lnTo>
                <a:lnTo>
                  <a:pt x="707832" y="75622"/>
                </a:lnTo>
                <a:lnTo>
                  <a:pt x="746349" y="74188"/>
                </a:lnTo>
                <a:lnTo>
                  <a:pt x="786138" y="72526"/>
                </a:lnTo>
                <a:lnTo>
                  <a:pt x="826776" y="70712"/>
                </a:lnTo>
                <a:lnTo>
                  <a:pt x="867273" y="68797"/>
                </a:lnTo>
                <a:lnTo>
                  <a:pt x="907676" y="66816"/>
                </a:lnTo>
                <a:lnTo>
                  <a:pt x="948018" y="64789"/>
                </a:lnTo>
                <a:lnTo>
                  <a:pt x="989023" y="63437"/>
                </a:lnTo>
                <a:lnTo>
                  <a:pt x="1030471" y="62537"/>
                </a:lnTo>
                <a:lnTo>
                  <a:pt x="1072214" y="61936"/>
                </a:lnTo>
                <a:lnTo>
                  <a:pt x="1113448" y="61536"/>
                </a:lnTo>
                <a:lnTo>
                  <a:pt x="1154343" y="61269"/>
                </a:lnTo>
                <a:lnTo>
                  <a:pt x="1195012" y="61091"/>
                </a:lnTo>
                <a:lnTo>
                  <a:pt x="1236236" y="60267"/>
                </a:lnTo>
                <a:lnTo>
                  <a:pt x="1277830" y="59012"/>
                </a:lnTo>
                <a:lnTo>
                  <a:pt x="1319670" y="57470"/>
                </a:lnTo>
                <a:lnTo>
                  <a:pt x="1363085" y="56441"/>
                </a:lnTo>
                <a:lnTo>
                  <a:pt x="1407551" y="55756"/>
                </a:lnTo>
                <a:lnTo>
                  <a:pt x="1452718" y="55299"/>
                </a:lnTo>
                <a:lnTo>
                  <a:pt x="1498351" y="54994"/>
                </a:lnTo>
                <a:lnTo>
                  <a:pt x="1544295" y="54791"/>
                </a:lnTo>
                <a:lnTo>
                  <a:pt x="1590446" y="54656"/>
                </a:lnTo>
                <a:lnTo>
                  <a:pt x="1637442" y="53860"/>
                </a:lnTo>
                <a:lnTo>
                  <a:pt x="1685000" y="52624"/>
                </a:lnTo>
                <a:lnTo>
                  <a:pt x="1732934" y="51094"/>
                </a:lnTo>
                <a:lnTo>
                  <a:pt x="1781823" y="49369"/>
                </a:lnTo>
                <a:lnTo>
                  <a:pt x="1831348" y="47513"/>
                </a:lnTo>
                <a:lnTo>
                  <a:pt x="1881299" y="45570"/>
                </a:lnTo>
                <a:lnTo>
                  <a:pt x="1932944" y="43570"/>
                </a:lnTo>
                <a:lnTo>
                  <a:pt x="1985718" y="41530"/>
                </a:lnTo>
                <a:lnTo>
                  <a:pt x="2039245" y="39465"/>
                </a:lnTo>
                <a:lnTo>
                  <a:pt x="2092569" y="37383"/>
                </a:lnTo>
                <a:lnTo>
                  <a:pt x="2145757" y="35289"/>
                </a:lnTo>
                <a:lnTo>
                  <a:pt x="2198855" y="33188"/>
                </a:lnTo>
                <a:lnTo>
                  <a:pt x="2251892" y="31081"/>
                </a:lnTo>
                <a:lnTo>
                  <a:pt x="2304889" y="28971"/>
                </a:lnTo>
                <a:lnTo>
                  <a:pt x="2357860" y="26859"/>
                </a:lnTo>
                <a:lnTo>
                  <a:pt x="2411518" y="24746"/>
                </a:lnTo>
                <a:lnTo>
                  <a:pt x="2465634" y="22631"/>
                </a:lnTo>
                <a:lnTo>
                  <a:pt x="2520056" y="20516"/>
                </a:lnTo>
                <a:lnTo>
                  <a:pt x="2573271" y="18400"/>
                </a:lnTo>
                <a:lnTo>
                  <a:pt x="2625681" y="16284"/>
                </a:lnTo>
                <a:lnTo>
                  <a:pt x="2677554" y="14167"/>
                </a:lnTo>
                <a:lnTo>
                  <a:pt x="2728364" y="12051"/>
                </a:lnTo>
                <a:lnTo>
                  <a:pt x="2778465" y="9935"/>
                </a:lnTo>
                <a:lnTo>
                  <a:pt x="2828093" y="7818"/>
                </a:lnTo>
                <a:lnTo>
                  <a:pt x="2878112" y="6407"/>
                </a:lnTo>
                <a:lnTo>
                  <a:pt x="2928391" y="5466"/>
                </a:lnTo>
                <a:lnTo>
                  <a:pt x="2978844" y="4839"/>
                </a:lnTo>
                <a:lnTo>
                  <a:pt x="3025885" y="4421"/>
                </a:lnTo>
                <a:lnTo>
                  <a:pt x="3070651" y="4142"/>
                </a:lnTo>
                <a:lnTo>
                  <a:pt x="3113901" y="3957"/>
                </a:lnTo>
                <a:lnTo>
                  <a:pt x="3152611" y="3127"/>
                </a:lnTo>
                <a:lnTo>
                  <a:pt x="3188296" y="1869"/>
                </a:lnTo>
                <a:lnTo>
                  <a:pt x="3221965" y="324"/>
                </a:lnTo>
                <a:lnTo>
                  <a:pt x="3251465" y="0"/>
                </a:lnTo>
                <a:lnTo>
                  <a:pt x="3278188" y="489"/>
                </a:lnTo>
                <a:lnTo>
                  <a:pt x="3303058" y="1521"/>
                </a:lnTo>
                <a:lnTo>
                  <a:pt x="3323167" y="2209"/>
                </a:lnTo>
                <a:lnTo>
                  <a:pt x="3354917" y="2973"/>
                </a:lnTo>
                <a:lnTo>
                  <a:pt x="3385882" y="3404"/>
                </a:lnTo>
                <a:lnTo>
                  <a:pt x="3399395" y="3549"/>
                </a:lnTo>
                <a:lnTo>
                  <a:pt x="3399385" y="3561"/>
                </a:lnTo>
                <a:lnTo>
                  <a:pt x="3390357" y="5459"/>
                </a:lnTo>
                <a:lnTo>
                  <a:pt x="3371850" y="99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08" name="SMARTInkShape-Group724"/>
          <p:cNvGrpSpPr/>
          <p:nvPr/>
        </p:nvGrpSpPr>
        <p:grpSpPr>
          <a:xfrm>
            <a:off x="1907692" y="5378450"/>
            <a:ext cx="86209" cy="50801"/>
            <a:chOff x="1907692" y="5378450"/>
            <a:chExt cx="86209" cy="50801"/>
          </a:xfrm>
        </p:grpSpPr>
        <p:sp>
          <p:nvSpPr>
            <p:cNvPr id="2106" name="SMARTInkShape-3675"/>
            <p:cNvSpPr/>
            <p:nvPr>
              <p:custDataLst>
                <p:tags r:id="rId131"/>
              </p:custDataLst>
            </p:nvPr>
          </p:nvSpPr>
          <p:spPr>
            <a:xfrm>
              <a:off x="1907692" y="5378450"/>
              <a:ext cx="86209" cy="12701"/>
            </a:xfrm>
            <a:custGeom>
              <a:avLst/>
              <a:gdLst/>
              <a:ahLst/>
              <a:cxnLst/>
              <a:rect l="0" t="0" r="0" b="0"/>
              <a:pathLst>
                <a:path w="86209" h="12701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27893" y="9329"/>
                  </a:lnTo>
                  <a:lnTo>
                    <a:pt x="58773" y="1716"/>
                  </a:lnTo>
                  <a:lnTo>
                    <a:pt x="862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7" name="SMARTInkShape-3676"/>
            <p:cNvSpPr/>
            <p:nvPr>
              <p:custDataLst>
                <p:tags r:id="rId132"/>
              </p:custDataLst>
            </p:nvPr>
          </p:nvSpPr>
          <p:spPr>
            <a:xfrm>
              <a:off x="1924050" y="54292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146" y="0"/>
                  </a:lnTo>
                  <a:lnTo>
                    <a:pt x="57380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09" name="SMARTInkShape-3677"/>
          <p:cNvSpPr/>
          <p:nvPr>
            <p:custDataLst>
              <p:tags r:id="rId25"/>
            </p:custDataLst>
          </p:nvPr>
        </p:nvSpPr>
        <p:spPr>
          <a:xfrm>
            <a:off x="2214405" y="5264489"/>
            <a:ext cx="154146" cy="211961"/>
          </a:xfrm>
          <a:custGeom>
            <a:avLst/>
            <a:gdLst/>
            <a:ahLst/>
            <a:cxnLst/>
            <a:rect l="0" t="0" r="0" b="0"/>
            <a:pathLst>
              <a:path w="154146" h="211961">
                <a:moveTo>
                  <a:pt x="103345" y="12361"/>
                </a:moveTo>
                <a:lnTo>
                  <a:pt x="103345" y="12361"/>
                </a:lnTo>
                <a:lnTo>
                  <a:pt x="103345" y="8990"/>
                </a:lnTo>
                <a:lnTo>
                  <a:pt x="101464" y="5453"/>
                </a:lnTo>
                <a:lnTo>
                  <a:pt x="99974" y="3523"/>
                </a:lnTo>
                <a:lnTo>
                  <a:pt x="94556" y="1377"/>
                </a:lnTo>
                <a:lnTo>
                  <a:pt x="79580" y="0"/>
                </a:lnTo>
                <a:lnTo>
                  <a:pt x="63848" y="6502"/>
                </a:lnTo>
                <a:lnTo>
                  <a:pt x="45781" y="20738"/>
                </a:lnTo>
                <a:lnTo>
                  <a:pt x="27023" y="45104"/>
                </a:lnTo>
                <a:lnTo>
                  <a:pt x="11430" y="74665"/>
                </a:lnTo>
                <a:lnTo>
                  <a:pt x="4168" y="97202"/>
                </a:lnTo>
                <a:lnTo>
                  <a:pt x="0" y="121330"/>
                </a:lnTo>
                <a:lnTo>
                  <a:pt x="499" y="146163"/>
                </a:lnTo>
                <a:lnTo>
                  <a:pt x="6836" y="167548"/>
                </a:lnTo>
                <a:lnTo>
                  <a:pt x="22303" y="193574"/>
                </a:lnTo>
                <a:lnTo>
                  <a:pt x="28151" y="200903"/>
                </a:lnTo>
                <a:lnTo>
                  <a:pt x="42174" y="209046"/>
                </a:lnTo>
                <a:lnTo>
                  <a:pt x="57813" y="211960"/>
                </a:lnTo>
                <a:lnTo>
                  <a:pt x="82485" y="209633"/>
                </a:lnTo>
                <a:lnTo>
                  <a:pt x="109080" y="203064"/>
                </a:lnTo>
                <a:lnTo>
                  <a:pt x="138911" y="190456"/>
                </a:lnTo>
                <a:lnTo>
                  <a:pt x="154145" y="18381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19" name="SMARTInkShape-Group726"/>
          <p:cNvGrpSpPr/>
          <p:nvPr/>
        </p:nvGrpSpPr>
        <p:grpSpPr>
          <a:xfrm>
            <a:off x="2418052" y="5176132"/>
            <a:ext cx="1137949" cy="307142"/>
            <a:chOff x="2418052" y="5176132"/>
            <a:chExt cx="1137949" cy="307142"/>
          </a:xfrm>
        </p:grpSpPr>
        <p:sp>
          <p:nvSpPr>
            <p:cNvPr id="2110" name="SMARTInkShape-3678"/>
            <p:cNvSpPr/>
            <p:nvPr>
              <p:custDataLst>
                <p:tags r:id="rId122"/>
              </p:custDataLst>
            </p:nvPr>
          </p:nvSpPr>
          <p:spPr>
            <a:xfrm>
              <a:off x="2418052" y="5298082"/>
              <a:ext cx="96549" cy="123262"/>
            </a:xfrm>
            <a:custGeom>
              <a:avLst/>
              <a:gdLst/>
              <a:ahLst/>
              <a:cxnLst/>
              <a:rect l="0" t="0" r="0" b="0"/>
              <a:pathLst>
                <a:path w="96549" h="123262">
                  <a:moveTo>
                    <a:pt x="58448" y="29568"/>
                  </a:moveTo>
                  <a:lnTo>
                    <a:pt x="58448" y="29568"/>
                  </a:lnTo>
                  <a:lnTo>
                    <a:pt x="58448" y="22827"/>
                  </a:lnTo>
                  <a:lnTo>
                    <a:pt x="56567" y="17634"/>
                  </a:lnTo>
                  <a:lnTo>
                    <a:pt x="47617" y="2727"/>
                  </a:lnTo>
                  <a:lnTo>
                    <a:pt x="43521" y="0"/>
                  </a:lnTo>
                  <a:lnTo>
                    <a:pt x="35586" y="4432"/>
                  </a:lnTo>
                  <a:lnTo>
                    <a:pt x="30507" y="8577"/>
                  </a:lnTo>
                  <a:lnTo>
                    <a:pt x="13245" y="38009"/>
                  </a:lnTo>
                  <a:lnTo>
                    <a:pt x="4726" y="62247"/>
                  </a:lnTo>
                  <a:lnTo>
                    <a:pt x="0" y="85720"/>
                  </a:lnTo>
                  <a:lnTo>
                    <a:pt x="251" y="105559"/>
                  </a:lnTo>
                  <a:lnTo>
                    <a:pt x="2716" y="112684"/>
                  </a:lnTo>
                  <a:lnTo>
                    <a:pt x="11101" y="122482"/>
                  </a:lnTo>
                  <a:lnTo>
                    <a:pt x="18417" y="123261"/>
                  </a:lnTo>
                  <a:lnTo>
                    <a:pt x="37834" y="118482"/>
                  </a:lnTo>
                  <a:lnTo>
                    <a:pt x="60575" y="107420"/>
                  </a:lnTo>
                  <a:lnTo>
                    <a:pt x="96548" y="86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1" name="SMARTInkShape-3679"/>
            <p:cNvSpPr/>
            <p:nvPr>
              <p:custDataLst>
                <p:tags r:id="rId123"/>
              </p:custDataLst>
            </p:nvPr>
          </p:nvSpPr>
          <p:spPr>
            <a:xfrm>
              <a:off x="2530810" y="5321300"/>
              <a:ext cx="66341" cy="83377"/>
            </a:xfrm>
            <a:custGeom>
              <a:avLst/>
              <a:gdLst/>
              <a:ahLst/>
              <a:cxnLst/>
              <a:rect l="0" t="0" r="0" b="0"/>
              <a:pathLst>
                <a:path w="66341" h="83377">
                  <a:moveTo>
                    <a:pt x="40940" y="0"/>
                  </a:moveTo>
                  <a:lnTo>
                    <a:pt x="40940" y="0"/>
                  </a:lnTo>
                  <a:lnTo>
                    <a:pt x="19970" y="26745"/>
                  </a:lnTo>
                  <a:lnTo>
                    <a:pt x="4388" y="53158"/>
                  </a:lnTo>
                  <a:lnTo>
                    <a:pt x="0" y="68076"/>
                  </a:lnTo>
                  <a:lnTo>
                    <a:pt x="947" y="73606"/>
                  </a:lnTo>
                  <a:lnTo>
                    <a:pt x="3694" y="77998"/>
                  </a:lnTo>
                  <a:lnTo>
                    <a:pt x="7643" y="81632"/>
                  </a:lnTo>
                  <a:lnTo>
                    <a:pt x="13098" y="83349"/>
                  </a:lnTo>
                  <a:lnTo>
                    <a:pt x="26684" y="83376"/>
                  </a:lnTo>
                  <a:lnTo>
                    <a:pt x="40249" y="75391"/>
                  </a:lnTo>
                  <a:lnTo>
                    <a:pt x="51922" y="63140"/>
                  </a:lnTo>
                  <a:lnTo>
                    <a:pt x="59462" y="50640"/>
                  </a:lnTo>
                  <a:lnTo>
                    <a:pt x="60343" y="44343"/>
                  </a:lnTo>
                  <a:lnTo>
                    <a:pt x="57560" y="31702"/>
                  </a:lnTo>
                  <a:lnTo>
                    <a:pt x="53431" y="26779"/>
                  </a:lnTo>
                  <a:lnTo>
                    <a:pt x="41317" y="19428"/>
                  </a:lnTo>
                  <a:lnTo>
                    <a:pt x="28408" y="17573"/>
                  </a:lnTo>
                  <a:lnTo>
                    <a:pt x="17731" y="19098"/>
                  </a:lnTo>
                  <a:lnTo>
                    <a:pt x="14884" y="20493"/>
                  </a:lnTo>
                  <a:lnTo>
                    <a:pt x="12986" y="22129"/>
                  </a:lnTo>
                  <a:lnTo>
                    <a:pt x="13837" y="23219"/>
                  </a:lnTo>
                  <a:lnTo>
                    <a:pt x="20428" y="24431"/>
                  </a:lnTo>
                  <a:lnTo>
                    <a:pt x="46151" y="18371"/>
                  </a:lnTo>
                  <a:lnTo>
                    <a:pt x="6634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2" name="SMARTInkShape-3680"/>
            <p:cNvSpPr/>
            <p:nvPr>
              <p:custDataLst>
                <p:tags r:id="rId124"/>
              </p:custDataLst>
            </p:nvPr>
          </p:nvSpPr>
          <p:spPr>
            <a:xfrm>
              <a:off x="2628700" y="5308600"/>
              <a:ext cx="67552" cy="129900"/>
            </a:xfrm>
            <a:custGeom>
              <a:avLst/>
              <a:gdLst/>
              <a:ahLst/>
              <a:cxnLst/>
              <a:rect l="0" t="0" r="0" b="0"/>
              <a:pathLst>
                <a:path w="67552" h="129900">
                  <a:moveTo>
                    <a:pt x="31950" y="0"/>
                  </a:moveTo>
                  <a:lnTo>
                    <a:pt x="31950" y="0"/>
                  </a:lnTo>
                  <a:lnTo>
                    <a:pt x="21105" y="6479"/>
                  </a:lnTo>
                  <a:lnTo>
                    <a:pt x="6629" y="20970"/>
                  </a:lnTo>
                  <a:lnTo>
                    <a:pt x="0" y="32603"/>
                  </a:lnTo>
                  <a:lnTo>
                    <a:pt x="67" y="37257"/>
                  </a:lnTo>
                  <a:lnTo>
                    <a:pt x="2228" y="41066"/>
                  </a:lnTo>
                  <a:lnTo>
                    <a:pt x="5785" y="44310"/>
                  </a:lnTo>
                  <a:lnTo>
                    <a:pt x="19145" y="46034"/>
                  </a:lnTo>
                  <a:lnTo>
                    <a:pt x="49725" y="44763"/>
                  </a:lnTo>
                  <a:lnTo>
                    <a:pt x="55795" y="46775"/>
                  </a:lnTo>
                  <a:lnTo>
                    <a:pt x="66301" y="54656"/>
                  </a:lnTo>
                  <a:lnTo>
                    <a:pt x="67551" y="60427"/>
                  </a:lnTo>
                  <a:lnTo>
                    <a:pt x="63295" y="74363"/>
                  </a:lnTo>
                  <a:lnTo>
                    <a:pt x="45627" y="101448"/>
                  </a:lnTo>
                  <a:lnTo>
                    <a:pt x="20854" y="125585"/>
                  </a:lnTo>
                  <a:lnTo>
                    <a:pt x="13378" y="129899"/>
                  </a:lnTo>
                  <a:lnTo>
                    <a:pt x="12513" y="128227"/>
                  </a:lnTo>
                  <a:lnTo>
                    <a:pt x="192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3" name="SMARTInkShape-3681"/>
            <p:cNvSpPr/>
            <p:nvPr>
              <p:custDataLst>
                <p:tags r:id="rId125"/>
              </p:custDataLst>
            </p:nvPr>
          </p:nvSpPr>
          <p:spPr>
            <a:xfrm>
              <a:off x="2725010" y="5309505"/>
              <a:ext cx="106901" cy="173769"/>
            </a:xfrm>
            <a:custGeom>
              <a:avLst/>
              <a:gdLst/>
              <a:ahLst/>
              <a:cxnLst/>
              <a:rect l="0" t="0" r="0" b="0"/>
              <a:pathLst>
                <a:path w="106901" h="173769">
                  <a:moveTo>
                    <a:pt x="62640" y="11795"/>
                  </a:moveTo>
                  <a:lnTo>
                    <a:pt x="62640" y="11795"/>
                  </a:lnTo>
                  <a:lnTo>
                    <a:pt x="66011" y="8424"/>
                  </a:lnTo>
                  <a:lnTo>
                    <a:pt x="69547" y="6769"/>
                  </a:lnTo>
                  <a:lnTo>
                    <a:pt x="74196" y="5707"/>
                  </a:lnTo>
                  <a:lnTo>
                    <a:pt x="74577" y="4914"/>
                  </a:lnTo>
                  <a:lnTo>
                    <a:pt x="75001" y="2151"/>
                  </a:lnTo>
                  <a:lnTo>
                    <a:pt x="73703" y="1132"/>
                  </a:lnTo>
                  <a:lnTo>
                    <a:pt x="68498" y="0"/>
                  </a:lnTo>
                  <a:lnTo>
                    <a:pt x="57634" y="2734"/>
                  </a:lnTo>
                  <a:lnTo>
                    <a:pt x="31182" y="25893"/>
                  </a:lnTo>
                  <a:lnTo>
                    <a:pt x="9183" y="53680"/>
                  </a:lnTo>
                  <a:lnTo>
                    <a:pt x="546" y="73920"/>
                  </a:lnTo>
                  <a:lnTo>
                    <a:pt x="0" y="90911"/>
                  </a:lnTo>
                  <a:lnTo>
                    <a:pt x="1830" y="98406"/>
                  </a:lnTo>
                  <a:lnTo>
                    <a:pt x="5872" y="104108"/>
                  </a:lnTo>
                  <a:lnTo>
                    <a:pt x="17890" y="112325"/>
                  </a:lnTo>
                  <a:lnTo>
                    <a:pt x="34520" y="112684"/>
                  </a:lnTo>
                  <a:lnTo>
                    <a:pt x="53670" y="106729"/>
                  </a:lnTo>
                  <a:lnTo>
                    <a:pt x="82168" y="87509"/>
                  </a:lnTo>
                  <a:lnTo>
                    <a:pt x="95073" y="72022"/>
                  </a:lnTo>
                  <a:lnTo>
                    <a:pt x="106900" y="44065"/>
                  </a:lnTo>
                  <a:lnTo>
                    <a:pt x="106771" y="27548"/>
                  </a:lnTo>
                  <a:lnTo>
                    <a:pt x="102009" y="14563"/>
                  </a:lnTo>
                  <a:lnTo>
                    <a:pt x="95189" y="6440"/>
                  </a:lnTo>
                  <a:lnTo>
                    <a:pt x="91395" y="4697"/>
                  </a:lnTo>
                  <a:lnTo>
                    <a:pt x="83416" y="4642"/>
                  </a:lnTo>
                  <a:lnTo>
                    <a:pt x="64249" y="22062"/>
                  </a:lnTo>
                  <a:lnTo>
                    <a:pt x="47438" y="52937"/>
                  </a:lnTo>
                  <a:lnTo>
                    <a:pt x="41772" y="76646"/>
                  </a:lnTo>
                  <a:lnTo>
                    <a:pt x="39960" y="100590"/>
                  </a:lnTo>
                  <a:lnTo>
                    <a:pt x="41506" y="122991"/>
                  </a:lnTo>
                  <a:lnTo>
                    <a:pt x="49714" y="148694"/>
                  </a:lnTo>
                  <a:lnTo>
                    <a:pt x="57713" y="166344"/>
                  </a:lnTo>
                  <a:lnTo>
                    <a:pt x="60766" y="169861"/>
                  </a:lnTo>
                  <a:lnTo>
                    <a:pt x="67922" y="173768"/>
                  </a:lnTo>
                  <a:lnTo>
                    <a:pt x="71100" y="173399"/>
                  </a:lnTo>
                  <a:lnTo>
                    <a:pt x="73925" y="171743"/>
                  </a:lnTo>
                  <a:lnTo>
                    <a:pt x="81690" y="164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4" name="SMARTInkShape-3682"/>
            <p:cNvSpPr/>
            <p:nvPr>
              <p:custDataLst>
                <p:tags r:id="rId126"/>
              </p:custDataLst>
            </p:nvPr>
          </p:nvSpPr>
          <p:spPr>
            <a:xfrm>
              <a:off x="2922651" y="5253215"/>
              <a:ext cx="99950" cy="127515"/>
            </a:xfrm>
            <a:custGeom>
              <a:avLst/>
              <a:gdLst/>
              <a:ahLst/>
              <a:cxnLst/>
              <a:rect l="0" t="0" r="0" b="0"/>
              <a:pathLst>
                <a:path w="99950" h="127515">
                  <a:moveTo>
                    <a:pt x="87249" y="10935"/>
                  </a:moveTo>
                  <a:lnTo>
                    <a:pt x="87249" y="10935"/>
                  </a:lnTo>
                  <a:lnTo>
                    <a:pt x="83878" y="4193"/>
                  </a:lnTo>
                  <a:lnTo>
                    <a:pt x="80769" y="2207"/>
                  </a:lnTo>
                  <a:lnTo>
                    <a:pt x="71669" y="0"/>
                  </a:lnTo>
                  <a:lnTo>
                    <a:pt x="51275" y="5500"/>
                  </a:lnTo>
                  <a:lnTo>
                    <a:pt x="35512" y="21690"/>
                  </a:lnTo>
                  <a:lnTo>
                    <a:pt x="19805" y="44642"/>
                  </a:lnTo>
                  <a:lnTo>
                    <a:pt x="5769" y="68955"/>
                  </a:lnTo>
                  <a:lnTo>
                    <a:pt x="0" y="88227"/>
                  </a:lnTo>
                  <a:lnTo>
                    <a:pt x="494" y="103848"/>
                  </a:lnTo>
                  <a:lnTo>
                    <a:pt x="5417" y="117846"/>
                  </a:lnTo>
                  <a:lnTo>
                    <a:pt x="9411" y="122426"/>
                  </a:lnTo>
                  <a:lnTo>
                    <a:pt x="19493" y="127514"/>
                  </a:lnTo>
                  <a:lnTo>
                    <a:pt x="43812" y="127009"/>
                  </a:lnTo>
                  <a:lnTo>
                    <a:pt x="65121" y="118497"/>
                  </a:lnTo>
                  <a:lnTo>
                    <a:pt x="99949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5" name="SMARTInkShape-3683"/>
            <p:cNvSpPr/>
            <p:nvPr>
              <p:custDataLst>
                <p:tags r:id="rId127"/>
              </p:custDataLst>
            </p:nvPr>
          </p:nvSpPr>
          <p:spPr>
            <a:xfrm>
              <a:off x="3053912" y="5264810"/>
              <a:ext cx="193678" cy="113780"/>
            </a:xfrm>
            <a:custGeom>
              <a:avLst/>
              <a:gdLst/>
              <a:ahLst/>
              <a:cxnLst/>
              <a:rect l="0" t="0" r="0" b="0"/>
              <a:pathLst>
                <a:path w="193678" h="113780">
                  <a:moveTo>
                    <a:pt x="51238" y="18390"/>
                  </a:moveTo>
                  <a:lnTo>
                    <a:pt x="51238" y="18390"/>
                  </a:lnTo>
                  <a:lnTo>
                    <a:pt x="47867" y="18390"/>
                  </a:lnTo>
                  <a:lnTo>
                    <a:pt x="32287" y="31874"/>
                  </a:lnTo>
                  <a:lnTo>
                    <a:pt x="13167" y="57114"/>
                  </a:lnTo>
                  <a:lnTo>
                    <a:pt x="838" y="83564"/>
                  </a:lnTo>
                  <a:lnTo>
                    <a:pt x="0" y="90062"/>
                  </a:lnTo>
                  <a:lnTo>
                    <a:pt x="851" y="95099"/>
                  </a:lnTo>
                  <a:lnTo>
                    <a:pt x="2830" y="99163"/>
                  </a:lnTo>
                  <a:lnTo>
                    <a:pt x="6972" y="101166"/>
                  </a:lnTo>
                  <a:lnTo>
                    <a:pt x="19099" y="101511"/>
                  </a:lnTo>
                  <a:lnTo>
                    <a:pt x="45165" y="87625"/>
                  </a:lnTo>
                  <a:lnTo>
                    <a:pt x="57476" y="73385"/>
                  </a:lnTo>
                  <a:lnTo>
                    <a:pt x="63888" y="58355"/>
                  </a:lnTo>
                  <a:lnTo>
                    <a:pt x="64386" y="44618"/>
                  </a:lnTo>
                  <a:lnTo>
                    <a:pt x="62120" y="39403"/>
                  </a:lnTo>
                  <a:lnTo>
                    <a:pt x="53958" y="31727"/>
                  </a:lnTo>
                  <a:lnTo>
                    <a:pt x="48112" y="30809"/>
                  </a:lnTo>
                  <a:lnTo>
                    <a:pt x="27812" y="35554"/>
                  </a:lnTo>
                  <a:lnTo>
                    <a:pt x="14350" y="41036"/>
                  </a:lnTo>
                  <a:lnTo>
                    <a:pt x="13241" y="41954"/>
                  </a:lnTo>
                  <a:lnTo>
                    <a:pt x="13207" y="42566"/>
                  </a:lnTo>
                  <a:lnTo>
                    <a:pt x="23271" y="43427"/>
                  </a:lnTo>
                  <a:lnTo>
                    <a:pt x="49772" y="36940"/>
                  </a:lnTo>
                  <a:lnTo>
                    <a:pt x="81064" y="26082"/>
                  </a:lnTo>
                  <a:lnTo>
                    <a:pt x="109307" y="17298"/>
                  </a:lnTo>
                  <a:lnTo>
                    <a:pt x="139143" y="0"/>
                  </a:lnTo>
                  <a:lnTo>
                    <a:pt x="139475" y="486"/>
                  </a:lnTo>
                  <a:lnTo>
                    <a:pt x="143483" y="17655"/>
                  </a:lnTo>
                  <a:lnTo>
                    <a:pt x="148915" y="23473"/>
                  </a:lnTo>
                  <a:lnTo>
                    <a:pt x="161789" y="30714"/>
                  </a:lnTo>
                  <a:lnTo>
                    <a:pt x="185102" y="39483"/>
                  </a:lnTo>
                  <a:lnTo>
                    <a:pt x="189164" y="43035"/>
                  </a:lnTo>
                  <a:lnTo>
                    <a:pt x="193677" y="52627"/>
                  </a:lnTo>
                  <a:lnTo>
                    <a:pt x="190039" y="67708"/>
                  </a:lnTo>
                  <a:lnTo>
                    <a:pt x="186105" y="76669"/>
                  </a:lnTo>
                  <a:lnTo>
                    <a:pt x="172328" y="92269"/>
                  </a:lnTo>
                  <a:lnTo>
                    <a:pt x="144850" y="112789"/>
                  </a:lnTo>
                  <a:lnTo>
                    <a:pt x="141163" y="113779"/>
                  </a:lnTo>
                  <a:lnTo>
                    <a:pt x="138704" y="113027"/>
                  </a:lnTo>
                  <a:lnTo>
                    <a:pt x="137066" y="111114"/>
                  </a:lnTo>
                  <a:lnTo>
                    <a:pt x="137126" y="103345"/>
                  </a:lnTo>
                  <a:lnTo>
                    <a:pt x="140138" y="882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6" name="SMARTInkShape-3684"/>
            <p:cNvSpPr/>
            <p:nvPr>
              <p:custDataLst>
                <p:tags r:id="rId128"/>
              </p:custDataLst>
            </p:nvPr>
          </p:nvSpPr>
          <p:spPr>
            <a:xfrm>
              <a:off x="3274226" y="5265033"/>
              <a:ext cx="113872" cy="88697"/>
            </a:xfrm>
            <a:custGeom>
              <a:avLst/>
              <a:gdLst/>
              <a:ahLst/>
              <a:cxnLst/>
              <a:rect l="0" t="0" r="0" b="0"/>
              <a:pathLst>
                <a:path w="113872" h="88697">
                  <a:moveTo>
                    <a:pt x="8724" y="5467"/>
                  </a:moveTo>
                  <a:lnTo>
                    <a:pt x="8724" y="5467"/>
                  </a:lnTo>
                  <a:lnTo>
                    <a:pt x="8724" y="2096"/>
                  </a:lnTo>
                  <a:lnTo>
                    <a:pt x="9430" y="1103"/>
                  </a:lnTo>
                  <a:lnTo>
                    <a:pt x="10605" y="441"/>
                  </a:lnTo>
                  <a:lnTo>
                    <a:pt x="12095" y="0"/>
                  </a:lnTo>
                  <a:lnTo>
                    <a:pt x="13793" y="411"/>
                  </a:lnTo>
                  <a:lnTo>
                    <a:pt x="17562" y="2749"/>
                  </a:lnTo>
                  <a:lnTo>
                    <a:pt x="18144" y="5772"/>
                  </a:lnTo>
                  <a:lnTo>
                    <a:pt x="14886" y="21550"/>
                  </a:lnTo>
                  <a:lnTo>
                    <a:pt x="6003" y="47235"/>
                  </a:lnTo>
                  <a:lnTo>
                    <a:pt x="0" y="71621"/>
                  </a:lnTo>
                  <a:lnTo>
                    <a:pt x="849" y="83317"/>
                  </a:lnTo>
                  <a:lnTo>
                    <a:pt x="2768" y="86295"/>
                  </a:lnTo>
                  <a:lnTo>
                    <a:pt x="5459" y="87574"/>
                  </a:lnTo>
                  <a:lnTo>
                    <a:pt x="8664" y="87722"/>
                  </a:lnTo>
                  <a:lnTo>
                    <a:pt x="17870" y="82242"/>
                  </a:lnTo>
                  <a:lnTo>
                    <a:pt x="29017" y="71339"/>
                  </a:lnTo>
                  <a:lnTo>
                    <a:pt x="47192" y="46072"/>
                  </a:lnTo>
                  <a:lnTo>
                    <a:pt x="66652" y="17538"/>
                  </a:lnTo>
                  <a:lnTo>
                    <a:pt x="69042" y="12243"/>
                  </a:lnTo>
                  <a:lnTo>
                    <a:pt x="67753" y="14594"/>
                  </a:lnTo>
                  <a:lnTo>
                    <a:pt x="61881" y="38444"/>
                  </a:lnTo>
                  <a:lnTo>
                    <a:pt x="60928" y="64236"/>
                  </a:lnTo>
                  <a:lnTo>
                    <a:pt x="63206" y="76506"/>
                  </a:lnTo>
                  <a:lnTo>
                    <a:pt x="66212" y="81049"/>
                  </a:lnTo>
                  <a:lnTo>
                    <a:pt x="75196" y="87977"/>
                  </a:lnTo>
                  <a:lnTo>
                    <a:pt x="80556" y="88696"/>
                  </a:lnTo>
                  <a:lnTo>
                    <a:pt x="92155" y="85732"/>
                  </a:lnTo>
                  <a:lnTo>
                    <a:pt x="102484" y="75947"/>
                  </a:lnTo>
                  <a:lnTo>
                    <a:pt x="110367" y="62192"/>
                  </a:lnTo>
                  <a:lnTo>
                    <a:pt x="113871" y="46671"/>
                  </a:lnTo>
                  <a:lnTo>
                    <a:pt x="113394" y="40697"/>
                  </a:lnTo>
                  <a:lnTo>
                    <a:pt x="111665" y="36009"/>
                  </a:lnTo>
                  <a:lnTo>
                    <a:pt x="102122" y="23416"/>
                  </a:lnTo>
                  <a:lnTo>
                    <a:pt x="101328" y="20255"/>
                  </a:lnTo>
                  <a:lnTo>
                    <a:pt x="103974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7" name="SMARTInkShape-3685"/>
            <p:cNvSpPr/>
            <p:nvPr>
              <p:custDataLst>
                <p:tags r:id="rId129"/>
              </p:custDataLst>
            </p:nvPr>
          </p:nvSpPr>
          <p:spPr>
            <a:xfrm>
              <a:off x="3473450" y="5176132"/>
              <a:ext cx="50801" cy="149616"/>
            </a:xfrm>
            <a:custGeom>
              <a:avLst/>
              <a:gdLst/>
              <a:ahLst/>
              <a:cxnLst/>
              <a:rect l="0" t="0" r="0" b="0"/>
              <a:pathLst>
                <a:path w="50801" h="149616">
                  <a:moveTo>
                    <a:pt x="0" y="5468"/>
                  </a:moveTo>
                  <a:lnTo>
                    <a:pt x="0" y="5468"/>
                  </a:lnTo>
                  <a:lnTo>
                    <a:pt x="3371" y="2097"/>
                  </a:lnTo>
                  <a:lnTo>
                    <a:pt x="6907" y="442"/>
                  </a:lnTo>
                  <a:lnTo>
                    <a:pt x="8838" y="0"/>
                  </a:lnTo>
                  <a:lnTo>
                    <a:pt x="10125" y="412"/>
                  </a:lnTo>
                  <a:lnTo>
                    <a:pt x="10984" y="1392"/>
                  </a:lnTo>
                  <a:lnTo>
                    <a:pt x="11556" y="2750"/>
                  </a:lnTo>
                  <a:lnTo>
                    <a:pt x="12361" y="18147"/>
                  </a:lnTo>
                  <a:lnTo>
                    <a:pt x="5858" y="47325"/>
                  </a:lnTo>
                  <a:lnTo>
                    <a:pt x="2604" y="70638"/>
                  </a:lnTo>
                  <a:lnTo>
                    <a:pt x="1157" y="93699"/>
                  </a:lnTo>
                  <a:lnTo>
                    <a:pt x="1048" y="121138"/>
                  </a:lnTo>
                  <a:lnTo>
                    <a:pt x="3523" y="133547"/>
                  </a:lnTo>
                  <a:lnTo>
                    <a:pt x="8857" y="141884"/>
                  </a:lnTo>
                  <a:lnTo>
                    <a:pt x="15225" y="147236"/>
                  </a:lnTo>
                  <a:lnTo>
                    <a:pt x="20408" y="149615"/>
                  </a:lnTo>
                  <a:lnTo>
                    <a:pt x="23483" y="148838"/>
                  </a:lnTo>
                  <a:lnTo>
                    <a:pt x="38557" y="137452"/>
                  </a:lnTo>
                  <a:lnTo>
                    <a:pt x="50800" y="126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8" name="SMARTInkShape-3686"/>
            <p:cNvSpPr/>
            <p:nvPr>
              <p:custDataLst>
                <p:tags r:id="rId130"/>
              </p:custDataLst>
            </p:nvPr>
          </p:nvSpPr>
          <p:spPr>
            <a:xfrm>
              <a:off x="3463442" y="5264150"/>
              <a:ext cx="92559" cy="18168"/>
            </a:xfrm>
            <a:custGeom>
              <a:avLst/>
              <a:gdLst/>
              <a:ahLst/>
              <a:cxnLst/>
              <a:rect l="0" t="0" r="0" b="0"/>
              <a:pathLst>
                <a:path w="92559" h="18168">
                  <a:moveTo>
                    <a:pt x="3658" y="12700"/>
                  </a:moveTo>
                  <a:lnTo>
                    <a:pt x="3658" y="12700"/>
                  </a:lnTo>
                  <a:lnTo>
                    <a:pt x="287" y="16071"/>
                  </a:lnTo>
                  <a:lnTo>
                    <a:pt x="0" y="17064"/>
                  </a:lnTo>
                  <a:lnTo>
                    <a:pt x="514" y="17726"/>
                  </a:lnTo>
                  <a:lnTo>
                    <a:pt x="1562" y="18167"/>
                  </a:lnTo>
                  <a:lnTo>
                    <a:pt x="23263" y="15417"/>
                  </a:lnTo>
                  <a:lnTo>
                    <a:pt x="48590" y="10144"/>
                  </a:lnTo>
                  <a:lnTo>
                    <a:pt x="92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2" name="SMARTInkShape-Group727"/>
          <p:cNvGrpSpPr/>
          <p:nvPr/>
        </p:nvGrpSpPr>
        <p:grpSpPr>
          <a:xfrm>
            <a:off x="3664833" y="5252332"/>
            <a:ext cx="1789818" cy="243673"/>
            <a:chOff x="3664833" y="5252332"/>
            <a:chExt cx="1789818" cy="243673"/>
          </a:xfrm>
        </p:grpSpPr>
        <p:sp>
          <p:nvSpPr>
            <p:cNvPr id="2120" name="SMARTInkShape-3687"/>
            <p:cNvSpPr/>
            <p:nvPr>
              <p:custDataLst>
                <p:tags r:id="rId110"/>
              </p:custDataLst>
            </p:nvPr>
          </p:nvSpPr>
          <p:spPr>
            <a:xfrm>
              <a:off x="3664833" y="5334000"/>
              <a:ext cx="126118" cy="12701"/>
            </a:xfrm>
            <a:custGeom>
              <a:avLst/>
              <a:gdLst/>
              <a:ahLst/>
              <a:cxnLst/>
              <a:rect l="0" t="0" r="0" b="0"/>
              <a:pathLst>
                <a:path w="126118" h="12701">
                  <a:moveTo>
                    <a:pt x="5467" y="12700"/>
                  </a:moveTo>
                  <a:lnTo>
                    <a:pt x="5467" y="12700"/>
                  </a:lnTo>
                  <a:lnTo>
                    <a:pt x="0" y="7233"/>
                  </a:lnTo>
                  <a:lnTo>
                    <a:pt x="23719" y="4585"/>
                  </a:lnTo>
                  <a:lnTo>
                    <a:pt x="49681" y="1358"/>
                  </a:lnTo>
                  <a:lnTo>
                    <a:pt x="75247" y="402"/>
                  </a:lnTo>
                  <a:lnTo>
                    <a:pt x="105799" y="79"/>
                  </a:lnTo>
                  <a:lnTo>
                    <a:pt x="1261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1" name="SMARTInkShape-3688"/>
            <p:cNvSpPr/>
            <p:nvPr>
              <p:custDataLst>
                <p:tags r:id="rId111"/>
              </p:custDataLst>
            </p:nvPr>
          </p:nvSpPr>
          <p:spPr>
            <a:xfrm>
              <a:off x="3942876" y="5261306"/>
              <a:ext cx="159225" cy="167264"/>
            </a:xfrm>
            <a:custGeom>
              <a:avLst/>
              <a:gdLst/>
              <a:ahLst/>
              <a:cxnLst/>
              <a:rect l="0" t="0" r="0" b="0"/>
              <a:pathLst>
                <a:path w="159225" h="167264">
                  <a:moveTo>
                    <a:pt x="89374" y="21894"/>
                  </a:moveTo>
                  <a:lnTo>
                    <a:pt x="89374" y="21894"/>
                  </a:lnTo>
                  <a:lnTo>
                    <a:pt x="92745" y="18523"/>
                  </a:lnTo>
                  <a:lnTo>
                    <a:pt x="94400" y="14987"/>
                  </a:lnTo>
                  <a:lnTo>
                    <a:pt x="94841" y="13057"/>
                  </a:lnTo>
                  <a:lnTo>
                    <a:pt x="93725" y="11063"/>
                  </a:lnTo>
                  <a:lnTo>
                    <a:pt x="85411" y="4887"/>
                  </a:lnTo>
                  <a:lnTo>
                    <a:pt x="77970" y="695"/>
                  </a:lnTo>
                  <a:lnTo>
                    <a:pt x="74010" y="0"/>
                  </a:lnTo>
                  <a:lnTo>
                    <a:pt x="65848" y="1109"/>
                  </a:lnTo>
                  <a:lnTo>
                    <a:pt x="41129" y="18312"/>
                  </a:lnTo>
                  <a:lnTo>
                    <a:pt x="27715" y="30886"/>
                  </a:lnTo>
                  <a:lnTo>
                    <a:pt x="12230" y="57796"/>
                  </a:lnTo>
                  <a:lnTo>
                    <a:pt x="3112" y="77832"/>
                  </a:lnTo>
                  <a:lnTo>
                    <a:pt x="0" y="100378"/>
                  </a:lnTo>
                  <a:lnTo>
                    <a:pt x="2380" y="123098"/>
                  </a:lnTo>
                  <a:lnTo>
                    <a:pt x="10493" y="142603"/>
                  </a:lnTo>
                  <a:lnTo>
                    <a:pt x="26800" y="156916"/>
                  </a:lnTo>
                  <a:lnTo>
                    <a:pt x="37074" y="162709"/>
                  </a:lnTo>
                  <a:lnTo>
                    <a:pt x="61661" y="167263"/>
                  </a:lnTo>
                  <a:lnTo>
                    <a:pt x="87640" y="166936"/>
                  </a:lnTo>
                  <a:lnTo>
                    <a:pt x="110946" y="164438"/>
                  </a:lnTo>
                  <a:lnTo>
                    <a:pt x="137158" y="155695"/>
                  </a:lnTo>
                  <a:lnTo>
                    <a:pt x="147771" y="148153"/>
                  </a:lnTo>
                  <a:lnTo>
                    <a:pt x="159224" y="136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2" name="SMARTInkShape-3689"/>
            <p:cNvSpPr/>
            <p:nvPr>
              <p:custDataLst>
                <p:tags r:id="rId112"/>
              </p:custDataLst>
            </p:nvPr>
          </p:nvSpPr>
          <p:spPr>
            <a:xfrm>
              <a:off x="4190403" y="5290694"/>
              <a:ext cx="158360" cy="151257"/>
            </a:xfrm>
            <a:custGeom>
              <a:avLst/>
              <a:gdLst/>
              <a:ahLst/>
              <a:cxnLst/>
              <a:rect l="0" t="0" r="0" b="0"/>
              <a:pathLst>
                <a:path w="158360" h="151257">
                  <a:moveTo>
                    <a:pt x="51397" y="11556"/>
                  </a:moveTo>
                  <a:lnTo>
                    <a:pt x="51397" y="11556"/>
                  </a:lnTo>
                  <a:lnTo>
                    <a:pt x="51397" y="8185"/>
                  </a:lnTo>
                  <a:lnTo>
                    <a:pt x="49516" y="4649"/>
                  </a:lnTo>
                  <a:lnTo>
                    <a:pt x="48026" y="2719"/>
                  </a:lnTo>
                  <a:lnTo>
                    <a:pt x="44490" y="572"/>
                  </a:lnTo>
                  <a:lnTo>
                    <a:pt x="42559" y="0"/>
                  </a:lnTo>
                  <a:lnTo>
                    <a:pt x="34769" y="5009"/>
                  </a:lnTo>
                  <a:lnTo>
                    <a:pt x="7841" y="34369"/>
                  </a:lnTo>
                  <a:lnTo>
                    <a:pt x="759" y="42391"/>
                  </a:lnTo>
                  <a:lnTo>
                    <a:pt x="0" y="45518"/>
                  </a:lnTo>
                  <a:lnTo>
                    <a:pt x="904" y="48309"/>
                  </a:lnTo>
                  <a:lnTo>
                    <a:pt x="2919" y="50874"/>
                  </a:lnTo>
                  <a:lnTo>
                    <a:pt x="12682" y="53725"/>
                  </a:lnTo>
                  <a:lnTo>
                    <a:pt x="41946" y="55555"/>
                  </a:lnTo>
                  <a:lnTo>
                    <a:pt x="63178" y="62615"/>
                  </a:lnTo>
                  <a:lnTo>
                    <a:pt x="72626" y="71643"/>
                  </a:lnTo>
                  <a:lnTo>
                    <a:pt x="76133" y="77014"/>
                  </a:lnTo>
                  <a:lnTo>
                    <a:pt x="78148" y="88626"/>
                  </a:lnTo>
                  <a:lnTo>
                    <a:pt x="77698" y="94686"/>
                  </a:lnTo>
                  <a:lnTo>
                    <a:pt x="69671" y="107064"/>
                  </a:lnTo>
                  <a:lnTo>
                    <a:pt x="48265" y="125515"/>
                  </a:lnTo>
                  <a:lnTo>
                    <a:pt x="38161" y="130223"/>
                  </a:lnTo>
                  <a:lnTo>
                    <a:pt x="36929" y="128767"/>
                  </a:lnTo>
                  <a:lnTo>
                    <a:pt x="37440" y="121505"/>
                  </a:lnTo>
                  <a:lnTo>
                    <a:pt x="48437" y="105517"/>
                  </a:lnTo>
                  <a:lnTo>
                    <a:pt x="71843" y="90745"/>
                  </a:lnTo>
                  <a:lnTo>
                    <a:pt x="101121" y="80802"/>
                  </a:lnTo>
                  <a:lnTo>
                    <a:pt x="128768" y="80129"/>
                  </a:lnTo>
                  <a:lnTo>
                    <a:pt x="142464" y="86483"/>
                  </a:lnTo>
                  <a:lnTo>
                    <a:pt x="148092" y="91140"/>
                  </a:lnTo>
                  <a:lnTo>
                    <a:pt x="154345" y="103842"/>
                  </a:lnTo>
                  <a:lnTo>
                    <a:pt x="158359" y="128249"/>
                  </a:lnTo>
                  <a:lnTo>
                    <a:pt x="152997" y="151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3" name="SMARTInkShape-3690"/>
            <p:cNvSpPr/>
            <p:nvPr>
              <p:custDataLst>
                <p:tags r:id="rId113"/>
              </p:custDataLst>
            </p:nvPr>
          </p:nvSpPr>
          <p:spPr>
            <a:xfrm>
              <a:off x="4349750" y="530860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0"/>
                  </a:moveTo>
                  <a:lnTo>
                    <a:pt x="0" y="0"/>
                  </a:lnTo>
                  <a:lnTo>
                    <a:pt x="706" y="6479"/>
                  </a:lnTo>
                  <a:lnTo>
                    <a:pt x="8838" y="35975"/>
                  </a:lnTo>
                  <a:lnTo>
                    <a:pt x="26666" y="67175"/>
                  </a:lnTo>
                  <a:lnTo>
                    <a:pt x="30244" y="76897"/>
                  </a:lnTo>
                  <a:lnTo>
                    <a:pt x="30040" y="79487"/>
                  </a:lnTo>
                  <a:lnTo>
                    <a:pt x="27933" y="84246"/>
                  </a:lnTo>
                  <a:lnTo>
                    <a:pt x="27794" y="85797"/>
                  </a:lnTo>
                  <a:lnTo>
                    <a:pt x="28407" y="86831"/>
                  </a:lnTo>
                  <a:lnTo>
                    <a:pt x="29521" y="87521"/>
                  </a:lnTo>
                  <a:lnTo>
                    <a:pt x="34523" y="84524"/>
                  </a:lnTo>
                  <a:lnTo>
                    <a:pt x="62419" y="56209"/>
                  </a:lnTo>
                  <a:lnTo>
                    <a:pt x="71486" y="46148"/>
                  </a:lnTo>
                  <a:lnTo>
                    <a:pt x="80220" y="41677"/>
                  </a:lnTo>
                  <a:lnTo>
                    <a:pt x="83819" y="41896"/>
                  </a:lnTo>
                  <a:lnTo>
                    <a:pt x="86924" y="43452"/>
                  </a:lnTo>
                  <a:lnTo>
                    <a:pt x="89699" y="45902"/>
                  </a:lnTo>
                  <a:lnTo>
                    <a:pt x="96976" y="59461"/>
                  </a:lnTo>
                  <a:lnTo>
                    <a:pt x="102873" y="87323"/>
                  </a:lnTo>
                  <a:lnTo>
                    <a:pt x="106399" y="95255"/>
                  </a:lnTo>
                  <a:lnTo>
                    <a:pt x="1143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4" name="SMARTInkShape-3691"/>
            <p:cNvSpPr/>
            <p:nvPr>
              <p:custDataLst>
                <p:tags r:id="rId114"/>
              </p:custDataLst>
            </p:nvPr>
          </p:nvSpPr>
          <p:spPr>
            <a:xfrm>
              <a:off x="4508784" y="5330260"/>
              <a:ext cx="117659" cy="165745"/>
            </a:xfrm>
            <a:custGeom>
              <a:avLst/>
              <a:gdLst/>
              <a:ahLst/>
              <a:cxnLst/>
              <a:rect l="0" t="0" r="0" b="0"/>
              <a:pathLst>
                <a:path w="117659" h="165745">
                  <a:moveTo>
                    <a:pt x="82266" y="35490"/>
                  </a:moveTo>
                  <a:lnTo>
                    <a:pt x="82266" y="35490"/>
                  </a:lnTo>
                  <a:lnTo>
                    <a:pt x="82266" y="17814"/>
                  </a:lnTo>
                  <a:lnTo>
                    <a:pt x="80855" y="14534"/>
                  </a:lnTo>
                  <a:lnTo>
                    <a:pt x="75524" y="9007"/>
                  </a:lnTo>
                  <a:lnTo>
                    <a:pt x="66570" y="6081"/>
                  </a:lnTo>
                  <a:lnTo>
                    <a:pt x="61218" y="5301"/>
                  </a:lnTo>
                  <a:lnTo>
                    <a:pt x="47747" y="10078"/>
                  </a:lnTo>
                  <a:lnTo>
                    <a:pt x="32352" y="21374"/>
                  </a:lnTo>
                  <a:lnTo>
                    <a:pt x="9935" y="50122"/>
                  </a:lnTo>
                  <a:lnTo>
                    <a:pt x="1200" y="68335"/>
                  </a:lnTo>
                  <a:lnTo>
                    <a:pt x="0" y="75730"/>
                  </a:lnTo>
                  <a:lnTo>
                    <a:pt x="2429" y="87712"/>
                  </a:lnTo>
                  <a:lnTo>
                    <a:pt x="6464" y="92176"/>
                  </a:lnTo>
                  <a:lnTo>
                    <a:pt x="18473" y="99019"/>
                  </a:lnTo>
                  <a:lnTo>
                    <a:pt x="35098" y="98768"/>
                  </a:lnTo>
                  <a:lnTo>
                    <a:pt x="53541" y="93247"/>
                  </a:lnTo>
                  <a:lnTo>
                    <a:pt x="79086" y="78944"/>
                  </a:lnTo>
                  <a:lnTo>
                    <a:pt x="99668" y="64749"/>
                  </a:lnTo>
                  <a:lnTo>
                    <a:pt x="110226" y="53433"/>
                  </a:lnTo>
                  <a:lnTo>
                    <a:pt x="115860" y="41348"/>
                  </a:lnTo>
                  <a:lnTo>
                    <a:pt x="117658" y="29628"/>
                  </a:lnTo>
                  <a:lnTo>
                    <a:pt x="114703" y="15094"/>
                  </a:lnTo>
                  <a:lnTo>
                    <a:pt x="111264" y="6199"/>
                  </a:lnTo>
                  <a:lnTo>
                    <a:pt x="107948" y="3263"/>
                  </a:lnTo>
                  <a:lnTo>
                    <a:pt x="98619" y="0"/>
                  </a:lnTo>
                  <a:lnTo>
                    <a:pt x="93168" y="1246"/>
                  </a:lnTo>
                  <a:lnTo>
                    <a:pt x="81467" y="8276"/>
                  </a:lnTo>
                  <a:lnTo>
                    <a:pt x="66350" y="27505"/>
                  </a:lnTo>
                  <a:lnTo>
                    <a:pt x="59676" y="54447"/>
                  </a:lnTo>
                  <a:lnTo>
                    <a:pt x="61070" y="84773"/>
                  </a:lnTo>
                  <a:lnTo>
                    <a:pt x="65951" y="116101"/>
                  </a:lnTo>
                  <a:lnTo>
                    <a:pt x="74627" y="147447"/>
                  </a:lnTo>
                  <a:lnTo>
                    <a:pt x="81458" y="158391"/>
                  </a:lnTo>
                  <a:lnTo>
                    <a:pt x="89197" y="164196"/>
                  </a:lnTo>
                  <a:lnTo>
                    <a:pt x="93237" y="165744"/>
                  </a:lnTo>
                  <a:lnTo>
                    <a:pt x="97341" y="165365"/>
                  </a:lnTo>
                  <a:lnTo>
                    <a:pt x="114016" y="1561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5" name="SMARTInkShape-3692"/>
            <p:cNvSpPr/>
            <p:nvPr>
              <p:custDataLst>
                <p:tags r:id="rId115"/>
              </p:custDataLst>
            </p:nvPr>
          </p:nvSpPr>
          <p:spPr>
            <a:xfrm>
              <a:off x="4768664" y="5303572"/>
              <a:ext cx="94937" cy="119855"/>
            </a:xfrm>
            <a:custGeom>
              <a:avLst/>
              <a:gdLst/>
              <a:ahLst/>
              <a:cxnLst/>
              <a:rect l="0" t="0" r="0" b="0"/>
              <a:pathLst>
                <a:path w="94937" h="119855">
                  <a:moveTo>
                    <a:pt x="38286" y="30428"/>
                  </a:moveTo>
                  <a:lnTo>
                    <a:pt x="38286" y="30428"/>
                  </a:lnTo>
                  <a:lnTo>
                    <a:pt x="38286" y="10034"/>
                  </a:lnTo>
                  <a:lnTo>
                    <a:pt x="36404" y="5371"/>
                  </a:lnTo>
                  <a:lnTo>
                    <a:pt x="34915" y="3140"/>
                  </a:lnTo>
                  <a:lnTo>
                    <a:pt x="32511" y="1652"/>
                  </a:lnTo>
                  <a:lnTo>
                    <a:pt x="26077" y="0"/>
                  </a:lnTo>
                  <a:lnTo>
                    <a:pt x="23091" y="266"/>
                  </a:lnTo>
                  <a:lnTo>
                    <a:pt x="17892" y="2441"/>
                  </a:lnTo>
                  <a:lnTo>
                    <a:pt x="4487" y="13639"/>
                  </a:lnTo>
                  <a:lnTo>
                    <a:pt x="3759" y="16413"/>
                  </a:lnTo>
                  <a:lnTo>
                    <a:pt x="4831" y="23258"/>
                  </a:lnTo>
                  <a:lnTo>
                    <a:pt x="8222" y="26354"/>
                  </a:lnTo>
                  <a:lnTo>
                    <a:pt x="33942" y="36392"/>
                  </a:lnTo>
                  <a:lnTo>
                    <a:pt x="59812" y="44895"/>
                  </a:lnTo>
                  <a:lnTo>
                    <a:pt x="84175" y="56351"/>
                  </a:lnTo>
                  <a:lnTo>
                    <a:pt x="90046" y="60411"/>
                  </a:lnTo>
                  <a:lnTo>
                    <a:pt x="93254" y="65233"/>
                  </a:lnTo>
                  <a:lnTo>
                    <a:pt x="94936" y="76236"/>
                  </a:lnTo>
                  <a:lnTo>
                    <a:pt x="89570" y="88181"/>
                  </a:lnTo>
                  <a:lnTo>
                    <a:pt x="85175" y="94330"/>
                  </a:lnTo>
                  <a:lnTo>
                    <a:pt x="62135" y="109726"/>
                  </a:lnTo>
                  <a:lnTo>
                    <a:pt x="36337" y="119854"/>
                  </a:lnTo>
                  <a:lnTo>
                    <a:pt x="21192" y="119326"/>
                  </a:lnTo>
                  <a:lnTo>
                    <a:pt x="8816" y="114389"/>
                  </a:lnTo>
                  <a:lnTo>
                    <a:pt x="965" y="107490"/>
                  </a:lnTo>
                  <a:lnTo>
                    <a:pt x="0" y="103675"/>
                  </a:lnTo>
                  <a:lnTo>
                    <a:pt x="767" y="99720"/>
                  </a:lnTo>
                  <a:lnTo>
                    <a:pt x="6536" y="87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6" name="SMARTInkShape-3693"/>
            <p:cNvSpPr/>
            <p:nvPr>
              <p:custDataLst>
                <p:tags r:id="rId116"/>
              </p:custDataLst>
            </p:nvPr>
          </p:nvSpPr>
          <p:spPr>
            <a:xfrm>
              <a:off x="4916317" y="5359400"/>
              <a:ext cx="17634" cy="64925"/>
            </a:xfrm>
            <a:custGeom>
              <a:avLst/>
              <a:gdLst/>
              <a:ahLst/>
              <a:cxnLst/>
              <a:rect l="0" t="0" r="0" b="0"/>
              <a:pathLst>
                <a:path w="17634" h="64925">
                  <a:moveTo>
                    <a:pt x="4933" y="0"/>
                  </a:moveTo>
                  <a:lnTo>
                    <a:pt x="4933" y="0"/>
                  </a:lnTo>
                  <a:lnTo>
                    <a:pt x="8304" y="3371"/>
                  </a:lnTo>
                  <a:lnTo>
                    <a:pt x="8592" y="5775"/>
                  </a:lnTo>
                  <a:lnTo>
                    <a:pt x="984" y="37271"/>
                  </a:lnTo>
                  <a:lnTo>
                    <a:pt x="0" y="55494"/>
                  </a:lnTo>
                  <a:lnTo>
                    <a:pt x="2270" y="62998"/>
                  </a:lnTo>
                  <a:lnTo>
                    <a:pt x="4569" y="64577"/>
                  </a:lnTo>
                  <a:lnTo>
                    <a:pt x="7513" y="64924"/>
                  </a:lnTo>
                  <a:lnTo>
                    <a:pt x="17633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7" name="SMARTInkShape-3694"/>
            <p:cNvSpPr/>
            <p:nvPr>
              <p:custDataLst>
                <p:tags r:id="rId117"/>
              </p:custDataLst>
            </p:nvPr>
          </p:nvSpPr>
          <p:spPr>
            <a:xfrm>
              <a:off x="4924530" y="5322183"/>
              <a:ext cx="22121" cy="11818"/>
            </a:xfrm>
            <a:custGeom>
              <a:avLst/>
              <a:gdLst/>
              <a:ahLst/>
              <a:cxnLst/>
              <a:rect l="0" t="0" r="0" b="0"/>
              <a:pathLst>
                <a:path w="22121" h="11818">
                  <a:moveTo>
                    <a:pt x="9420" y="5467"/>
                  </a:moveTo>
                  <a:lnTo>
                    <a:pt x="9420" y="5467"/>
                  </a:lnTo>
                  <a:lnTo>
                    <a:pt x="6049" y="2096"/>
                  </a:lnTo>
                  <a:lnTo>
                    <a:pt x="2513" y="441"/>
                  </a:lnTo>
                  <a:lnTo>
                    <a:pt x="582" y="0"/>
                  </a:lnTo>
                  <a:lnTo>
                    <a:pt x="0" y="411"/>
                  </a:lnTo>
                  <a:lnTo>
                    <a:pt x="317" y="1391"/>
                  </a:lnTo>
                  <a:lnTo>
                    <a:pt x="1236" y="2749"/>
                  </a:lnTo>
                  <a:lnTo>
                    <a:pt x="2212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8" name="SMARTInkShape-3695"/>
            <p:cNvSpPr/>
            <p:nvPr>
              <p:custDataLst>
                <p:tags r:id="rId118"/>
              </p:custDataLst>
            </p:nvPr>
          </p:nvSpPr>
          <p:spPr>
            <a:xfrm>
              <a:off x="4997734" y="5346700"/>
              <a:ext cx="82267" cy="69851"/>
            </a:xfrm>
            <a:custGeom>
              <a:avLst/>
              <a:gdLst/>
              <a:ahLst/>
              <a:cxnLst/>
              <a:rect l="0" t="0" r="0" b="0"/>
              <a:pathLst>
                <a:path w="82267" h="69851">
                  <a:moveTo>
                    <a:pt x="12416" y="0"/>
                  </a:moveTo>
                  <a:lnTo>
                    <a:pt x="12416" y="0"/>
                  </a:lnTo>
                  <a:lnTo>
                    <a:pt x="7390" y="20722"/>
                  </a:lnTo>
                  <a:lnTo>
                    <a:pt x="1876" y="49609"/>
                  </a:lnTo>
                  <a:lnTo>
                    <a:pt x="0" y="61532"/>
                  </a:lnTo>
                  <a:lnTo>
                    <a:pt x="611" y="61482"/>
                  </a:lnTo>
                  <a:lnTo>
                    <a:pt x="3171" y="59546"/>
                  </a:lnTo>
                  <a:lnTo>
                    <a:pt x="21382" y="31717"/>
                  </a:lnTo>
                  <a:lnTo>
                    <a:pt x="37941" y="13085"/>
                  </a:lnTo>
                  <a:lnTo>
                    <a:pt x="41427" y="11546"/>
                  </a:lnTo>
                  <a:lnTo>
                    <a:pt x="49064" y="11716"/>
                  </a:lnTo>
                  <a:lnTo>
                    <a:pt x="52370" y="14161"/>
                  </a:lnTo>
                  <a:lnTo>
                    <a:pt x="60394" y="27715"/>
                  </a:lnTo>
                  <a:lnTo>
                    <a:pt x="67545" y="49376"/>
                  </a:lnTo>
                  <a:lnTo>
                    <a:pt x="68219" y="54084"/>
                  </a:lnTo>
                  <a:lnTo>
                    <a:pt x="70079" y="57927"/>
                  </a:lnTo>
                  <a:lnTo>
                    <a:pt x="8226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9" name="SMARTInkShape-3696"/>
            <p:cNvSpPr/>
            <p:nvPr>
              <p:custDataLst>
                <p:tags r:id="rId119"/>
              </p:custDataLst>
            </p:nvPr>
          </p:nvSpPr>
          <p:spPr>
            <a:xfrm>
              <a:off x="5143005" y="5295900"/>
              <a:ext cx="127496" cy="115826"/>
            </a:xfrm>
            <a:custGeom>
              <a:avLst/>
              <a:gdLst/>
              <a:ahLst/>
              <a:cxnLst/>
              <a:rect l="0" t="0" r="0" b="0"/>
              <a:pathLst>
                <a:path w="127496" h="115826">
                  <a:moveTo>
                    <a:pt x="19545" y="31750"/>
                  </a:moveTo>
                  <a:lnTo>
                    <a:pt x="19545" y="31750"/>
                  </a:lnTo>
                  <a:lnTo>
                    <a:pt x="19545" y="35120"/>
                  </a:lnTo>
                  <a:lnTo>
                    <a:pt x="5730" y="60311"/>
                  </a:lnTo>
                  <a:lnTo>
                    <a:pt x="0" y="74783"/>
                  </a:lnTo>
                  <a:lnTo>
                    <a:pt x="290" y="104392"/>
                  </a:lnTo>
                  <a:lnTo>
                    <a:pt x="1770" y="106990"/>
                  </a:lnTo>
                  <a:lnTo>
                    <a:pt x="4167" y="108015"/>
                  </a:lnTo>
                  <a:lnTo>
                    <a:pt x="7176" y="107993"/>
                  </a:lnTo>
                  <a:lnTo>
                    <a:pt x="21525" y="101221"/>
                  </a:lnTo>
                  <a:lnTo>
                    <a:pt x="44648" y="72169"/>
                  </a:lnTo>
                  <a:lnTo>
                    <a:pt x="55078" y="60116"/>
                  </a:lnTo>
                  <a:lnTo>
                    <a:pt x="55228" y="61244"/>
                  </a:lnTo>
                  <a:lnTo>
                    <a:pt x="51952" y="83925"/>
                  </a:lnTo>
                  <a:lnTo>
                    <a:pt x="55351" y="95861"/>
                  </a:lnTo>
                  <a:lnTo>
                    <a:pt x="58232" y="102007"/>
                  </a:lnTo>
                  <a:lnTo>
                    <a:pt x="67078" y="110718"/>
                  </a:lnTo>
                  <a:lnTo>
                    <a:pt x="72400" y="114029"/>
                  </a:lnTo>
                  <a:lnTo>
                    <a:pt x="83959" y="115825"/>
                  </a:lnTo>
                  <a:lnTo>
                    <a:pt x="90004" y="115317"/>
                  </a:lnTo>
                  <a:lnTo>
                    <a:pt x="102366" y="107226"/>
                  </a:lnTo>
                  <a:lnTo>
                    <a:pt x="113504" y="94223"/>
                  </a:lnTo>
                  <a:lnTo>
                    <a:pt x="120805" y="79036"/>
                  </a:lnTo>
                  <a:lnTo>
                    <a:pt x="122641" y="64760"/>
                  </a:lnTo>
                  <a:lnTo>
                    <a:pt x="120399" y="51360"/>
                  </a:lnTo>
                  <a:lnTo>
                    <a:pt x="113320" y="33327"/>
                  </a:lnTo>
                  <a:lnTo>
                    <a:pt x="113669" y="25866"/>
                  </a:lnTo>
                  <a:lnTo>
                    <a:pt x="1274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0" name="SMARTInkShape-3697"/>
            <p:cNvSpPr/>
            <p:nvPr>
              <p:custDataLst>
                <p:tags r:id="rId120"/>
              </p:custDataLst>
            </p:nvPr>
          </p:nvSpPr>
          <p:spPr>
            <a:xfrm>
              <a:off x="5327650" y="5252332"/>
              <a:ext cx="82551" cy="130772"/>
            </a:xfrm>
            <a:custGeom>
              <a:avLst/>
              <a:gdLst/>
              <a:ahLst/>
              <a:cxnLst/>
              <a:rect l="0" t="0" r="0" b="0"/>
              <a:pathLst>
                <a:path w="82551" h="130772">
                  <a:moveTo>
                    <a:pt x="0" y="5468"/>
                  </a:moveTo>
                  <a:lnTo>
                    <a:pt x="0" y="5468"/>
                  </a:lnTo>
                  <a:lnTo>
                    <a:pt x="10139" y="1104"/>
                  </a:lnTo>
                  <a:lnTo>
                    <a:pt x="17676" y="0"/>
                  </a:lnTo>
                  <a:lnTo>
                    <a:pt x="20957" y="1823"/>
                  </a:lnTo>
                  <a:lnTo>
                    <a:pt x="26482" y="9492"/>
                  </a:lnTo>
                  <a:lnTo>
                    <a:pt x="27529" y="21838"/>
                  </a:lnTo>
                  <a:lnTo>
                    <a:pt x="22268" y="46537"/>
                  </a:lnTo>
                  <a:lnTo>
                    <a:pt x="13653" y="74316"/>
                  </a:lnTo>
                  <a:lnTo>
                    <a:pt x="10302" y="90395"/>
                  </a:lnTo>
                  <a:lnTo>
                    <a:pt x="12381" y="107380"/>
                  </a:lnTo>
                  <a:lnTo>
                    <a:pt x="15616" y="116849"/>
                  </a:lnTo>
                  <a:lnTo>
                    <a:pt x="23168" y="123880"/>
                  </a:lnTo>
                  <a:lnTo>
                    <a:pt x="33580" y="128651"/>
                  </a:lnTo>
                  <a:lnTo>
                    <a:pt x="45263" y="130771"/>
                  </a:lnTo>
                  <a:lnTo>
                    <a:pt x="63741" y="128594"/>
                  </a:lnTo>
                  <a:lnTo>
                    <a:pt x="72544" y="123455"/>
                  </a:lnTo>
                  <a:lnTo>
                    <a:pt x="82550" y="11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1" name="SMARTInkShape-3698"/>
            <p:cNvSpPr/>
            <p:nvPr>
              <p:custDataLst>
                <p:tags r:id="rId121"/>
              </p:custDataLst>
            </p:nvPr>
          </p:nvSpPr>
          <p:spPr>
            <a:xfrm>
              <a:off x="5336979" y="5314950"/>
              <a:ext cx="117672" cy="12701"/>
            </a:xfrm>
            <a:custGeom>
              <a:avLst/>
              <a:gdLst/>
              <a:ahLst/>
              <a:cxnLst/>
              <a:rect l="0" t="0" r="0" b="0"/>
              <a:pathLst>
                <a:path w="11767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11388" y="9329"/>
                  </a:lnTo>
                  <a:lnTo>
                    <a:pt x="32569" y="7674"/>
                  </a:lnTo>
                  <a:lnTo>
                    <a:pt x="60092" y="6233"/>
                  </a:lnTo>
                  <a:lnTo>
                    <a:pt x="88787" y="3240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6" name="SMARTInkShape-Group728"/>
          <p:cNvGrpSpPr/>
          <p:nvPr/>
        </p:nvGrpSpPr>
        <p:grpSpPr>
          <a:xfrm>
            <a:off x="5480050" y="5673529"/>
            <a:ext cx="1718198" cy="299369"/>
            <a:chOff x="5480050" y="5673529"/>
            <a:chExt cx="1718198" cy="299369"/>
          </a:xfrm>
        </p:grpSpPr>
        <p:sp>
          <p:nvSpPr>
            <p:cNvPr id="2133" name="SMARTInkShape-3699"/>
            <p:cNvSpPr/>
            <p:nvPr>
              <p:custDataLst>
                <p:tags r:id="rId97"/>
              </p:custDataLst>
            </p:nvPr>
          </p:nvSpPr>
          <p:spPr>
            <a:xfrm>
              <a:off x="7118350" y="5673529"/>
              <a:ext cx="79898" cy="276422"/>
            </a:xfrm>
            <a:custGeom>
              <a:avLst/>
              <a:gdLst/>
              <a:ahLst/>
              <a:cxnLst/>
              <a:rect l="0" t="0" r="0" b="0"/>
              <a:pathLst>
                <a:path w="79898" h="276422">
                  <a:moveTo>
                    <a:pt x="31750" y="3371"/>
                  </a:moveTo>
                  <a:lnTo>
                    <a:pt x="31750" y="3371"/>
                  </a:lnTo>
                  <a:lnTo>
                    <a:pt x="28379" y="0"/>
                  </a:lnTo>
                  <a:lnTo>
                    <a:pt x="28091" y="1123"/>
                  </a:lnTo>
                  <a:lnTo>
                    <a:pt x="36463" y="25661"/>
                  </a:lnTo>
                  <a:lnTo>
                    <a:pt x="47250" y="52789"/>
                  </a:lnTo>
                  <a:lnTo>
                    <a:pt x="54077" y="70889"/>
                  </a:lnTo>
                  <a:lnTo>
                    <a:pt x="61452" y="90716"/>
                  </a:lnTo>
                  <a:lnTo>
                    <a:pt x="67779" y="109578"/>
                  </a:lnTo>
                  <a:lnTo>
                    <a:pt x="73408" y="127798"/>
                  </a:lnTo>
                  <a:lnTo>
                    <a:pt x="78572" y="145589"/>
                  </a:lnTo>
                  <a:lnTo>
                    <a:pt x="79897" y="162388"/>
                  </a:lnTo>
                  <a:lnTo>
                    <a:pt x="78665" y="178527"/>
                  </a:lnTo>
                  <a:lnTo>
                    <a:pt x="75726" y="194225"/>
                  </a:lnTo>
                  <a:lnTo>
                    <a:pt x="59292" y="221075"/>
                  </a:lnTo>
                  <a:lnTo>
                    <a:pt x="29797" y="252261"/>
                  </a:lnTo>
                  <a:lnTo>
                    <a:pt x="11416" y="269263"/>
                  </a:lnTo>
                  <a:lnTo>
                    <a:pt x="0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4" name="SMARTInkShape-3700"/>
            <p:cNvSpPr/>
            <p:nvPr>
              <p:custDataLst>
                <p:tags r:id="rId98"/>
              </p:custDataLst>
            </p:nvPr>
          </p:nvSpPr>
          <p:spPr>
            <a:xfrm>
              <a:off x="6936138" y="5735216"/>
              <a:ext cx="142858" cy="237682"/>
            </a:xfrm>
            <a:custGeom>
              <a:avLst/>
              <a:gdLst/>
              <a:ahLst/>
              <a:cxnLst/>
              <a:rect l="0" t="0" r="0" b="0"/>
              <a:pathLst>
                <a:path w="142858" h="237682">
                  <a:moveTo>
                    <a:pt x="86962" y="49634"/>
                  </a:moveTo>
                  <a:lnTo>
                    <a:pt x="86962" y="49634"/>
                  </a:lnTo>
                  <a:lnTo>
                    <a:pt x="93704" y="46263"/>
                  </a:lnTo>
                  <a:lnTo>
                    <a:pt x="95690" y="44565"/>
                  </a:lnTo>
                  <a:lnTo>
                    <a:pt x="99139" y="38078"/>
                  </a:lnTo>
                  <a:lnTo>
                    <a:pt x="78633" y="22036"/>
                  </a:lnTo>
                  <a:lnTo>
                    <a:pt x="70561" y="19730"/>
                  </a:lnTo>
                  <a:lnTo>
                    <a:pt x="65445" y="19114"/>
                  </a:lnTo>
                  <a:lnTo>
                    <a:pt x="41389" y="24991"/>
                  </a:lnTo>
                  <a:lnTo>
                    <a:pt x="25785" y="35624"/>
                  </a:lnTo>
                  <a:lnTo>
                    <a:pt x="12500" y="50463"/>
                  </a:lnTo>
                  <a:lnTo>
                    <a:pt x="1892" y="68817"/>
                  </a:lnTo>
                  <a:lnTo>
                    <a:pt x="0" y="86853"/>
                  </a:lnTo>
                  <a:lnTo>
                    <a:pt x="3862" y="102864"/>
                  </a:lnTo>
                  <a:lnTo>
                    <a:pt x="10282" y="114684"/>
                  </a:lnTo>
                  <a:lnTo>
                    <a:pt x="25366" y="122760"/>
                  </a:lnTo>
                  <a:lnTo>
                    <a:pt x="35314" y="125901"/>
                  </a:lnTo>
                  <a:lnTo>
                    <a:pt x="57657" y="125629"/>
                  </a:lnTo>
                  <a:lnTo>
                    <a:pt x="80288" y="120804"/>
                  </a:lnTo>
                  <a:lnTo>
                    <a:pt x="107484" y="109448"/>
                  </a:lnTo>
                  <a:lnTo>
                    <a:pt x="119837" y="98796"/>
                  </a:lnTo>
                  <a:lnTo>
                    <a:pt x="134724" y="77528"/>
                  </a:lnTo>
                  <a:lnTo>
                    <a:pt x="141331" y="56723"/>
                  </a:lnTo>
                  <a:lnTo>
                    <a:pt x="142857" y="31435"/>
                  </a:lnTo>
                  <a:lnTo>
                    <a:pt x="140497" y="21320"/>
                  </a:lnTo>
                  <a:lnTo>
                    <a:pt x="131831" y="7692"/>
                  </a:lnTo>
                  <a:lnTo>
                    <a:pt x="124307" y="2770"/>
                  </a:lnTo>
                  <a:lnTo>
                    <a:pt x="112139" y="0"/>
                  </a:lnTo>
                  <a:lnTo>
                    <a:pt x="104501" y="58"/>
                  </a:lnTo>
                  <a:lnTo>
                    <a:pt x="98756" y="2435"/>
                  </a:lnTo>
                  <a:lnTo>
                    <a:pt x="88183" y="11112"/>
                  </a:lnTo>
                  <a:lnTo>
                    <a:pt x="76113" y="29361"/>
                  </a:lnTo>
                  <a:lnTo>
                    <a:pt x="66971" y="56013"/>
                  </a:lnTo>
                  <a:lnTo>
                    <a:pt x="67729" y="81632"/>
                  </a:lnTo>
                  <a:lnTo>
                    <a:pt x="73474" y="111128"/>
                  </a:lnTo>
                  <a:lnTo>
                    <a:pt x="83085" y="140701"/>
                  </a:lnTo>
                  <a:lnTo>
                    <a:pt x="92529" y="168424"/>
                  </a:lnTo>
                  <a:lnTo>
                    <a:pt x="99314" y="193446"/>
                  </a:lnTo>
                  <a:lnTo>
                    <a:pt x="99872" y="221282"/>
                  </a:lnTo>
                  <a:lnTo>
                    <a:pt x="99690" y="237512"/>
                  </a:lnTo>
                  <a:lnTo>
                    <a:pt x="100386" y="237681"/>
                  </a:lnTo>
                  <a:lnTo>
                    <a:pt x="106012" y="2337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5" name="SMARTInkShape-3701"/>
            <p:cNvSpPr/>
            <p:nvPr>
              <p:custDataLst>
                <p:tags r:id="rId99"/>
              </p:custDataLst>
            </p:nvPr>
          </p:nvSpPr>
          <p:spPr>
            <a:xfrm>
              <a:off x="6762750" y="57912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0818"/>
                  </a:lnTo>
                  <a:lnTo>
                    <a:pt x="55500" y="579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6" name="SMARTInkShape-3702"/>
            <p:cNvSpPr/>
            <p:nvPr>
              <p:custDataLst>
                <p:tags r:id="rId100"/>
              </p:custDataLst>
            </p:nvPr>
          </p:nvSpPr>
          <p:spPr>
            <a:xfrm>
              <a:off x="6788150" y="5755792"/>
              <a:ext cx="12701" cy="86209"/>
            </a:xfrm>
            <a:custGeom>
              <a:avLst/>
              <a:gdLst/>
              <a:ahLst/>
              <a:cxnLst/>
              <a:rect l="0" t="0" r="0" b="0"/>
              <a:pathLst>
                <a:path w="12701" h="862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4"/>
                  </a:lnTo>
                  <a:lnTo>
                    <a:pt x="8838" y="1562"/>
                  </a:lnTo>
                  <a:lnTo>
                    <a:pt x="10126" y="3672"/>
                  </a:lnTo>
                  <a:lnTo>
                    <a:pt x="11556" y="9779"/>
                  </a:lnTo>
                  <a:lnTo>
                    <a:pt x="12474" y="39700"/>
                  </a:lnTo>
                  <a:lnTo>
                    <a:pt x="12655" y="67875"/>
                  </a:lnTo>
                  <a:lnTo>
                    <a:pt x="12700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7" name="SMARTInkShape-3703"/>
            <p:cNvSpPr/>
            <p:nvPr>
              <p:custDataLst>
                <p:tags r:id="rId101"/>
              </p:custDataLst>
            </p:nvPr>
          </p:nvSpPr>
          <p:spPr>
            <a:xfrm>
              <a:off x="6616700" y="5803900"/>
              <a:ext cx="95251" cy="22422"/>
            </a:xfrm>
            <a:custGeom>
              <a:avLst/>
              <a:gdLst/>
              <a:ahLst/>
              <a:cxnLst/>
              <a:rect l="0" t="0" r="0" b="0"/>
              <a:pathLst>
                <a:path w="95251" h="22422">
                  <a:moveTo>
                    <a:pt x="0" y="19050"/>
                  </a:moveTo>
                  <a:lnTo>
                    <a:pt x="0" y="19050"/>
                  </a:lnTo>
                  <a:lnTo>
                    <a:pt x="3371" y="22421"/>
                  </a:lnTo>
                  <a:lnTo>
                    <a:pt x="12552" y="22194"/>
                  </a:lnTo>
                  <a:lnTo>
                    <a:pt x="35469" y="16218"/>
                  </a:lnTo>
                  <a:lnTo>
                    <a:pt x="64601" y="739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8" name="SMARTInkShape-3704"/>
            <p:cNvSpPr/>
            <p:nvPr>
              <p:custDataLst>
                <p:tags r:id="rId102"/>
              </p:custDataLst>
            </p:nvPr>
          </p:nvSpPr>
          <p:spPr>
            <a:xfrm>
              <a:off x="6619480" y="5754865"/>
              <a:ext cx="79771" cy="119027"/>
            </a:xfrm>
            <a:custGeom>
              <a:avLst/>
              <a:gdLst/>
              <a:ahLst/>
              <a:cxnLst/>
              <a:rect l="0" t="0" r="0" b="0"/>
              <a:pathLst>
                <a:path w="79771" h="119027">
                  <a:moveTo>
                    <a:pt x="9920" y="10935"/>
                  </a:moveTo>
                  <a:lnTo>
                    <a:pt x="9920" y="10935"/>
                  </a:lnTo>
                  <a:lnTo>
                    <a:pt x="15388" y="0"/>
                  </a:lnTo>
                  <a:lnTo>
                    <a:pt x="15682" y="822"/>
                  </a:lnTo>
                  <a:lnTo>
                    <a:pt x="16009" y="5500"/>
                  </a:lnTo>
                  <a:lnTo>
                    <a:pt x="7447" y="36585"/>
                  </a:lnTo>
                  <a:lnTo>
                    <a:pt x="250" y="68159"/>
                  </a:lnTo>
                  <a:lnTo>
                    <a:pt x="0" y="94212"/>
                  </a:lnTo>
                  <a:lnTo>
                    <a:pt x="3394" y="105803"/>
                  </a:lnTo>
                  <a:lnTo>
                    <a:pt x="9607" y="115657"/>
                  </a:lnTo>
                  <a:lnTo>
                    <a:pt x="13945" y="118145"/>
                  </a:lnTo>
                  <a:lnTo>
                    <a:pt x="24409" y="119026"/>
                  </a:lnTo>
                  <a:lnTo>
                    <a:pt x="36115" y="113303"/>
                  </a:lnTo>
                  <a:lnTo>
                    <a:pt x="60877" y="92382"/>
                  </a:lnTo>
                  <a:lnTo>
                    <a:pt x="79770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9" name="SMARTInkShape-3705"/>
            <p:cNvSpPr/>
            <p:nvPr>
              <p:custDataLst>
                <p:tags r:id="rId103"/>
              </p:custDataLst>
            </p:nvPr>
          </p:nvSpPr>
          <p:spPr>
            <a:xfrm>
              <a:off x="6422239" y="5806591"/>
              <a:ext cx="133267" cy="94562"/>
            </a:xfrm>
            <a:custGeom>
              <a:avLst/>
              <a:gdLst/>
              <a:ahLst/>
              <a:cxnLst/>
              <a:rect l="0" t="0" r="0" b="0"/>
              <a:pathLst>
                <a:path w="133267" h="94562">
                  <a:moveTo>
                    <a:pt x="35711" y="3659"/>
                  </a:moveTo>
                  <a:lnTo>
                    <a:pt x="35711" y="3659"/>
                  </a:lnTo>
                  <a:lnTo>
                    <a:pt x="32340" y="288"/>
                  </a:lnTo>
                  <a:lnTo>
                    <a:pt x="30642" y="0"/>
                  </a:lnTo>
                  <a:lnTo>
                    <a:pt x="28803" y="514"/>
                  </a:lnTo>
                  <a:lnTo>
                    <a:pt x="26873" y="1563"/>
                  </a:lnTo>
                  <a:lnTo>
                    <a:pt x="17413" y="16522"/>
                  </a:lnTo>
                  <a:lnTo>
                    <a:pt x="5673" y="45570"/>
                  </a:lnTo>
                  <a:lnTo>
                    <a:pt x="0" y="74246"/>
                  </a:lnTo>
                  <a:lnTo>
                    <a:pt x="615" y="81056"/>
                  </a:lnTo>
                  <a:lnTo>
                    <a:pt x="2436" y="86301"/>
                  </a:lnTo>
                  <a:lnTo>
                    <a:pt x="5061" y="90504"/>
                  </a:lnTo>
                  <a:lnTo>
                    <a:pt x="8927" y="92600"/>
                  </a:lnTo>
                  <a:lnTo>
                    <a:pt x="18868" y="93048"/>
                  </a:lnTo>
                  <a:lnTo>
                    <a:pt x="39736" y="82591"/>
                  </a:lnTo>
                  <a:lnTo>
                    <a:pt x="60422" y="59345"/>
                  </a:lnTo>
                  <a:lnTo>
                    <a:pt x="73215" y="33486"/>
                  </a:lnTo>
                  <a:lnTo>
                    <a:pt x="75192" y="22089"/>
                  </a:lnTo>
                  <a:lnTo>
                    <a:pt x="74732" y="18064"/>
                  </a:lnTo>
                  <a:lnTo>
                    <a:pt x="73719" y="16083"/>
                  </a:lnTo>
                  <a:lnTo>
                    <a:pt x="72338" y="15470"/>
                  </a:lnTo>
                  <a:lnTo>
                    <a:pt x="70713" y="15766"/>
                  </a:lnTo>
                  <a:lnTo>
                    <a:pt x="61682" y="33038"/>
                  </a:lnTo>
                  <a:lnTo>
                    <a:pt x="56812" y="60499"/>
                  </a:lnTo>
                  <a:lnTo>
                    <a:pt x="59435" y="76899"/>
                  </a:lnTo>
                  <a:lnTo>
                    <a:pt x="62111" y="84235"/>
                  </a:lnTo>
                  <a:lnTo>
                    <a:pt x="66716" y="89127"/>
                  </a:lnTo>
                  <a:lnTo>
                    <a:pt x="79359" y="94561"/>
                  </a:lnTo>
                  <a:lnTo>
                    <a:pt x="94386" y="93213"/>
                  </a:lnTo>
                  <a:lnTo>
                    <a:pt x="102345" y="90878"/>
                  </a:lnTo>
                  <a:lnTo>
                    <a:pt x="116831" y="80758"/>
                  </a:lnTo>
                  <a:lnTo>
                    <a:pt x="128209" y="67559"/>
                  </a:lnTo>
                  <a:lnTo>
                    <a:pt x="133266" y="54637"/>
                  </a:lnTo>
                  <a:lnTo>
                    <a:pt x="133203" y="48933"/>
                  </a:lnTo>
                  <a:lnTo>
                    <a:pt x="129370" y="38832"/>
                  </a:lnTo>
                  <a:lnTo>
                    <a:pt x="124844" y="33403"/>
                  </a:lnTo>
                  <a:lnTo>
                    <a:pt x="122650" y="31954"/>
                  </a:lnTo>
                  <a:lnTo>
                    <a:pt x="121187" y="29578"/>
                  </a:lnTo>
                  <a:lnTo>
                    <a:pt x="118261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0" name="SMARTInkShape-3706"/>
            <p:cNvSpPr/>
            <p:nvPr>
              <p:custDataLst>
                <p:tags r:id="rId104"/>
              </p:custDataLst>
            </p:nvPr>
          </p:nvSpPr>
          <p:spPr>
            <a:xfrm>
              <a:off x="6329380" y="5722789"/>
              <a:ext cx="77771" cy="226872"/>
            </a:xfrm>
            <a:custGeom>
              <a:avLst/>
              <a:gdLst/>
              <a:ahLst/>
              <a:cxnLst/>
              <a:rect l="0" t="0" r="0" b="0"/>
              <a:pathLst>
                <a:path w="77771" h="226872">
                  <a:moveTo>
                    <a:pt x="58720" y="36661"/>
                  </a:moveTo>
                  <a:lnTo>
                    <a:pt x="58720" y="36661"/>
                  </a:lnTo>
                  <a:lnTo>
                    <a:pt x="45855" y="4973"/>
                  </a:lnTo>
                  <a:lnTo>
                    <a:pt x="43793" y="719"/>
                  </a:lnTo>
                  <a:lnTo>
                    <a:pt x="40302" y="0"/>
                  </a:lnTo>
                  <a:lnTo>
                    <a:pt x="30779" y="4844"/>
                  </a:lnTo>
                  <a:lnTo>
                    <a:pt x="13517" y="36328"/>
                  </a:lnTo>
                  <a:lnTo>
                    <a:pt x="8829" y="51961"/>
                  </a:lnTo>
                  <a:lnTo>
                    <a:pt x="4998" y="69439"/>
                  </a:lnTo>
                  <a:lnTo>
                    <a:pt x="1739" y="88146"/>
                  </a:lnTo>
                  <a:lnTo>
                    <a:pt x="272" y="106262"/>
                  </a:lnTo>
                  <a:lnTo>
                    <a:pt x="0" y="123984"/>
                  </a:lnTo>
                  <a:lnTo>
                    <a:pt x="523" y="141443"/>
                  </a:lnTo>
                  <a:lnTo>
                    <a:pt x="4867" y="170249"/>
                  </a:lnTo>
                  <a:lnTo>
                    <a:pt x="12208" y="193400"/>
                  </a:lnTo>
                  <a:lnTo>
                    <a:pt x="22526" y="210745"/>
                  </a:lnTo>
                  <a:lnTo>
                    <a:pt x="34167" y="221747"/>
                  </a:lnTo>
                  <a:lnTo>
                    <a:pt x="40235" y="225668"/>
                  </a:lnTo>
                  <a:lnTo>
                    <a:pt x="47102" y="226871"/>
                  </a:lnTo>
                  <a:lnTo>
                    <a:pt x="77770" y="220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1" name="SMARTInkShape-3707"/>
            <p:cNvSpPr/>
            <p:nvPr>
              <p:custDataLst>
                <p:tags r:id="rId105"/>
              </p:custDataLst>
            </p:nvPr>
          </p:nvSpPr>
          <p:spPr>
            <a:xfrm>
              <a:off x="6105221" y="5830772"/>
              <a:ext cx="182006" cy="99961"/>
            </a:xfrm>
            <a:custGeom>
              <a:avLst/>
              <a:gdLst/>
              <a:ahLst/>
              <a:cxnLst/>
              <a:rect l="0" t="0" r="0" b="0"/>
              <a:pathLst>
                <a:path w="182006" h="99961">
                  <a:moveTo>
                    <a:pt x="35229" y="4878"/>
                  </a:moveTo>
                  <a:lnTo>
                    <a:pt x="35229" y="4878"/>
                  </a:lnTo>
                  <a:lnTo>
                    <a:pt x="31858" y="4878"/>
                  </a:lnTo>
                  <a:lnTo>
                    <a:pt x="8093" y="34764"/>
                  </a:lnTo>
                  <a:lnTo>
                    <a:pt x="2002" y="50381"/>
                  </a:lnTo>
                  <a:lnTo>
                    <a:pt x="0" y="65318"/>
                  </a:lnTo>
                  <a:lnTo>
                    <a:pt x="1463" y="76660"/>
                  </a:lnTo>
                  <a:lnTo>
                    <a:pt x="5663" y="79544"/>
                  </a:lnTo>
                  <a:lnTo>
                    <a:pt x="19737" y="80866"/>
                  </a:lnTo>
                  <a:lnTo>
                    <a:pt x="35868" y="73458"/>
                  </a:lnTo>
                  <a:lnTo>
                    <a:pt x="65851" y="45706"/>
                  </a:lnTo>
                  <a:lnTo>
                    <a:pt x="69755" y="37741"/>
                  </a:lnTo>
                  <a:lnTo>
                    <a:pt x="72210" y="21365"/>
                  </a:lnTo>
                  <a:lnTo>
                    <a:pt x="69761" y="15163"/>
                  </a:lnTo>
                  <a:lnTo>
                    <a:pt x="65306" y="10324"/>
                  </a:lnTo>
                  <a:lnTo>
                    <a:pt x="59514" y="6392"/>
                  </a:lnTo>
                  <a:lnTo>
                    <a:pt x="45552" y="3904"/>
                  </a:lnTo>
                  <a:lnTo>
                    <a:pt x="31350" y="5856"/>
                  </a:lnTo>
                  <a:lnTo>
                    <a:pt x="20335" y="11428"/>
                  </a:lnTo>
                  <a:lnTo>
                    <a:pt x="14498" y="16726"/>
                  </a:lnTo>
                  <a:lnTo>
                    <a:pt x="12942" y="19128"/>
                  </a:lnTo>
                  <a:lnTo>
                    <a:pt x="14726" y="20727"/>
                  </a:lnTo>
                  <a:lnTo>
                    <a:pt x="24236" y="22505"/>
                  </a:lnTo>
                  <a:lnTo>
                    <a:pt x="52198" y="20135"/>
                  </a:lnTo>
                  <a:lnTo>
                    <a:pt x="83923" y="11593"/>
                  </a:lnTo>
                  <a:lnTo>
                    <a:pt x="114698" y="1841"/>
                  </a:lnTo>
                  <a:lnTo>
                    <a:pt x="122994" y="0"/>
                  </a:lnTo>
                  <a:lnTo>
                    <a:pt x="124784" y="215"/>
                  </a:lnTo>
                  <a:lnTo>
                    <a:pt x="125272" y="1064"/>
                  </a:lnTo>
                  <a:lnTo>
                    <a:pt x="124890" y="2336"/>
                  </a:lnTo>
                  <a:lnTo>
                    <a:pt x="109890" y="22330"/>
                  </a:lnTo>
                  <a:lnTo>
                    <a:pt x="109697" y="25686"/>
                  </a:lnTo>
                  <a:lnTo>
                    <a:pt x="110980" y="28628"/>
                  </a:lnTo>
                  <a:lnTo>
                    <a:pt x="113247" y="31295"/>
                  </a:lnTo>
                  <a:lnTo>
                    <a:pt x="121409" y="34258"/>
                  </a:lnTo>
                  <a:lnTo>
                    <a:pt x="150638" y="36160"/>
                  </a:lnTo>
                  <a:lnTo>
                    <a:pt x="164368" y="40182"/>
                  </a:lnTo>
                  <a:lnTo>
                    <a:pt x="170004" y="43231"/>
                  </a:lnTo>
                  <a:lnTo>
                    <a:pt x="178150" y="52263"/>
                  </a:lnTo>
                  <a:lnTo>
                    <a:pt x="181310" y="57634"/>
                  </a:lnTo>
                  <a:lnTo>
                    <a:pt x="182005" y="64037"/>
                  </a:lnTo>
                  <a:lnTo>
                    <a:pt x="179015" y="78679"/>
                  </a:lnTo>
                  <a:lnTo>
                    <a:pt x="171101" y="90830"/>
                  </a:lnTo>
                  <a:lnTo>
                    <a:pt x="166027" y="96046"/>
                  </a:lnTo>
                  <a:lnTo>
                    <a:pt x="161233" y="98818"/>
                  </a:lnTo>
                  <a:lnTo>
                    <a:pt x="156626" y="99960"/>
                  </a:lnTo>
                  <a:lnTo>
                    <a:pt x="148450" y="99347"/>
                  </a:lnTo>
                  <a:lnTo>
                    <a:pt x="136829" y="937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2" name="SMARTInkShape-3708"/>
            <p:cNvSpPr/>
            <p:nvPr>
              <p:custDataLst>
                <p:tags r:id="rId106"/>
              </p:custDataLst>
            </p:nvPr>
          </p:nvSpPr>
          <p:spPr>
            <a:xfrm>
              <a:off x="5986922" y="5801540"/>
              <a:ext cx="83679" cy="109601"/>
            </a:xfrm>
            <a:custGeom>
              <a:avLst/>
              <a:gdLst/>
              <a:ahLst/>
              <a:cxnLst/>
              <a:rect l="0" t="0" r="0" b="0"/>
              <a:pathLst>
                <a:path w="83679" h="109601">
                  <a:moveTo>
                    <a:pt x="83678" y="15060"/>
                  </a:moveTo>
                  <a:lnTo>
                    <a:pt x="83678" y="15060"/>
                  </a:lnTo>
                  <a:lnTo>
                    <a:pt x="80307" y="8318"/>
                  </a:lnTo>
                  <a:lnTo>
                    <a:pt x="74889" y="3127"/>
                  </a:lnTo>
                  <a:lnTo>
                    <a:pt x="71469" y="755"/>
                  </a:lnTo>
                  <a:lnTo>
                    <a:pt x="60143" y="0"/>
                  </a:lnTo>
                  <a:lnTo>
                    <a:pt x="53171" y="786"/>
                  </a:lnTo>
                  <a:lnTo>
                    <a:pt x="39781" y="9187"/>
                  </a:lnTo>
                  <a:lnTo>
                    <a:pt x="20342" y="31664"/>
                  </a:lnTo>
                  <a:lnTo>
                    <a:pt x="4939" y="60667"/>
                  </a:lnTo>
                  <a:lnTo>
                    <a:pt x="0" y="79779"/>
                  </a:lnTo>
                  <a:lnTo>
                    <a:pt x="156" y="95330"/>
                  </a:lnTo>
                  <a:lnTo>
                    <a:pt x="3302" y="101029"/>
                  </a:lnTo>
                  <a:lnTo>
                    <a:pt x="14324" y="109242"/>
                  </a:lnTo>
                  <a:lnTo>
                    <a:pt x="32393" y="109600"/>
                  </a:lnTo>
                  <a:lnTo>
                    <a:pt x="64628" y="103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3" name="SMARTInkShape-3709"/>
            <p:cNvSpPr/>
            <p:nvPr>
              <p:custDataLst>
                <p:tags r:id="rId107"/>
              </p:custDataLst>
            </p:nvPr>
          </p:nvSpPr>
          <p:spPr>
            <a:xfrm>
              <a:off x="5774618" y="5717522"/>
              <a:ext cx="143583" cy="200972"/>
            </a:xfrm>
            <a:custGeom>
              <a:avLst/>
              <a:gdLst/>
              <a:ahLst/>
              <a:cxnLst/>
              <a:rect l="0" t="0" r="0" b="0"/>
              <a:pathLst>
                <a:path w="143583" h="200972">
                  <a:moveTo>
                    <a:pt x="111832" y="41928"/>
                  </a:moveTo>
                  <a:lnTo>
                    <a:pt x="111832" y="41928"/>
                  </a:lnTo>
                  <a:lnTo>
                    <a:pt x="111832" y="31815"/>
                  </a:lnTo>
                  <a:lnTo>
                    <a:pt x="108069" y="23087"/>
                  </a:lnTo>
                  <a:lnTo>
                    <a:pt x="100987" y="14504"/>
                  </a:lnTo>
                  <a:lnTo>
                    <a:pt x="90784" y="5986"/>
                  </a:lnTo>
                  <a:lnTo>
                    <a:pt x="79194" y="1259"/>
                  </a:lnTo>
                  <a:lnTo>
                    <a:pt x="73140" y="0"/>
                  </a:lnTo>
                  <a:lnTo>
                    <a:pt x="57006" y="6124"/>
                  </a:lnTo>
                  <a:lnTo>
                    <a:pt x="47765" y="11709"/>
                  </a:lnTo>
                  <a:lnTo>
                    <a:pt x="29970" y="32965"/>
                  </a:lnTo>
                  <a:lnTo>
                    <a:pt x="14066" y="62639"/>
                  </a:lnTo>
                  <a:lnTo>
                    <a:pt x="7849" y="80430"/>
                  </a:lnTo>
                  <a:lnTo>
                    <a:pt x="2293" y="99345"/>
                  </a:lnTo>
                  <a:lnTo>
                    <a:pt x="0" y="116190"/>
                  </a:lnTo>
                  <a:lnTo>
                    <a:pt x="1216" y="146195"/>
                  </a:lnTo>
                  <a:lnTo>
                    <a:pt x="12105" y="169878"/>
                  </a:lnTo>
                  <a:lnTo>
                    <a:pt x="19947" y="180145"/>
                  </a:lnTo>
                  <a:lnTo>
                    <a:pt x="39950" y="193433"/>
                  </a:lnTo>
                  <a:lnTo>
                    <a:pt x="63657" y="200280"/>
                  </a:lnTo>
                  <a:lnTo>
                    <a:pt x="90656" y="200971"/>
                  </a:lnTo>
                  <a:lnTo>
                    <a:pt x="113475" y="195164"/>
                  </a:lnTo>
                  <a:lnTo>
                    <a:pt x="143582" y="181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4" name="SMARTInkShape-3710"/>
            <p:cNvSpPr/>
            <p:nvPr>
              <p:custDataLst>
                <p:tags r:id="rId108"/>
              </p:custDataLst>
            </p:nvPr>
          </p:nvSpPr>
          <p:spPr>
            <a:xfrm>
              <a:off x="5505450" y="5848350"/>
              <a:ext cx="107951" cy="3372"/>
            </a:xfrm>
            <a:custGeom>
              <a:avLst/>
              <a:gdLst/>
              <a:ahLst/>
              <a:cxnLst/>
              <a:rect l="0" t="0" r="0" b="0"/>
              <a:pathLst>
                <a:path w="107951" h="3372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39999" y="2096"/>
                  </a:lnTo>
                  <a:lnTo>
                    <a:pt x="66225" y="93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5" name="SMARTInkShape-3711"/>
            <p:cNvSpPr/>
            <p:nvPr>
              <p:custDataLst>
                <p:tags r:id="rId109"/>
              </p:custDataLst>
            </p:nvPr>
          </p:nvSpPr>
          <p:spPr>
            <a:xfrm>
              <a:off x="5480050" y="5791200"/>
              <a:ext cx="152401" cy="6351"/>
            </a:xfrm>
            <a:custGeom>
              <a:avLst/>
              <a:gdLst/>
              <a:ahLst/>
              <a:cxnLst/>
              <a:rect l="0" t="0" r="0" b="0"/>
              <a:pathLst>
                <a:path w="1524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2322" y="5468"/>
                  </a:lnTo>
                  <a:lnTo>
                    <a:pt x="44258" y="4076"/>
                  </a:lnTo>
                  <a:lnTo>
                    <a:pt x="69766" y="1812"/>
                  </a:lnTo>
                  <a:lnTo>
                    <a:pt x="95212" y="805"/>
                  </a:lnTo>
                  <a:lnTo>
                    <a:pt x="126597" y="238"/>
                  </a:lnTo>
                  <a:lnTo>
                    <a:pt x="139286" y="1987"/>
                  </a:lnTo>
                  <a:lnTo>
                    <a:pt x="1524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57" name="SMARTInkShape-Group729"/>
          <p:cNvGrpSpPr/>
          <p:nvPr/>
        </p:nvGrpSpPr>
        <p:grpSpPr>
          <a:xfrm>
            <a:off x="538265" y="6305811"/>
            <a:ext cx="960336" cy="279987"/>
            <a:chOff x="538265" y="6305811"/>
            <a:chExt cx="960336" cy="279987"/>
          </a:xfrm>
        </p:grpSpPr>
        <p:sp>
          <p:nvSpPr>
            <p:cNvPr id="2147" name="SMARTInkShape-3712"/>
            <p:cNvSpPr/>
            <p:nvPr>
              <p:custDataLst>
                <p:tags r:id="rId87"/>
              </p:custDataLst>
            </p:nvPr>
          </p:nvSpPr>
          <p:spPr>
            <a:xfrm>
              <a:off x="1490430" y="6432550"/>
              <a:ext cx="8171" cy="8171"/>
            </a:xfrm>
            <a:custGeom>
              <a:avLst/>
              <a:gdLst/>
              <a:ahLst/>
              <a:cxnLst/>
              <a:rect l="0" t="0" r="0" b="0"/>
              <a:pathLst>
                <a:path w="8171" h="8171">
                  <a:moveTo>
                    <a:pt x="8170" y="0"/>
                  </a:moveTo>
                  <a:lnTo>
                    <a:pt x="8170" y="0"/>
                  </a:lnTo>
                  <a:lnTo>
                    <a:pt x="0" y="8170"/>
                  </a:lnTo>
                  <a:lnTo>
                    <a:pt x="182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8" name="SMARTInkShape-3713"/>
            <p:cNvSpPr/>
            <p:nvPr>
              <p:custDataLst>
                <p:tags r:id="rId88"/>
              </p:custDataLst>
            </p:nvPr>
          </p:nvSpPr>
          <p:spPr>
            <a:xfrm>
              <a:off x="1492250" y="63373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6907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9" name="SMARTInkShape-3714"/>
            <p:cNvSpPr/>
            <p:nvPr>
              <p:custDataLst>
                <p:tags r:id="rId89"/>
              </p:custDataLst>
            </p:nvPr>
          </p:nvSpPr>
          <p:spPr>
            <a:xfrm>
              <a:off x="1377950" y="6388100"/>
              <a:ext cx="76201" cy="25401"/>
            </a:xfrm>
            <a:custGeom>
              <a:avLst/>
              <a:gdLst/>
              <a:ahLst/>
              <a:cxnLst/>
              <a:rect l="0" t="0" r="0" b="0"/>
              <a:pathLst>
                <a:path w="76201" h="25401">
                  <a:moveTo>
                    <a:pt x="0" y="25400"/>
                  </a:moveTo>
                  <a:lnTo>
                    <a:pt x="0" y="25400"/>
                  </a:lnTo>
                  <a:lnTo>
                    <a:pt x="12209" y="25400"/>
                  </a:lnTo>
                  <a:lnTo>
                    <a:pt x="38683" y="1526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0" name="SMARTInkShape-3715"/>
            <p:cNvSpPr/>
            <p:nvPr>
              <p:custDataLst>
                <p:tags r:id="rId90"/>
              </p:custDataLst>
            </p:nvPr>
          </p:nvSpPr>
          <p:spPr>
            <a:xfrm>
              <a:off x="1385183" y="6305811"/>
              <a:ext cx="11818" cy="126740"/>
            </a:xfrm>
            <a:custGeom>
              <a:avLst/>
              <a:gdLst/>
              <a:ahLst/>
              <a:cxnLst/>
              <a:rect l="0" t="0" r="0" b="0"/>
              <a:pathLst>
                <a:path w="11818" h="126740">
                  <a:moveTo>
                    <a:pt x="5467" y="6089"/>
                  </a:moveTo>
                  <a:lnTo>
                    <a:pt x="5467" y="6089"/>
                  </a:lnTo>
                  <a:lnTo>
                    <a:pt x="0" y="622"/>
                  </a:lnTo>
                  <a:lnTo>
                    <a:pt x="411" y="327"/>
                  </a:lnTo>
                  <a:lnTo>
                    <a:pt x="2750" y="0"/>
                  </a:lnTo>
                  <a:lnTo>
                    <a:pt x="3655" y="2030"/>
                  </a:lnTo>
                  <a:lnTo>
                    <a:pt x="6991" y="26140"/>
                  </a:lnTo>
                  <a:lnTo>
                    <a:pt x="8966" y="47456"/>
                  </a:lnTo>
                  <a:lnTo>
                    <a:pt x="7493" y="71041"/>
                  </a:lnTo>
                  <a:lnTo>
                    <a:pt x="6067" y="98006"/>
                  </a:lnTo>
                  <a:lnTo>
                    <a:pt x="11817" y="126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1" name="SMARTInkShape-3716"/>
            <p:cNvSpPr/>
            <p:nvPr>
              <p:custDataLst>
                <p:tags r:id="rId91"/>
              </p:custDataLst>
            </p:nvPr>
          </p:nvSpPr>
          <p:spPr>
            <a:xfrm>
              <a:off x="1076748" y="6407150"/>
              <a:ext cx="294853" cy="86202"/>
            </a:xfrm>
            <a:custGeom>
              <a:avLst/>
              <a:gdLst/>
              <a:ahLst/>
              <a:cxnLst/>
              <a:rect l="0" t="0" r="0" b="0"/>
              <a:pathLst>
                <a:path w="294853" h="86202">
                  <a:moveTo>
                    <a:pt x="9102" y="0"/>
                  </a:moveTo>
                  <a:lnTo>
                    <a:pt x="9102" y="0"/>
                  </a:lnTo>
                  <a:lnTo>
                    <a:pt x="7221" y="18510"/>
                  </a:lnTo>
                  <a:lnTo>
                    <a:pt x="264" y="47714"/>
                  </a:lnTo>
                  <a:lnTo>
                    <a:pt x="0" y="60247"/>
                  </a:lnTo>
                  <a:lnTo>
                    <a:pt x="2591" y="86201"/>
                  </a:lnTo>
                  <a:lnTo>
                    <a:pt x="4154" y="56941"/>
                  </a:lnTo>
                  <a:lnTo>
                    <a:pt x="14684" y="30585"/>
                  </a:lnTo>
                  <a:lnTo>
                    <a:pt x="17056" y="26740"/>
                  </a:lnTo>
                  <a:lnTo>
                    <a:pt x="18638" y="25588"/>
                  </a:lnTo>
                  <a:lnTo>
                    <a:pt x="19693" y="26231"/>
                  </a:lnTo>
                  <a:lnTo>
                    <a:pt x="20865" y="30707"/>
                  </a:lnTo>
                  <a:lnTo>
                    <a:pt x="25050" y="52474"/>
                  </a:lnTo>
                  <a:lnTo>
                    <a:pt x="28655" y="58600"/>
                  </a:lnTo>
                  <a:lnTo>
                    <a:pt x="30604" y="60233"/>
                  </a:lnTo>
                  <a:lnTo>
                    <a:pt x="38414" y="60166"/>
                  </a:lnTo>
                  <a:lnTo>
                    <a:pt x="43460" y="59161"/>
                  </a:lnTo>
                  <a:lnTo>
                    <a:pt x="52830" y="50518"/>
                  </a:lnTo>
                  <a:lnTo>
                    <a:pt x="73714" y="25344"/>
                  </a:lnTo>
                  <a:lnTo>
                    <a:pt x="77577" y="22540"/>
                  </a:lnTo>
                  <a:lnTo>
                    <a:pt x="80152" y="22082"/>
                  </a:lnTo>
                  <a:lnTo>
                    <a:pt x="81868" y="23189"/>
                  </a:lnTo>
                  <a:lnTo>
                    <a:pt x="81895" y="33824"/>
                  </a:lnTo>
                  <a:lnTo>
                    <a:pt x="80914" y="41599"/>
                  </a:lnTo>
                  <a:lnTo>
                    <a:pt x="83587" y="54001"/>
                  </a:lnTo>
                  <a:lnTo>
                    <a:pt x="86275" y="59284"/>
                  </a:lnTo>
                  <a:lnTo>
                    <a:pt x="94907" y="67035"/>
                  </a:lnTo>
                  <a:lnTo>
                    <a:pt x="104388" y="71421"/>
                  </a:lnTo>
                  <a:lnTo>
                    <a:pt x="107903" y="71603"/>
                  </a:lnTo>
                  <a:lnTo>
                    <a:pt x="110953" y="71019"/>
                  </a:lnTo>
                  <a:lnTo>
                    <a:pt x="118104" y="64726"/>
                  </a:lnTo>
                  <a:lnTo>
                    <a:pt x="134193" y="40067"/>
                  </a:lnTo>
                  <a:lnTo>
                    <a:pt x="140821" y="18864"/>
                  </a:lnTo>
                  <a:lnTo>
                    <a:pt x="141727" y="12382"/>
                  </a:lnTo>
                  <a:lnTo>
                    <a:pt x="141263" y="10371"/>
                  </a:lnTo>
                  <a:lnTo>
                    <a:pt x="140248" y="9031"/>
                  </a:lnTo>
                  <a:lnTo>
                    <a:pt x="138866" y="8137"/>
                  </a:lnTo>
                  <a:lnTo>
                    <a:pt x="137945" y="8248"/>
                  </a:lnTo>
                  <a:lnTo>
                    <a:pt x="137331" y="9027"/>
                  </a:lnTo>
                  <a:lnTo>
                    <a:pt x="136921" y="10251"/>
                  </a:lnTo>
                  <a:lnTo>
                    <a:pt x="136345" y="25458"/>
                  </a:lnTo>
                  <a:lnTo>
                    <a:pt x="139973" y="36244"/>
                  </a:lnTo>
                  <a:lnTo>
                    <a:pt x="142916" y="41096"/>
                  </a:lnTo>
                  <a:lnTo>
                    <a:pt x="151830" y="48368"/>
                  </a:lnTo>
                  <a:lnTo>
                    <a:pt x="157171" y="51295"/>
                  </a:lnTo>
                  <a:lnTo>
                    <a:pt x="168749" y="52666"/>
                  </a:lnTo>
                  <a:lnTo>
                    <a:pt x="185286" y="49471"/>
                  </a:lnTo>
                  <a:lnTo>
                    <a:pt x="197242" y="44055"/>
                  </a:lnTo>
                  <a:lnTo>
                    <a:pt x="200145" y="42071"/>
                  </a:lnTo>
                  <a:lnTo>
                    <a:pt x="202081" y="39336"/>
                  </a:lnTo>
                  <a:lnTo>
                    <a:pt x="205442" y="27514"/>
                  </a:lnTo>
                  <a:lnTo>
                    <a:pt x="205612" y="27515"/>
                  </a:lnTo>
                  <a:lnTo>
                    <a:pt x="205801" y="29397"/>
                  </a:lnTo>
                  <a:lnTo>
                    <a:pt x="204004" y="32586"/>
                  </a:lnTo>
                  <a:lnTo>
                    <a:pt x="201558" y="36354"/>
                  </a:lnTo>
                  <a:lnTo>
                    <a:pt x="199860" y="43245"/>
                  </a:lnTo>
                  <a:lnTo>
                    <a:pt x="203049" y="37351"/>
                  </a:lnTo>
                  <a:lnTo>
                    <a:pt x="207451" y="15529"/>
                  </a:lnTo>
                  <a:lnTo>
                    <a:pt x="209068" y="12469"/>
                  </a:lnTo>
                  <a:lnTo>
                    <a:pt x="211557" y="10429"/>
                  </a:lnTo>
                  <a:lnTo>
                    <a:pt x="218086" y="8163"/>
                  </a:lnTo>
                  <a:lnTo>
                    <a:pt x="246695" y="11615"/>
                  </a:lnTo>
                  <a:lnTo>
                    <a:pt x="278441" y="9115"/>
                  </a:lnTo>
                  <a:lnTo>
                    <a:pt x="29485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2" name="SMARTInkShape-3717"/>
            <p:cNvSpPr/>
            <p:nvPr>
              <p:custDataLst>
                <p:tags r:id="rId92"/>
              </p:custDataLst>
            </p:nvPr>
          </p:nvSpPr>
          <p:spPr>
            <a:xfrm>
              <a:off x="952500" y="6420732"/>
              <a:ext cx="88901" cy="69863"/>
            </a:xfrm>
            <a:custGeom>
              <a:avLst/>
              <a:gdLst/>
              <a:ahLst/>
              <a:cxnLst/>
              <a:rect l="0" t="0" r="0" b="0"/>
              <a:pathLst>
                <a:path w="88901" h="69863">
                  <a:moveTo>
                    <a:pt x="0" y="5468"/>
                  </a:moveTo>
                  <a:lnTo>
                    <a:pt x="0" y="5468"/>
                  </a:lnTo>
                  <a:lnTo>
                    <a:pt x="5467" y="0"/>
                  </a:lnTo>
                  <a:lnTo>
                    <a:pt x="1812" y="10137"/>
                  </a:lnTo>
                  <a:lnTo>
                    <a:pt x="239" y="41205"/>
                  </a:lnTo>
                  <a:lnTo>
                    <a:pt x="3442" y="58546"/>
                  </a:lnTo>
                  <a:lnTo>
                    <a:pt x="8859" y="69251"/>
                  </a:lnTo>
                  <a:lnTo>
                    <a:pt x="12256" y="69862"/>
                  </a:lnTo>
                  <a:lnTo>
                    <a:pt x="21675" y="66778"/>
                  </a:lnTo>
                  <a:lnTo>
                    <a:pt x="31035" y="56941"/>
                  </a:lnTo>
                  <a:lnTo>
                    <a:pt x="48542" y="27629"/>
                  </a:lnTo>
                  <a:lnTo>
                    <a:pt x="54600" y="16502"/>
                  </a:lnTo>
                  <a:lnTo>
                    <a:pt x="54744" y="16353"/>
                  </a:lnTo>
                  <a:lnTo>
                    <a:pt x="53023" y="19948"/>
                  </a:lnTo>
                  <a:lnTo>
                    <a:pt x="51459" y="36647"/>
                  </a:lnTo>
                  <a:lnTo>
                    <a:pt x="54856" y="47783"/>
                  </a:lnTo>
                  <a:lnTo>
                    <a:pt x="68535" y="66429"/>
                  </a:lnTo>
                  <a:lnTo>
                    <a:pt x="72501" y="68687"/>
                  </a:lnTo>
                  <a:lnTo>
                    <a:pt x="76556" y="69487"/>
                  </a:lnTo>
                  <a:lnTo>
                    <a:pt x="88900" y="68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3" name="SMARTInkShape-3718"/>
            <p:cNvSpPr/>
            <p:nvPr>
              <p:custDataLst>
                <p:tags r:id="rId93"/>
              </p:custDataLst>
            </p:nvPr>
          </p:nvSpPr>
          <p:spPr>
            <a:xfrm>
              <a:off x="882765" y="6386481"/>
              <a:ext cx="47905" cy="113239"/>
            </a:xfrm>
            <a:custGeom>
              <a:avLst/>
              <a:gdLst/>
              <a:ahLst/>
              <a:cxnLst/>
              <a:rect l="0" t="0" r="0" b="0"/>
              <a:pathLst>
                <a:path w="47905" h="113239">
                  <a:moveTo>
                    <a:pt x="44335" y="39719"/>
                  </a:moveTo>
                  <a:lnTo>
                    <a:pt x="44335" y="39719"/>
                  </a:lnTo>
                  <a:lnTo>
                    <a:pt x="32798" y="8637"/>
                  </a:lnTo>
                  <a:lnTo>
                    <a:pt x="26037" y="1679"/>
                  </a:lnTo>
                  <a:lnTo>
                    <a:pt x="22964" y="249"/>
                  </a:lnTo>
                  <a:lnTo>
                    <a:pt x="20210" y="0"/>
                  </a:lnTo>
                  <a:lnTo>
                    <a:pt x="17669" y="540"/>
                  </a:lnTo>
                  <a:lnTo>
                    <a:pt x="3978" y="14783"/>
                  </a:lnTo>
                  <a:lnTo>
                    <a:pt x="1203" y="21684"/>
                  </a:lnTo>
                  <a:lnTo>
                    <a:pt x="0" y="36877"/>
                  </a:lnTo>
                  <a:lnTo>
                    <a:pt x="2079" y="43469"/>
                  </a:lnTo>
                  <a:lnTo>
                    <a:pt x="10032" y="54555"/>
                  </a:lnTo>
                  <a:lnTo>
                    <a:pt x="20623" y="60424"/>
                  </a:lnTo>
                  <a:lnTo>
                    <a:pt x="31680" y="64443"/>
                  </a:lnTo>
                  <a:lnTo>
                    <a:pt x="44427" y="73934"/>
                  </a:lnTo>
                  <a:lnTo>
                    <a:pt x="47904" y="79149"/>
                  </a:lnTo>
                  <a:lnTo>
                    <a:pt x="46714" y="82939"/>
                  </a:lnTo>
                  <a:lnTo>
                    <a:pt x="27297" y="106872"/>
                  </a:lnTo>
                  <a:lnTo>
                    <a:pt x="20770" y="111898"/>
                  </a:lnTo>
                  <a:lnTo>
                    <a:pt x="18042" y="113238"/>
                  </a:lnTo>
                  <a:lnTo>
                    <a:pt x="16928" y="112721"/>
                  </a:lnTo>
                  <a:lnTo>
                    <a:pt x="16892" y="110963"/>
                  </a:lnTo>
                  <a:lnTo>
                    <a:pt x="17573" y="108382"/>
                  </a:lnTo>
                  <a:lnTo>
                    <a:pt x="37985" y="778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4" name="SMARTInkShape-3719"/>
            <p:cNvSpPr/>
            <p:nvPr>
              <p:custDataLst>
                <p:tags r:id="rId94"/>
              </p:custDataLst>
            </p:nvPr>
          </p:nvSpPr>
          <p:spPr>
            <a:xfrm>
              <a:off x="764765" y="6415412"/>
              <a:ext cx="83869" cy="164283"/>
            </a:xfrm>
            <a:custGeom>
              <a:avLst/>
              <a:gdLst/>
              <a:ahLst/>
              <a:cxnLst/>
              <a:rect l="0" t="0" r="0" b="0"/>
              <a:pathLst>
                <a:path w="83869" h="164283">
                  <a:moveTo>
                    <a:pt x="28985" y="36188"/>
                  </a:moveTo>
                  <a:lnTo>
                    <a:pt x="28985" y="36188"/>
                  </a:lnTo>
                  <a:lnTo>
                    <a:pt x="27574" y="62947"/>
                  </a:lnTo>
                  <a:lnTo>
                    <a:pt x="22243" y="87121"/>
                  </a:lnTo>
                  <a:lnTo>
                    <a:pt x="18933" y="110566"/>
                  </a:lnTo>
                  <a:lnTo>
                    <a:pt x="17070" y="139835"/>
                  </a:lnTo>
                  <a:lnTo>
                    <a:pt x="16440" y="161946"/>
                  </a:lnTo>
                  <a:lnTo>
                    <a:pt x="15683" y="163771"/>
                  </a:lnTo>
                  <a:lnTo>
                    <a:pt x="14472" y="164282"/>
                  </a:lnTo>
                  <a:lnTo>
                    <a:pt x="12960" y="163917"/>
                  </a:lnTo>
                  <a:lnTo>
                    <a:pt x="4089" y="149920"/>
                  </a:lnTo>
                  <a:lnTo>
                    <a:pt x="281" y="126247"/>
                  </a:lnTo>
                  <a:lnTo>
                    <a:pt x="0" y="95263"/>
                  </a:lnTo>
                  <a:lnTo>
                    <a:pt x="1901" y="79100"/>
                  </a:lnTo>
                  <a:lnTo>
                    <a:pt x="8481" y="48204"/>
                  </a:lnTo>
                  <a:lnTo>
                    <a:pt x="18461" y="22714"/>
                  </a:lnTo>
                  <a:lnTo>
                    <a:pt x="31834" y="7151"/>
                  </a:lnTo>
                  <a:lnTo>
                    <a:pt x="39351" y="2013"/>
                  </a:lnTo>
                  <a:lnTo>
                    <a:pt x="47184" y="0"/>
                  </a:lnTo>
                  <a:lnTo>
                    <a:pt x="63414" y="1523"/>
                  </a:lnTo>
                  <a:lnTo>
                    <a:pt x="76272" y="8788"/>
                  </a:lnTo>
                  <a:lnTo>
                    <a:pt x="81677" y="13687"/>
                  </a:lnTo>
                  <a:lnTo>
                    <a:pt x="83868" y="20482"/>
                  </a:lnTo>
                  <a:lnTo>
                    <a:pt x="82541" y="37439"/>
                  </a:lnTo>
                  <a:lnTo>
                    <a:pt x="71602" y="54854"/>
                  </a:lnTo>
                  <a:lnTo>
                    <a:pt x="45611" y="78642"/>
                  </a:lnTo>
                  <a:lnTo>
                    <a:pt x="18707" y="95531"/>
                  </a:lnTo>
                  <a:lnTo>
                    <a:pt x="15783" y="94800"/>
                  </a:lnTo>
                  <a:lnTo>
                    <a:pt x="13834" y="92196"/>
                  </a:lnTo>
                  <a:lnTo>
                    <a:pt x="9935" y="80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5" name="SMARTInkShape-3720"/>
            <p:cNvSpPr/>
            <p:nvPr>
              <p:custDataLst>
                <p:tags r:id="rId95"/>
              </p:custDataLst>
            </p:nvPr>
          </p:nvSpPr>
          <p:spPr>
            <a:xfrm>
              <a:off x="681732" y="6429499"/>
              <a:ext cx="54745" cy="156299"/>
            </a:xfrm>
            <a:custGeom>
              <a:avLst/>
              <a:gdLst/>
              <a:ahLst/>
              <a:cxnLst/>
              <a:rect l="0" t="0" r="0" b="0"/>
              <a:pathLst>
                <a:path w="54745" h="156299">
                  <a:moveTo>
                    <a:pt x="16768" y="22101"/>
                  </a:moveTo>
                  <a:lnTo>
                    <a:pt x="16768" y="22101"/>
                  </a:lnTo>
                  <a:lnTo>
                    <a:pt x="16768" y="25472"/>
                  </a:lnTo>
                  <a:lnTo>
                    <a:pt x="25496" y="54621"/>
                  </a:lnTo>
                  <a:lnTo>
                    <a:pt x="27703" y="79123"/>
                  </a:lnTo>
                  <a:lnTo>
                    <a:pt x="28684" y="102713"/>
                  </a:lnTo>
                  <a:lnTo>
                    <a:pt x="29236" y="133945"/>
                  </a:lnTo>
                  <a:lnTo>
                    <a:pt x="28659" y="149420"/>
                  </a:lnTo>
                  <a:lnTo>
                    <a:pt x="26051" y="156298"/>
                  </a:lnTo>
                  <a:lnTo>
                    <a:pt x="23662" y="155310"/>
                  </a:lnTo>
                  <a:lnTo>
                    <a:pt x="17245" y="146686"/>
                  </a:lnTo>
                  <a:lnTo>
                    <a:pt x="9689" y="124039"/>
                  </a:lnTo>
                  <a:lnTo>
                    <a:pt x="3039" y="93512"/>
                  </a:lnTo>
                  <a:lnTo>
                    <a:pt x="1265" y="77470"/>
                  </a:lnTo>
                  <a:lnTo>
                    <a:pt x="0" y="47415"/>
                  </a:lnTo>
                  <a:lnTo>
                    <a:pt x="1790" y="24650"/>
                  </a:lnTo>
                  <a:lnTo>
                    <a:pt x="8700" y="8888"/>
                  </a:lnTo>
                  <a:lnTo>
                    <a:pt x="13506" y="2708"/>
                  </a:lnTo>
                  <a:lnTo>
                    <a:pt x="19532" y="0"/>
                  </a:lnTo>
                  <a:lnTo>
                    <a:pt x="33754" y="754"/>
                  </a:lnTo>
                  <a:lnTo>
                    <a:pt x="40087" y="4342"/>
                  </a:lnTo>
                  <a:lnTo>
                    <a:pt x="50886" y="15854"/>
                  </a:lnTo>
                  <a:lnTo>
                    <a:pt x="54744" y="30378"/>
                  </a:lnTo>
                  <a:lnTo>
                    <a:pt x="53402" y="45535"/>
                  </a:lnTo>
                  <a:lnTo>
                    <a:pt x="43926" y="68880"/>
                  </a:lnTo>
                  <a:lnTo>
                    <a:pt x="48518" y="538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6" name="SMARTInkShape-3721"/>
            <p:cNvSpPr/>
            <p:nvPr>
              <p:custDataLst>
                <p:tags r:id="rId96"/>
              </p:custDataLst>
            </p:nvPr>
          </p:nvSpPr>
          <p:spPr>
            <a:xfrm>
              <a:off x="538265" y="6317155"/>
              <a:ext cx="122882" cy="207828"/>
            </a:xfrm>
            <a:custGeom>
              <a:avLst/>
              <a:gdLst/>
              <a:ahLst/>
              <a:cxnLst/>
              <a:rect l="0" t="0" r="0" b="0"/>
              <a:pathLst>
                <a:path w="122882" h="207828">
                  <a:moveTo>
                    <a:pt x="77685" y="13795"/>
                  </a:moveTo>
                  <a:lnTo>
                    <a:pt x="77685" y="13795"/>
                  </a:lnTo>
                  <a:lnTo>
                    <a:pt x="56963" y="8768"/>
                  </a:lnTo>
                  <a:lnTo>
                    <a:pt x="51170" y="8328"/>
                  </a:lnTo>
                  <a:lnTo>
                    <a:pt x="39090" y="13481"/>
                  </a:lnTo>
                  <a:lnTo>
                    <a:pt x="32905" y="17820"/>
                  </a:lnTo>
                  <a:lnTo>
                    <a:pt x="20388" y="37691"/>
                  </a:lnTo>
                  <a:lnTo>
                    <a:pt x="9181" y="67454"/>
                  </a:lnTo>
                  <a:lnTo>
                    <a:pt x="5205" y="86257"/>
                  </a:lnTo>
                  <a:lnTo>
                    <a:pt x="1848" y="106553"/>
                  </a:lnTo>
                  <a:lnTo>
                    <a:pt x="316" y="125728"/>
                  </a:lnTo>
                  <a:lnTo>
                    <a:pt x="0" y="144156"/>
                  </a:lnTo>
                  <a:lnTo>
                    <a:pt x="495" y="162086"/>
                  </a:lnTo>
                  <a:lnTo>
                    <a:pt x="10453" y="187651"/>
                  </a:lnTo>
                  <a:lnTo>
                    <a:pt x="18047" y="197433"/>
                  </a:lnTo>
                  <a:lnTo>
                    <a:pt x="26637" y="203248"/>
                  </a:lnTo>
                  <a:lnTo>
                    <a:pt x="45590" y="207827"/>
                  </a:lnTo>
                  <a:lnTo>
                    <a:pt x="67654" y="199985"/>
                  </a:lnTo>
                  <a:lnTo>
                    <a:pt x="79464" y="192955"/>
                  </a:lnTo>
                  <a:lnTo>
                    <a:pt x="100113" y="168210"/>
                  </a:lnTo>
                  <a:lnTo>
                    <a:pt x="109570" y="152721"/>
                  </a:lnTo>
                  <a:lnTo>
                    <a:pt x="115875" y="135341"/>
                  </a:lnTo>
                  <a:lnTo>
                    <a:pt x="120079" y="116698"/>
                  </a:lnTo>
                  <a:lnTo>
                    <a:pt x="122881" y="97213"/>
                  </a:lnTo>
                  <a:lnTo>
                    <a:pt x="121927" y="79286"/>
                  </a:lnTo>
                  <a:lnTo>
                    <a:pt x="118468" y="62394"/>
                  </a:lnTo>
                  <a:lnTo>
                    <a:pt x="106394" y="33984"/>
                  </a:lnTo>
                  <a:lnTo>
                    <a:pt x="81880" y="10761"/>
                  </a:lnTo>
                  <a:lnTo>
                    <a:pt x="66855" y="509"/>
                  </a:lnTo>
                  <a:lnTo>
                    <a:pt x="65526" y="0"/>
                  </a:lnTo>
                  <a:lnTo>
                    <a:pt x="64985" y="10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5" name="SMARTInkShape-Group730"/>
          <p:cNvGrpSpPr/>
          <p:nvPr/>
        </p:nvGrpSpPr>
        <p:grpSpPr>
          <a:xfrm>
            <a:off x="2011100" y="6269167"/>
            <a:ext cx="922601" cy="249703"/>
            <a:chOff x="2011100" y="6269167"/>
            <a:chExt cx="922601" cy="249703"/>
          </a:xfrm>
        </p:grpSpPr>
        <p:sp>
          <p:nvSpPr>
            <p:cNvPr id="2158" name="SMARTInkShape-3722"/>
            <p:cNvSpPr/>
            <p:nvPr>
              <p:custDataLst>
                <p:tags r:id="rId80"/>
              </p:custDataLst>
            </p:nvPr>
          </p:nvSpPr>
          <p:spPr>
            <a:xfrm>
              <a:off x="2889250" y="63817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9" name="SMARTInkShape-3723"/>
            <p:cNvSpPr/>
            <p:nvPr>
              <p:custDataLst>
                <p:tags r:id="rId81"/>
              </p:custDataLst>
            </p:nvPr>
          </p:nvSpPr>
          <p:spPr>
            <a:xfrm>
              <a:off x="2718683" y="6381750"/>
              <a:ext cx="24518" cy="19051"/>
            </a:xfrm>
            <a:custGeom>
              <a:avLst/>
              <a:gdLst/>
              <a:ahLst/>
              <a:cxnLst/>
              <a:rect l="0" t="0" r="0" b="0"/>
              <a:pathLst>
                <a:path w="24518" h="1905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441" y="6907"/>
                  </a:lnTo>
                  <a:lnTo>
                    <a:pt x="0" y="8838"/>
                  </a:lnTo>
                  <a:lnTo>
                    <a:pt x="2528" y="10831"/>
                  </a:lnTo>
                  <a:lnTo>
                    <a:pt x="2451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0" name="SMARTInkShape-3724"/>
            <p:cNvSpPr/>
            <p:nvPr>
              <p:custDataLst>
                <p:tags r:id="rId82"/>
              </p:custDataLst>
            </p:nvPr>
          </p:nvSpPr>
          <p:spPr>
            <a:xfrm>
              <a:off x="2712955" y="6295541"/>
              <a:ext cx="36596" cy="155544"/>
            </a:xfrm>
            <a:custGeom>
              <a:avLst/>
              <a:gdLst/>
              <a:ahLst/>
              <a:cxnLst/>
              <a:rect l="0" t="0" r="0" b="0"/>
              <a:pathLst>
                <a:path w="36596" h="155544">
                  <a:moveTo>
                    <a:pt x="11195" y="3659"/>
                  </a:moveTo>
                  <a:lnTo>
                    <a:pt x="11195" y="3659"/>
                  </a:lnTo>
                  <a:lnTo>
                    <a:pt x="11195" y="288"/>
                  </a:lnTo>
                  <a:lnTo>
                    <a:pt x="11900" y="0"/>
                  </a:lnTo>
                  <a:lnTo>
                    <a:pt x="14566" y="1562"/>
                  </a:lnTo>
                  <a:lnTo>
                    <a:pt x="11887" y="30709"/>
                  </a:lnTo>
                  <a:lnTo>
                    <a:pt x="8445" y="57779"/>
                  </a:lnTo>
                  <a:lnTo>
                    <a:pt x="4564" y="84863"/>
                  </a:lnTo>
                  <a:lnTo>
                    <a:pt x="1192" y="109599"/>
                  </a:lnTo>
                  <a:lnTo>
                    <a:pt x="0" y="137981"/>
                  </a:lnTo>
                  <a:lnTo>
                    <a:pt x="2221" y="150611"/>
                  </a:lnTo>
                  <a:lnTo>
                    <a:pt x="5212" y="153839"/>
                  </a:lnTo>
                  <a:lnTo>
                    <a:pt x="9323" y="155285"/>
                  </a:lnTo>
                  <a:lnTo>
                    <a:pt x="14180" y="155543"/>
                  </a:lnTo>
                  <a:lnTo>
                    <a:pt x="23340" y="152067"/>
                  </a:lnTo>
                  <a:lnTo>
                    <a:pt x="36595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1" name="SMARTInkShape-3725"/>
            <p:cNvSpPr/>
            <p:nvPr>
              <p:custDataLst>
                <p:tags r:id="rId83"/>
              </p:custDataLst>
            </p:nvPr>
          </p:nvSpPr>
          <p:spPr>
            <a:xfrm>
              <a:off x="2549283" y="6385611"/>
              <a:ext cx="117924" cy="89123"/>
            </a:xfrm>
            <a:custGeom>
              <a:avLst/>
              <a:gdLst/>
              <a:ahLst/>
              <a:cxnLst/>
              <a:rect l="0" t="0" r="0" b="0"/>
              <a:pathLst>
                <a:path w="117924" h="89123">
                  <a:moveTo>
                    <a:pt x="22467" y="8839"/>
                  </a:moveTo>
                  <a:lnTo>
                    <a:pt x="22467" y="8839"/>
                  </a:lnTo>
                  <a:lnTo>
                    <a:pt x="13629" y="0"/>
                  </a:lnTo>
                  <a:lnTo>
                    <a:pt x="11636" y="124"/>
                  </a:lnTo>
                  <a:lnTo>
                    <a:pt x="9602" y="1619"/>
                  </a:lnTo>
                  <a:lnTo>
                    <a:pt x="7540" y="4025"/>
                  </a:lnTo>
                  <a:lnTo>
                    <a:pt x="3526" y="28871"/>
                  </a:lnTo>
                  <a:lnTo>
                    <a:pt x="0" y="55540"/>
                  </a:lnTo>
                  <a:lnTo>
                    <a:pt x="2797" y="76063"/>
                  </a:lnTo>
                  <a:lnTo>
                    <a:pt x="6199" y="84107"/>
                  </a:lnTo>
                  <a:lnTo>
                    <a:pt x="9505" y="85123"/>
                  </a:lnTo>
                  <a:lnTo>
                    <a:pt x="18823" y="82490"/>
                  </a:lnTo>
                  <a:lnTo>
                    <a:pt x="35969" y="66331"/>
                  </a:lnTo>
                  <a:lnTo>
                    <a:pt x="47713" y="43669"/>
                  </a:lnTo>
                  <a:lnTo>
                    <a:pt x="52290" y="29194"/>
                  </a:lnTo>
                  <a:lnTo>
                    <a:pt x="52227" y="28053"/>
                  </a:lnTo>
                  <a:lnTo>
                    <a:pt x="51479" y="28704"/>
                  </a:lnTo>
                  <a:lnTo>
                    <a:pt x="50275" y="30549"/>
                  </a:lnTo>
                  <a:lnTo>
                    <a:pt x="48581" y="46630"/>
                  </a:lnTo>
                  <a:lnTo>
                    <a:pt x="54820" y="69268"/>
                  </a:lnTo>
                  <a:lnTo>
                    <a:pt x="61776" y="79911"/>
                  </a:lnTo>
                  <a:lnTo>
                    <a:pt x="65606" y="83737"/>
                  </a:lnTo>
                  <a:lnTo>
                    <a:pt x="75507" y="87988"/>
                  </a:lnTo>
                  <a:lnTo>
                    <a:pt x="81110" y="89122"/>
                  </a:lnTo>
                  <a:lnTo>
                    <a:pt x="86962" y="87055"/>
                  </a:lnTo>
                  <a:lnTo>
                    <a:pt x="99109" y="77233"/>
                  </a:lnTo>
                  <a:lnTo>
                    <a:pt x="114477" y="55837"/>
                  </a:lnTo>
                  <a:lnTo>
                    <a:pt x="117923" y="41721"/>
                  </a:lnTo>
                  <a:lnTo>
                    <a:pt x="115897" y="23755"/>
                  </a:lnTo>
                  <a:lnTo>
                    <a:pt x="111367" y="88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2" name="SMARTInkShape-3726"/>
            <p:cNvSpPr/>
            <p:nvPr>
              <p:custDataLst>
                <p:tags r:id="rId84"/>
              </p:custDataLst>
            </p:nvPr>
          </p:nvSpPr>
          <p:spPr>
            <a:xfrm>
              <a:off x="2234296" y="6385947"/>
              <a:ext cx="246636" cy="108889"/>
            </a:xfrm>
            <a:custGeom>
              <a:avLst/>
              <a:gdLst/>
              <a:ahLst/>
              <a:cxnLst/>
              <a:rect l="0" t="0" r="0" b="0"/>
              <a:pathLst>
                <a:path w="246636" h="108889">
                  <a:moveTo>
                    <a:pt x="45354" y="14853"/>
                  </a:moveTo>
                  <a:lnTo>
                    <a:pt x="45354" y="14853"/>
                  </a:lnTo>
                  <a:lnTo>
                    <a:pt x="41983" y="8111"/>
                  </a:lnTo>
                  <a:lnTo>
                    <a:pt x="39579" y="6829"/>
                  </a:lnTo>
                  <a:lnTo>
                    <a:pt x="36565" y="6683"/>
                  </a:lnTo>
                  <a:lnTo>
                    <a:pt x="33145" y="7289"/>
                  </a:lnTo>
                  <a:lnTo>
                    <a:pt x="14847" y="28369"/>
                  </a:lnTo>
                  <a:lnTo>
                    <a:pt x="5219" y="49788"/>
                  </a:lnTo>
                  <a:lnTo>
                    <a:pt x="0" y="72008"/>
                  </a:lnTo>
                  <a:lnTo>
                    <a:pt x="32" y="91289"/>
                  </a:lnTo>
                  <a:lnTo>
                    <a:pt x="3145" y="98267"/>
                  </a:lnTo>
                  <a:lnTo>
                    <a:pt x="14130" y="107900"/>
                  </a:lnTo>
                  <a:lnTo>
                    <a:pt x="32182" y="108888"/>
                  </a:lnTo>
                  <a:lnTo>
                    <a:pt x="54316" y="103213"/>
                  </a:lnTo>
                  <a:lnTo>
                    <a:pt x="78265" y="91282"/>
                  </a:lnTo>
                  <a:lnTo>
                    <a:pt x="108806" y="65329"/>
                  </a:lnTo>
                  <a:lnTo>
                    <a:pt x="128987" y="38667"/>
                  </a:lnTo>
                  <a:lnTo>
                    <a:pt x="133559" y="27084"/>
                  </a:lnTo>
                  <a:lnTo>
                    <a:pt x="133791" y="23007"/>
                  </a:lnTo>
                  <a:lnTo>
                    <a:pt x="131123" y="23111"/>
                  </a:lnTo>
                  <a:lnTo>
                    <a:pt x="120633" y="30753"/>
                  </a:lnTo>
                  <a:lnTo>
                    <a:pt x="105602" y="50922"/>
                  </a:lnTo>
                  <a:lnTo>
                    <a:pt x="98954" y="74772"/>
                  </a:lnTo>
                  <a:lnTo>
                    <a:pt x="101161" y="87580"/>
                  </a:lnTo>
                  <a:lnTo>
                    <a:pt x="103726" y="92971"/>
                  </a:lnTo>
                  <a:lnTo>
                    <a:pt x="108257" y="95860"/>
                  </a:lnTo>
                  <a:lnTo>
                    <a:pt x="120818" y="97188"/>
                  </a:lnTo>
                  <a:lnTo>
                    <a:pt x="126708" y="95142"/>
                  </a:lnTo>
                  <a:lnTo>
                    <a:pt x="137015" y="87226"/>
                  </a:lnTo>
                  <a:lnTo>
                    <a:pt x="144418" y="72889"/>
                  </a:lnTo>
                  <a:lnTo>
                    <a:pt x="150671" y="44984"/>
                  </a:lnTo>
                  <a:lnTo>
                    <a:pt x="150723" y="27539"/>
                  </a:lnTo>
                  <a:lnTo>
                    <a:pt x="146042" y="17433"/>
                  </a:lnTo>
                  <a:lnTo>
                    <a:pt x="142113" y="15162"/>
                  </a:lnTo>
                  <a:lnTo>
                    <a:pt x="132102" y="14520"/>
                  </a:lnTo>
                  <a:lnTo>
                    <a:pt x="128586" y="15336"/>
                  </a:lnTo>
                  <a:lnTo>
                    <a:pt x="126242" y="16587"/>
                  </a:lnTo>
                  <a:lnTo>
                    <a:pt x="124679" y="18126"/>
                  </a:lnTo>
                  <a:lnTo>
                    <a:pt x="124343" y="19857"/>
                  </a:lnTo>
                  <a:lnTo>
                    <a:pt x="124825" y="21716"/>
                  </a:lnTo>
                  <a:lnTo>
                    <a:pt x="125851" y="23663"/>
                  </a:lnTo>
                  <a:lnTo>
                    <a:pt x="132636" y="25823"/>
                  </a:lnTo>
                  <a:lnTo>
                    <a:pt x="137409" y="26400"/>
                  </a:lnTo>
                  <a:lnTo>
                    <a:pt x="157610" y="20470"/>
                  </a:lnTo>
                  <a:lnTo>
                    <a:pt x="188309" y="6529"/>
                  </a:lnTo>
                  <a:lnTo>
                    <a:pt x="203265" y="0"/>
                  </a:lnTo>
                  <a:lnTo>
                    <a:pt x="205661" y="12"/>
                  </a:lnTo>
                  <a:lnTo>
                    <a:pt x="207259" y="725"/>
                  </a:lnTo>
                  <a:lnTo>
                    <a:pt x="206913" y="3318"/>
                  </a:lnTo>
                  <a:lnTo>
                    <a:pt x="199239" y="21800"/>
                  </a:lnTo>
                  <a:lnTo>
                    <a:pt x="199449" y="24423"/>
                  </a:lnTo>
                  <a:lnTo>
                    <a:pt x="201565" y="29220"/>
                  </a:lnTo>
                  <a:lnTo>
                    <a:pt x="204528" y="30075"/>
                  </a:lnTo>
                  <a:lnTo>
                    <a:pt x="224492" y="30142"/>
                  </a:lnTo>
                  <a:lnTo>
                    <a:pt x="230396" y="31395"/>
                  </a:lnTo>
                  <a:lnTo>
                    <a:pt x="235038" y="34348"/>
                  </a:lnTo>
                  <a:lnTo>
                    <a:pt x="242076" y="43273"/>
                  </a:lnTo>
                  <a:lnTo>
                    <a:pt x="246635" y="63569"/>
                  </a:lnTo>
                  <a:lnTo>
                    <a:pt x="242918" y="93457"/>
                  </a:lnTo>
                  <a:lnTo>
                    <a:pt x="240564" y="94773"/>
                  </a:lnTo>
                  <a:lnTo>
                    <a:pt x="232303" y="96233"/>
                  </a:lnTo>
                  <a:lnTo>
                    <a:pt x="223457" y="95002"/>
                  </a:lnTo>
                  <a:lnTo>
                    <a:pt x="210454" y="91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3" name="SMARTInkShape-3727"/>
            <p:cNvSpPr/>
            <p:nvPr>
              <p:custDataLst>
                <p:tags r:id="rId85"/>
              </p:custDataLst>
            </p:nvPr>
          </p:nvSpPr>
          <p:spPr>
            <a:xfrm>
              <a:off x="2057400" y="6400800"/>
              <a:ext cx="101601" cy="31751"/>
            </a:xfrm>
            <a:custGeom>
              <a:avLst/>
              <a:gdLst/>
              <a:ahLst/>
              <a:cxnLst/>
              <a:rect l="0" t="0" r="0" b="0"/>
              <a:pathLst>
                <a:path w="101601" h="31751">
                  <a:moveTo>
                    <a:pt x="0" y="31750"/>
                  </a:moveTo>
                  <a:lnTo>
                    <a:pt x="0" y="31750"/>
                  </a:lnTo>
                  <a:lnTo>
                    <a:pt x="10113" y="31750"/>
                  </a:lnTo>
                  <a:lnTo>
                    <a:pt x="33257" y="21637"/>
                  </a:lnTo>
                  <a:lnTo>
                    <a:pt x="58055" y="1290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4" name="SMARTInkShape-3728"/>
            <p:cNvSpPr/>
            <p:nvPr>
              <p:custDataLst>
                <p:tags r:id="rId86"/>
              </p:custDataLst>
            </p:nvPr>
          </p:nvSpPr>
          <p:spPr>
            <a:xfrm>
              <a:off x="2011100" y="6269167"/>
              <a:ext cx="123859" cy="249703"/>
            </a:xfrm>
            <a:custGeom>
              <a:avLst/>
              <a:gdLst/>
              <a:ahLst/>
              <a:cxnLst/>
              <a:rect l="0" t="0" r="0" b="0"/>
              <a:pathLst>
                <a:path w="123859" h="249703">
                  <a:moveTo>
                    <a:pt x="78050" y="36383"/>
                  </a:moveTo>
                  <a:lnTo>
                    <a:pt x="78050" y="36383"/>
                  </a:lnTo>
                  <a:lnTo>
                    <a:pt x="78050" y="16611"/>
                  </a:lnTo>
                  <a:lnTo>
                    <a:pt x="77344" y="14734"/>
                  </a:lnTo>
                  <a:lnTo>
                    <a:pt x="76169" y="13484"/>
                  </a:lnTo>
                  <a:lnTo>
                    <a:pt x="74679" y="12650"/>
                  </a:lnTo>
                  <a:lnTo>
                    <a:pt x="65841" y="38445"/>
                  </a:lnTo>
                  <a:lnTo>
                    <a:pt x="60738" y="53985"/>
                  </a:lnTo>
                  <a:lnTo>
                    <a:pt x="54515" y="72106"/>
                  </a:lnTo>
                  <a:lnTo>
                    <a:pt x="47543" y="91949"/>
                  </a:lnTo>
                  <a:lnTo>
                    <a:pt x="40779" y="112233"/>
                  </a:lnTo>
                  <a:lnTo>
                    <a:pt x="34153" y="132810"/>
                  </a:lnTo>
                  <a:lnTo>
                    <a:pt x="27618" y="153584"/>
                  </a:lnTo>
                  <a:lnTo>
                    <a:pt x="21851" y="172373"/>
                  </a:lnTo>
                  <a:lnTo>
                    <a:pt x="16595" y="189837"/>
                  </a:lnTo>
                  <a:lnTo>
                    <a:pt x="7698" y="219590"/>
                  </a:lnTo>
                  <a:lnTo>
                    <a:pt x="133" y="245418"/>
                  </a:lnTo>
                  <a:lnTo>
                    <a:pt x="0" y="248412"/>
                  </a:lnTo>
                  <a:lnTo>
                    <a:pt x="617" y="249702"/>
                  </a:lnTo>
                  <a:lnTo>
                    <a:pt x="12451" y="218534"/>
                  </a:lnTo>
                  <a:lnTo>
                    <a:pt x="17384" y="202972"/>
                  </a:lnTo>
                  <a:lnTo>
                    <a:pt x="22789" y="185542"/>
                  </a:lnTo>
                  <a:lnTo>
                    <a:pt x="28510" y="166161"/>
                  </a:lnTo>
                  <a:lnTo>
                    <a:pt x="34440" y="145479"/>
                  </a:lnTo>
                  <a:lnTo>
                    <a:pt x="40510" y="123930"/>
                  </a:lnTo>
                  <a:lnTo>
                    <a:pt x="45968" y="103215"/>
                  </a:lnTo>
                  <a:lnTo>
                    <a:pt x="51018" y="83054"/>
                  </a:lnTo>
                  <a:lnTo>
                    <a:pt x="55795" y="63264"/>
                  </a:lnTo>
                  <a:lnTo>
                    <a:pt x="62985" y="33749"/>
                  </a:lnTo>
                  <a:lnTo>
                    <a:pt x="69118" y="6910"/>
                  </a:lnTo>
                  <a:lnTo>
                    <a:pt x="69979" y="1918"/>
                  </a:lnTo>
                  <a:lnTo>
                    <a:pt x="71964" y="0"/>
                  </a:lnTo>
                  <a:lnTo>
                    <a:pt x="74698" y="133"/>
                  </a:lnTo>
                  <a:lnTo>
                    <a:pt x="77932" y="1633"/>
                  </a:lnTo>
                  <a:lnTo>
                    <a:pt x="89225" y="30712"/>
                  </a:lnTo>
                  <a:lnTo>
                    <a:pt x="93261" y="46008"/>
                  </a:lnTo>
                  <a:lnTo>
                    <a:pt x="97363" y="63261"/>
                  </a:lnTo>
                  <a:lnTo>
                    <a:pt x="101509" y="81818"/>
                  </a:lnTo>
                  <a:lnTo>
                    <a:pt x="105684" y="99129"/>
                  </a:lnTo>
                  <a:lnTo>
                    <a:pt x="109878" y="115608"/>
                  </a:lnTo>
                  <a:lnTo>
                    <a:pt x="117596" y="145677"/>
                  </a:lnTo>
                  <a:lnTo>
                    <a:pt x="123378" y="170801"/>
                  </a:lnTo>
                  <a:lnTo>
                    <a:pt x="123858" y="198037"/>
                  </a:lnTo>
                  <a:lnTo>
                    <a:pt x="122500" y="214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6" name="SMARTInkShape-Group731"/>
          <p:cNvGrpSpPr/>
          <p:nvPr/>
        </p:nvGrpSpPr>
        <p:grpSpPr>
          <a:xfrm>
            <a:off x="2908300" y="6322033"/>
            <a:ext cx="1187451" cy="194894"/>
            <a:chOff x="2908300" y="6322033"/>
            <a:chExt cx="1187451" cy="194894"/>
          </a:xfrm>
        </p:grpSpPr>
        <p:sp>
          <p:nvSpPr>
            <p:cNvPr id="2166" name="SMARTInkShape-3729"/>
            <p:cNvSpPr/>
            <p:nvPr>
              <p:custDataLst>
                <p:tags r:id="rId70"/>
              </p:custDataLst>
            </p:nvPr>
          </p:nvSpPr>
          <p:spPr>
            <a:xfrm>
              <a:off x="4006850" y="6407150"/>
              <a:ext cx="82551" cy="9722"/>
            </a:xfrm>
            <a:custGeom>
              <a:avLst/>
              <a:gdLst/>
              <a:ahLst/>
              <a:cxnLst/>
              <a:rect l="0" t="0" r="0" b="0"/>
              <a:pathLst>
                <a:path w="82551" h="9722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2552" y="9494"/>
                  </a:lnTo>
                  <a:lnTo>
                    <a:pt x="41113" y="540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7" name="SMARTInkShape-3730"/>
            <p:cNvSpPr/>
            <p:nvPr>
              <p:custDataLst>
                <p:tags r:id="rId71"/>
              </p:custDataLst>
            </p:nvPr>
          </p:nvSpPr>
          <p:spPr>
            <a:xfrm>
              <a:off x="3994150" y="6381750"/>
              <a:ext cx="101601" cy="11818"/>
            </a:xfrm>
            <a:custGeom>
              <a:avLst/>
              <a:gdLst/>
              <a:ahLst/>
              <a:cxnLst/>
              <a:rect l="0" t="0" r="0" b="0"/>
              <a:pathLst>
                <a:path w="101601" h="11818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1161" y="11817"/>
                  </a:lnTo>
                  <a:lnTo>
                    <a:pt x="61836" y="9068"/>
                  </a:lnTo>
                  <a:lnTo>
                    <a:pt x="91550" y="252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8" name="SMARTInkShape-3731"/>
            <p:cNvSpPr/>
            <p:nvPr>
              <p:custDataLst>
                <p:tags r:id="rId72"/>
              </p:custDataLst>
            </p:nvPr>
          </p:nvSpPr>
          <p:spPr>
            <a:xfrm>
              <a:off x="3611493" y="6414644"/>
              <a:ext cx="115958" cy="78443"/>
            </a:xfrm>
            <a:custGeom>
              <a:avLst/>
              <a:gdLst/>
              <a:ahLst/>
              <a:cxnLst/>
              <a:rect l="0" t="0" r="0" b="0"/>
              <a:pathLst>
                <a:path w="115958" h="78443">
                  <a:moveTo>
                    <a:pt x="14357" y="11556"/>
                  </a:moveTo>
                  <a:lnTo>
                    <a:pt x="14357" y="11556"/>
                  </a:lnTo>
                  <a:lnTo>
                    <a:pt x="10986" y="8185"/>
                  </a:lnTo>
                  <a:lnTo>
                    <a:pt x="9331" y="4649"/>
                  </a:lnTo>
                  <a:lnTo>
                    <a:pt x="8269" y="0"/>
                  </a:lnTo>
                  <a:lnTo>
                    <a:pt x="6647" y="20066"/>
                  </a:lnTo>
                  <a:lnTo>
                    <a:pt x="0" y="45906"/>
                  </a:lnTo>
                  <a:lnTo>
                    <a:pt x="450" y="60689"/>
                  </a:lnTo>
                  <a:lnTo>
                    <a:pt x="4884" y="70552"/>
                  </a:lnTo>
                  <a:lnTo>
                    <a:pt x="8041" y="74170"/>
                  </a:lnTo>
                  <a:lnTo>
                    <a:pt x="12263" y="75171"/>
                  </a:lnTo>
                  <a:lnTo>
                    <a:pt x="22598" y="72520"/>
                  </a:lnTo>
                  <a:lnTo>
                    <a:pt x="40317" y="56352"/>
                  </a:lnTo>
                  <a:lnTo>
                    <a:pt x="55602" y="30317"/>
                  </a:lnTo>
                  <a:lnTo>
                    <a:pt x="63270" y="12309"/>
                  </a:lnTo>
                  <a:lnTo>
                    <a:pt x="63899" y="12764"/>
                  </a:lnTo>
                  <a:lnTo>
                    <a:pt x="64318" y="14478"/>
                  </a:lnTo>
                  <a:lnTo>
                    <a:pt x="61333" y="41165"/>
                  </a:lnTo>
                  <a:lnTo>
                    <a:pt x="62987" y="55055"/>
                  </a:lnTo>
                  <a:lnTo>
                    <a:pt x="67955" y="66401"/>
                  </a:lnTo>
                  <a:lnTo>
                    <a:pt x="71256" y="71403"/>
                  </a:lnTo>
                  <a:lnTo>
                    <a:pt x="75573" y="74737"/>
                  </a:lnTo>
                  <a:lnTo>
                    <a:pt x="86014" y="78442"/>
                  </a:lnTo>
                  <a:lnTo>
                    <a:pt x="91056" y="77312"/>
                  </a:lnTo>
                  <a:lnTo>
                    <a:pt x="100422" y="70415"/>
                  </a:lnTo>
                  <a:lnTo>
                    <a:pt x="110256" y="51260"/>
                  </a:lnTo>
                  <a:lnTo>
                    <a:pt x="115206" y="21880"/>
                  </a:lnTo>
                  <a:lnTo>
                    <a:pt x="115957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9" name="SMARTInkShape-3732"/>
            <p:cNvSpPr/>
            <p:nvPr>
              <p:custDataLst>
                <p:tags r:id="rId73"/>
              </p:custDataLst>
            </p:nvPr>
          </p:nvSpPr>
          <p:spPr>
            <a:xfrm>
              <a:off x="3429000" y="6388100"/>
              <a:ext cx="95251" cy="91680"/>
            </a:xfrm>
            <a:custGeom>
              <a:avLst/>
              <a:gdLst/>
              <a:ahLst/>
              <a:cxnLst/>
              <a:rect l="0" t="0" r="0" b="0"/>
              <a:pathLst>
                <a:path w="95251" h="91680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5467" y="35974"/>
                  </a:lnTo>
                  <a:lnTo>
                    <a:pt x="11245" y="61669"/>
                  </a:lnTo>
                  <a:lnTo>
                    <a:pt x="15111" y="69271"/>
                  </a:lnTo>
                  <a:lnTo>
                    <a:pt x="19181" y="73121"/>
                  </a:lnTo>
                  <a:lnTo>
                    <a:pt x="21254" y="74147"/>
                  </a:lnTo>
                  <a:lnTo>
                    <a:pt x="23342" y="73420"/>
                  </a:lnTo>
                  <a:lnTo>
                    <a:pt x="54525" y="44197"/>
                  </a:lnTo>
                  <a:lnTo>
                    <a:pt x="57517" y="43576"/>
                  </a:lnTo>
                  <a:lnTo>
                    <a:pt x="59511" y="44572"/>
                  </a:lnTo>
                  <a:lnTo>
                    <a:pt x="60841" y="46648"/>
                  </a:lnTo>
                  <a:lnTo>
                    <a:pt x="60005" y="76002"/>
                  </a:lnTo>
                  <a:lnTo>
                    <a:pt x="61170" y="82417"/>
                  </a:lnTo>
                  <a:lnTo>
                    <a:pt x="64064" y="86695"/>
                  </a:lnTo>
                  <a:lnTo>
                    <a:pt x="68109" y="89547"/>
                  </a:lnTo>
                  <a:lnTo>
                    <a:pt x="72923" y="91448"/>
                  </a:lnTo>
                  <a:lnTo>
                    <a:pt x="82034" y="91679"/>
                  </a:lnTo>
                  <a:lnTo>
                    <a:pt x="952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0" name="SMARTInkShape-3733"/>
            <p:cNvSpPr/>
            <p:nvPr>
              <p:custDataLst>
                <p:tags r:id="rId74"/>
              </p:custDataLst>
            </p:nvPr>
          </p:nvSpPr>
          <p:spPr>
            <a:xfrm>
              <a:off x="3290322" y="6363498"/>
              <a:ext cx="132417" cy="138681"/>
            </a:xfrm>
            <a:custGeom>
              <a:avLst/>
              <a:gdLst/>
              <a:ahLst/>
              <a:cxnLst/>
              <a:rect l="0" t="0" r="0" b="0"/>
              <a:pathLst>
                <a:path w="132417" h="138681">
                  <a:moveTo>
                    <a:pt x="49778" y="24602"/>
                  </a:moveTo>
                  <a:lnTo>
                    <a:pt x="49778" y="24602"/>
                  </a:lnTo>
                  <a:lnTo>
                    <a:pt x="49073" y="10099"/>
                  </a:lnTo>
                  <a:lnTo>
                    <a:pt x="46407" y="1458"/>
                  </a:lnTo>
                  <a:lnTo>
                    <a:pt x="43297" y="0"/>
                  </a:lnTo>
                  <a:lnTo>
                    <a:pt x="39108" y="439"/>
                  </a:lnTo>
                  <a:lnTo>
                    <a:pt x="34198" y="2144"/>
                  </a:lnTo>
                  <a:lnTo>
                    <a:pt x="13803" y="18026"/>
                  </a:lnTo>
                  <a:lnTo>
                    <a:pt x="3685" y="32733"/>
                  </a:lnTo>
                  <a:lnTo>
                    <a:pt x="0" y="40606"/>
                  </a:lnTo>
                  <a:lnTo>
                    <a:pt x="365" y="47266"/>
                  </a:lnTo>
                  <a:lnTo>
                    <a:pt x="3430" y="53117"/>
                  </a:lnTo>
                  <a:lnTo>
                    <a:pt x="8296" y="58429"/>
                  </a:lnTo>
                  <a:lnTo>
                    <a:pt x="24992" y="64331"/>
                  </a:lnTo>
                  <a:lnTo>
                    <a:pt x="56310" y="69534"/>
                  </a:lnTo>
                  <a:lnTo>
                    <a:pt x="74553" y="74205"/>
                  </a:lnTo>
                  <a:lnTo>
                    <a:pt x="85013" y="80985"/>
                  </a:lnTo>
                  <a:lnTo>
                    <a:pt x="86674" y="86179"/>
                  </a:lnTo>
                  <a:lnTo>
                    <a:pt x="84756" y="99476"/>
                  </a:lnTo>
                  <a:lnTo>
                    <a:pt x="71674" y="114794"/>
                  </a:lnTo>
                  <a:lnTo>
                    <a:pt x="42266" y="137511"/>
                  </a:lnTo>
                  <a:lnTo>
                    <a:pt x="38420" y="138680"/>
                  </a:lnTo>
                  <a:lnTo>
                    <a:pt x="35856" y="138048"/>
                  </a:lnTo>
                  <a:lnTo>
                    <a:pt x="34146" y="136216"/>
                  </a:lnTo>
                  <a:lnTo>
                    <a:pt x="36011" y="126655"/>
                  </a:lnTo>
                  <a:lnTo>
                    <a:pt x="42954" y="112997"/>
                  </a:lnTo>
                  <a:lnTo>
                    <a:pt x="63435" y="90853"/>
                  </a:lnTo>
                  <a:lnTo>
                    <a:pt x="81718" y="79682"/>
                  </a:lnTo>
                  <a:lnTo>
                    <a:pt x="101603" y="75659"/>
                  </a:lnTo>
                  <a:lnTo>
                    <a:pt x="111845" y="75573"/>
                  </a:lnTo>
                  <a:lnTo>
                    <a:pt x="119378" y="77633"/>
                  </a:lnTo>
                  <a:lnTo>
                    <a:pt x="125106" y="81122"/>
                  </a:lnTo>
                  <a:lnTo>
                    <a:pt x="129630" y="85565"/>
                  </a:lnTo>
                  <a:lnTo>
                    <a:pt x="131940" y="91350"/>
                  </a:lnTo>
                  <a:lnTo>
                    <a:pt x="132416" y="122283"/>
                  </a:lnTo>
                  <a:lnTo>
                    <a:pt x="132354" y="132881"/>
                  </a:lnTo>
                  <a:lnTo>
                    <a:pt x="131640" y="133476"/>
                  </a:lnTo>
                  <a:lnTo>
                    <a:pt x="130458" y="132463"/>
                  </a:lnTo>
                  <a:lnTo>
                    <a:pt x="125978" y="1262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1" name="SMARTInkShape-3734"/>
            <p:cNvSpPr/>
            <p:nvPr>
              <p:custDataLst>
                <p:tags r:id="rId75"/>
              </p:custDataLst>
            </p:nvPr>
          </p:nvSpPr>
          <p:spPr>
            <a:xfrm>
              <a:off x="3098800" y="6322033"/>
              <a:ext cx="106909" cy="194894"/>
            </a:xfrm>
            <a:custGeom>
              <a:avLst/>
              <a:gdLst/>
              <a:ahLst/>
              <a:cxnLst/>
              <a:rect l="0" t="0" r="0" b="0"/>
              <a:pathLst>
                <a:path w="106909" h="194894">
                  <a:moveTo>
                    <a:pt x="0" y="27967"/>
                  </a:moveTo>
                  <a:lnTo>
                    <a:pt x="0" y="27967"/>
                  </a:lnTo>
                  <a:lnTo>
                    <a:pt x="3371" y="21225"/>
                  </a:lnTo>
                  <a:lnTo>
                    <a:pt x="10671" y="16034"/>
                  </a:lnTo>
                  <a:lnTo>
                    <a:pt x="35974" y="6952"/>
                  </a:lnTo>
                  <a:lnTo>
                    <a:pt x="63262" y="495"/>
                  </a:lnTo>
                  <a:lnTo>
                    <a:pt x="77741" y="0"/>
                  </a:lnTo>
                  <a:lnTo>
                    <a:pt x="83577" y="855"/>
                  </a:lnTo>
                  <a:lnTo>
                    <a:pt x="86763" y="2838"/>
                  </a:lnTo>
                  <a:lnTo>
                    <a:pt x="88181" y="5569"/>
                  </a:lnTo>
                  <a:lnTo>
                    <a:pt x="88421" y="8802"/>
                  </a:lnTo>
                  <a:lnTo>
                    <a:pt x="71903" y="33578"/>
                  </a:lnTo>
                  <a:lnTo>
                    <a:pt x="48037" y="64358"/>
                  </a:lnTo>
                  <a:lnTo>
                    <a:pt x="36576" y="85708"/>
                  </a:lnTo>
                  <a:lnTo>
                    <a:pt x="37084" y="90450"/>
                  </a:lnTo>
                  <a:lnTo>
                    <a:pt x="39539" y="94316"/>
                  </a:lnTo>
                  <a:lnTo>
                    <a:pt x="43293" y="97600"/>
                  </a:lnTo>
                  <a:lnTo>
                    <a:pt x="68802" y="102221"/>
                  </a:lnTo>
                  <a:lnTo>
                    <a:pt x="85612" y="108947"/>
                  </a:lnTo>
                  <a:lnTo>
                    <a:pt x="98728" y="118991"/>
                  </a:lnTo>
                  <a:lnTo>
                    <a:pt x="106908" y="130511"/>
                  </a:lnTo>
                  <a:lnTo>
                    <a:pt x="106550" y="138663"/>
                  </a:lnTo>
                  <a:lnTo>
                    <a:pt x="98626" y="159010"/>
                  </a:lnTo>
                  <a:lnTo>
                    <a:pt x="80052" y="176519"/>
                  </a:lnTo>
                  <a:lnTo>
                    <a:pt x="49354" y="192632"/>
                  </a:lnTo>
                  <a:lnTo>
                    <a:pt x="41370" y="194893"/>
                  </a:lnTo>
                  <a:lnTo>
                    <a:pt x="36046" y="194285"/>
                  </a:lnTo>
                  <a:lnTo>
                    <a:pt x="32498" y="191762"/>
                  </a:lnTo>
                  <a:lnTo>
                    <a:pt x="25400" y="180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2" name="SMARTInkShape-3735"/>
            <p:cNvSpPr/>
            <p:nvPr>
              <p:custDataLst>
                <p:tags r:id="rId76"/>
              </p:custDataLst>
            </p:nvPr>
          </p:nvSpPr>
          <p:spPr>
            <a:xfrm>
              <a:off x="3803650" y="64325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3" name="SMARTInkShape-3736"/>
            <p:cNvSpPr/>
            <p:nvPr>
              <p:custDataLst>
                <p:tags r:id="rId77"/>
              </p:custDataLst>
            </p:nvPr>
          </p:nvSpPr>
          <p:spPr>
            <a:xfrm>
              <a:off x="3795493" y="6350000"/>
              <a:ext cx="52608" cy="134550"/>
            </a:xfrm>
            <a:custGeom>
              <a:avLst/>
              <a:gdLst/>
              <a:ahLst/>
              <a:cxnLst/>
              <a:rect l="0" t="0" r="0" b="0"/>
              <a:pathLst>
                <a:path w="52608" h="134550">
                  <a:moveTo>
                    <a:pt x="1807" y="0"/>
                  </a:moveTo>
                  <a:lnTo>
                    <a:pt x="1807" y="0"/>
                  </a:lnTo>
                  <a:lnTo>
                    <a:pt x="8549" y="0"/>
                  </a:lnTo>
                  <a:lnTo>
                    <a:pt x="10535" y="1411"/>
                  </a:lnTo>
                  <a:lnTo>
                    <a:pt x="11859" y="3763"/>
                  </a:lnTo>
                  <a:lnTo>
                    <a:pt x="13330" y="12961"/>
                  </a:lnTo>
                  <a:lnTo>
                    <a:pt x="12747" y="41940"/>
                  </a:lnTo>
                  <a:lnTo>
                    <a:pt x="7610" y="65207"/>
                  </a:lnTo>
                  <a:lnTo>
                    <a:pt x="2505" y="87777"/>
                  </a:lnTo>
                  <a:lnTo>
                    <a:pt x="0" y="107451"/>
                  </a:lnTo>
                  <a:lnTo>
                    <a:pt x="3591" y="120898"/>
                  </a:lnTo>
                  <a:lnTo>
                    <a:pt x="9891" y="129698"/>
                  </a:lnTo>
                  <a:lnTo>
                    <a:pt x="13546" y="133031"/>
                  </a:lnTo>
                  <a:lnTo>
                    <a:pt x="18100" y="134549"/>
                  </a:lnTo>
                  <a:lnTo>
                    <a:pt x="28804" y="134353"/>
                  </a:lnTo>
                  <a:lnTo>
                    <a:pt x="38735" y="128151"/>
                  </a:lnTo>
                  <a:lnTo>
                    <a:pt x="52607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4" name="SMARTInkShape-3737"/>
            <p:cNvSpPr/>
            <p:nvPr>
              <p:custDataLst>
                <p:tags r:id="rId78"/>
              </p:custDataLst>
            </p:nvPr>
          </p:nvSpPr>
          <p:spPr>
            <a:xfrm>
              <a:off x="3105150" y="6356350"/>
              <a:ext cx="12701" cy="146051"/>
            </a:xfrm>
            <a:custGeom>
              <a:avLst/>
              <a:gdLst/>
              <a:ahLst/>
              <a:cxnLst/>
              <a:rect l="0" t="0" r="0" b="0"/>
              <a:pathLst>
                <a:path w="12701" h="146051">
                  <a:moveTo>
                    <a:pt x="12700" y="0"/>
                  </a:moveTo>
                  <a:lnTo>
                    <a:pt x="12700" y="0"/>
                  </a:lnTo>
                  <a:lnTo>
                    <a:pt x="12700" y="31161"/>
                  </a:lnTo>
                  <a:lnTo>
                    <a:pt x="10819" y="55242"/>
                  </a:lnTo>
                  <a:lnTo>
                    <a:pt x="8336" y="80996"/>
                  </a:lnTo>
                  <a:lnTo>
                    <a:pt x="7233" y="104202"/>
                  </a:lnTo>
                  <a:lnTo>
                    <a:pt x="2160" y="135589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5" name="SMARTInkShape-3738"/>
            <p:cNvSpPr/>
            <p:nvPr>
              <p:custDataLst>
                <p:tags r:id="rId79"/>
              </p:custDataLst>
            </p:nvPr>
          </p:nvSpPr>
          <p:spPr>
            <a:xfrm>
              <a:off x="2908300" y="6350000"/>
              <a:ext cx="19051" cy="57151"/>
            </a:xfrm>
            <a:custGeom>
              <a:avLst/>
              <a:gdLst/>
              <a:ahLst/>
              <a:cxnLst/>
              <a:rect l="0" t="0" r="0" b="0"/>
              <a:pathLst>
                <a:path w="19051" h="5715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8789" y="26680"/>
                  </a:lnTo>
                  <a:lnTo>
                    <a:pt x="14490" y="37963"/>
                  </a:lnTo>
                  <a:lnTo>
                    <a:pt x="190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8" name="SMARTInkShape-Group732"/>
          <p:cNvGrpSpPr/>
          <p:nvPr/>
        </p:nvGrpSpPr>
        <p:grpSpPr>
          <a:xfrm>
            <a:off x="4300817" y="6320941"/>
            <a:ext cx="1353500" cy="244960"/>
            <a:chOff x="4300817" y="6320941"/>
            <a:chExt cx="1353500" cy="244960"/>
          </a:xfrm>
        </p:grpSpPr>
        <p:sp>
          <p:nvSpPr>
            <p:cNvPr id="2177" name="SMARTInkShape-3739"/>
            <p:cNvSpPr/>
            <p:nvPr>
              <p:custDataLst>
                <p:tags r:id="rId59"/>
              </p:custDataLst>
            </p:nvPr>
          </p:nvSpPr>
          <p:spPr>
            <a:xfrm>
              <a:off x="5594350" y="6320941"/>
              <a:ext cx="59967" cy="206860"/>
            </a:xfrm>
            <a:custGeom>
              <a:avLst/>
              <a:gdLst/>
              <a:ahLst/>
              <a:cxnLst/>
              <a:rect l="0" t="0" r="0" b="0"/>
              <a:pathLst>
                <a:path w="59967" h="206860">
                  <a:moveTo>
                    <a:pt x="12700" y="3659"/>
                  </a:moveTo>
                  <a:lnTo>
                    <a:pt x="12700" y="3659"/>
                  </a:lnTo>
                  <a:lnTo>
                    <a:pt x="16071" y="288"/>
                  </a:lnTo>
                  <a:lnTo>
                    <a:pt x="17769" y="0"/>
                  </a:lnTo>
                  <a:lnTo>
                    <a:pt x="19607" y="514"/>
                  </a:lnTo>
                  <a:lnTo>
                    <a:pt x="21538" y="1563"/>
                  </a:lnTo>
                  <a:lnTo>
                    <a:pt x="34368" y="16522"/>
                  </a:lnTo>
                  <a:lnTo>
                    <a:pt x="45614" y="38537"/>
                  </a:lnTo>
                  <a:lnTo>
                    <a:pt x="55550" y="65727"/>
                  </a:lnTo>
                  <a:lnTo>
                    <a:pt x="59966" y="91923"/>
                  </a:lnTo>
                  <a:lnTo>
                    <a:pt x="58167" y="117676"/>
                  </a:lnTo>
                  <a:lnTo>
                    <a:pt x="51252" y="142528"/>
                  </a:lnTo>
                  <a:lnTo>
                    <a:pt x="32196" y="174235"/>
                  </a:lnTo>
                  <a:lnTo>
                    <a:pt x="0" y="206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8" name="SMARTInkShape-3740"/>
            <p:cNvSpPr/>
            <p:nvPr>
              <p:custDataLst>
                <p:tags r:id="rId60"/>
              </p:custDataLst>
            </p:nvPr>
          </p:nvSpPr>
          <p:spPr>
            <a:xfrm>
              <a:off x="4847755" y="6327150"/>
              <a:ext cx="60796" cy="182144"/>
            </a:xfrm>
            <a:custGeom>
              <a:avLst/>
              <a:gdLst/>
              <a:ahLst/>
              <a:cxnLst/>
              <a:rect l="0" t="0" r="0" b="0"/>
              <a:pathLst>
                <a:path w="60796" h="182144">
                  <a:moveTo>
                    <a:pt x="41745" y="29200"/>
                  </a:moveTo>
                  <a:lnTo>
                    <a:pt x="41745" y="29200"/>
                  </a:lnTo>
                  <a:lnTo>
                    <a:pt x="41745" y="0"/>
                  </a:lnTo>
                  <a:lnTo>
                    <a:pt x="30901" y="21054"/>
                  </a:lnTo>
                  <a:lnTo>
                    <a:pt x="20697" y="46511"/>
                  </a:lnTo>
                  <a:lnTo>
                    <a:pt x="10989" y="74758"/>
                  </a:lnTo>
                  <a:lnTo>
                    <a:pt x="3381" y="103070"/>
                  </a:lnTo>
                  <a:lnTo>
                    <a:pt x="0" y="129764"/>
                  </a:lnTo>
                  <a:lnTo>
                    <a:pt x="4142" y="151977"/>
                  </a:lnTo>
                  <a:lnTo>
                    <a:pt x="8210" y="161851"/>
                  </a:lnTo>
                  <a:lnTo>
                    <a:pt x="20255" y="174704"/>
                  </a:lnTo>
                  <a:lnTo>
                    <a:pt x="27418" y="179120"/>
                  </a:lnTo>
                  <a:lnTo>
                    <a:pt x="41022" y="182143"/>
                  </a:lnTo>
                  <a:lnTo>
                    <a:pt x="60795" y="18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9" name="SMARTInkShape-3741"/>
            <p:cNvSpPr/>
            <p:nvPr>
              <p:custDataLst>
                <p:tags r:id="rId61"/>
              </p:custDataLst>
            </p:nvPr>
          </p:nvSpPr>
          <p:spPr>
            <a:xfrm>
              <a:off x="5270500" y="638810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30390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0" name="SMARTInkShape-3742"/>
            <p:cNvSpPr/>
            <p:nvPr>
              <p:custDataLst>
                <p:tags r:id="rId62"/>
              </p:custDataLst>
            </p:nvPr>
          </p:nvSpPr>
          <p:spPr>
            <a:xfrm>
              <a:off x="4508642" y="6363583"/>
              <a:ext cx="63359" cy="97660"/>
            </a:xfrm>
            <a:custGeom>
              <a:avLst/>
              <a:gdLst/>
              <a:ahLst/>
              <a:cxnLst/>
              <a:rect l="0" t="0" r="0" b="0"/>
              <a:pathLst>
                <a:path w="63359" h="97660">
                  <a:moveTo>
                    <a:pt x="63358" y="5467"/>
                  </a:moveTo>
                  <a:lnTo>
                    <a:pt x="63358" y="5467"/>
                  </a:lnTo>
                  <a:lnTo>
                    <a:pt x="59987" y="2096"/>
                  </a:lnTo>
                  <a:lnTo>
                    <a:pt x="56451" y="440"/>
                  </a:lnTo>
                  <a:lnTo>
                    <a:pt x="54520" y="0"/>
                  </a:lnTo>
                  <a:lnTo>
                    <a:pt x="41689" y="2749"/>
                  </a:lnTo>
                  <a:lnTo>
                    <a:pt x="21111" y="21516"/>
                  </a:lnTo>
                  <a:lnTo>
                    <a:pt x="3882" y="49420"/>
                  </a:lnTo>
                  <a:lnTo>
                    <a:pt x="0" y="65923"/>
                  </a:lnTo>
                  <a:lnTo>
                    <a:pt x="1332" y="79609"/>
                  </a:lnTo>
                  <a:lnTo>
                    <a:pt x="6628" y="90394"/>
                  </a:lnTo>
                  <a:lnTo>
                    <a:pt x="12132" y="93836"/>
                  </a:lnTo>
                  <a:lnTo>
                    <a:pt x="27656" y="97659"/>
                  </a:lnTo>
                  <a:lnTo>
                    <a:pt x="35323" y="96561"/>
                  </a:lnTo>
                  <a:lnTo>
                    <a:pt x="63358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1" name="SMARTInkShape-3743"/>
            <p:cNvSpPr/>
            <p:nvPr>
              <p:custDataLst>
                <p:tags r:id="rId63"/>
              </p:custDataLst>
            </p:nvPr>
          </p:nvSpPr>
          <p:spPr>
            <a:xfrm>
              <a:off x="4598961" y="6391079"/>
              <a:ext cx="186456" cy="96928"/>
            </a:xfrm>
            <a:custGeom>
              <a:avLst/>
              <a:gdLst/>
              <a:ahLst/>
              <a:cxnLst/>
              <a:rect l="0" t="0" r="0" b="0"/>
              <a:pathLst>
                <a:path w="186456" h="96928">
                  <a:moveTo>
                    <a:pt x="30189" y="3371"/>
                  </a:moveTo>
                  <a:lnTo>
                    <a:pt x="30189" y="3371"/>
                  </a:lnTo>
                  <a:lnTo>
                    <a:pt x="30189" y="0"/>
                  </a:lnTo>
                  <a:lnTo>
                    <a:pt x="26426" y="3990"/>
                  </a:lnTo>
                  <a:lnTo>
                    <a:pt x="12513" y="27168"/>
                  </a:lnTo>
                  <a:lnTo>
                    <a:pt x="1950" y="57513"/>
                  </a:lnTo>
                  <a:lnTo>
                    <a:pt x="0" y="68826"/>
                  </a:lnTo>
                  <a:lnTo>
                    <a:pt x="1596" y="72408"/>
                  </a:lnTo>
                  <a:lnTo>
                    <a:pt x="4777" y="74795"/>
                  </a:lnTo>
                  <a:lnTo>
                    <a:pt x="9014" y="76387"/>
                  </a:lnTo>
                  <a:lnTo>
                    <a:pt x="13956" y="76037"/>
                  </a:lnTo>
                  <a:lnTo>
                    <a:pt x="25091" y="71885"/>
                  </a:lnTo>
                  <a:lnTo>
                    <a:pt x="46631" y="54873"/>
                  </a:lnTo>
                  <a:lnTo>
                    <a:pt x="64145" y="31958"/>
                  </a:lnTo>
                  <a:lnTo>
                    <a:pt x="68093" y="19368"/>
                  </a:lnTo>
                  <a:lnTo>
                    <a:pt x="68158" y="14036"/>
                  </a:lnTo>
                  <a:lnTo>
                    <a:pt x="66791" y="10481"/>
                  </a:lnTo>
                  <a:lnTo>
                    <a:pt x="64468" y="8111"/>
                  </a:lnTo>
                  <a:lnTo>
                    <a:pt x="61509" y="6530"/>
                  </a:lnTo>
                  <a:lnTo>
                    <a:pt x="58124" y="6889"/>
                  </a:lnTo>
                  <a:lnTo>
                    <a:pt x="50601" y="11050"/>
                  </a:lnTo>
                  <a:lnTo>
                    <a:pt x="32631" y="26565"/>
                  </a:lnTo>
                  <a:lnTo>
                    <a:pt x="33228" y="27300"/>
                  </a:lnTo>
                  <a:lnTo>
                    <a:pt x="37655" y="28117"/>
                  </a:lnTo>
                  <a:lnTo>
                    <a:pt x="67948" y="21777"/>
                  </a:lnTo>
                  <a:lnTo>
                    <a:pt x="98583" y="13164"/>
                  </a:lnTo>
                  <a:lnTo>
                    <a:pt x="120837" y="16428"/>
                  </a:lnTo>
                  <a:lnTo>
                    <a:pt x="133180" y="21028"/>
                  </a:lnTo>
                  <a:lnTo>
                    <a:pt x="140168" y="22507"/>
                  </a:lnTo>
                  <a:lnTo>
                    <a:pt x="168058" y="37323"/>
                  </a:lnTo>
                  <a:lnTo>
                    <a:pt x="180557" y="43613"/>
                  </a:lnTo>
                  <a:lnTo>
                    <a:pt x="183351" y="46427"/>
                  </a:lnTo>
                  <a:lnTo>
                    <a:pt x="186455" y="53316"/>
                  </a:lnTo>
                  <a:lnTo>
                    <a:pt x="184072" y="62963"/>
                  </a:lnTo>
                  <a:lnTo>
                    <a:pt x="177604" y="73601"/>
                  </a:lnTo>
                  <a:lnTo>
                    <a:pt x="162062" y="86817"/>
                  </a:lnTo>
                  <a:lnTo>
                    <a:pt x="141610" y="96080"/>
                  </a:lnTo>
                  <a:lnTo>
                    <a:pt x="138337" y="96927"/>
                  </a:lnTo>
                  <a:lnTo>
                    <a:pt x="135448" y="96081"/>
                  </a:lnTo>
                  <a:lnTo>
                    <a:pt x="125439" y="85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2" name="SMARTInkShape-3744"/>
            <p:cNvSpPr/>
            <p:nvPr>
              <p:custDataLst>
                <p:tags r:id="rId64"/>
              </p:custDataLst>
            </p:nvPr>
          </p:nvSpPr>
          <p:spPr>
            <a:xfrm>
              <a:off x="5245100" y="64071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3" name="SMARTInkShape-3745"/>
            <p:cNvSpPr/>
            <p:nvPr>
              <p:custDataLst>
                <p:tags r:id="rId65"/>
              </p:custDataLst>
            </p:nvPr>
          </p:nvSpPr>
          <p:spPr>
            <a:xfrm>
              <a:off x="5131682" y="6394450"/>
              <a:ext cx="49919" cy="12701"/>
            </a:xfrm>
            <a:custGeom>
              <a:avLst/>
              <a:gdLst/>
              <a:ahLst/>
              <a:cxnLst/>
              <a:rect l="0" t="0" r="0" b="0"/>
              <a:pathLst>
                <a:path w="49919" h="12701">
                  <a:moveTo>
                    <a:pt x="5468" y="0"/>
                  </a:moveTo>
                  <a:lnTo>
                    <a:pt x="5468" y="0"/>
                  </a:lnTo>
                  <a:lnTo>
                    <a:pt x="0" y="5467"/>
                  </a:lnTo>
                  <a:lnTo>
                    <a:pt x="9493" y="9459"/>
                  </a:lnTo>
                  <a:lnTo>
                    <a:pt x="38274" y="12060"/>
                  </a:lnTo>
                  <a:lnTo>
                    <a:pt x="4991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4" name="SMARTInkShape-3746"/>
            <p:cNvSpPr/>
            <p:nvPr>
              <p:custDataLst>
                <p:tags r:id="rId66"/>
              </p:custDataLst>
            </p:nvPr>
          </p:nvSpPr>
          <p:spPr>
            <a:xfrm>
              <a:off x="5122716" y="6340279"/>
              <a:ext cx="46185" cy="131121"/>
            </a:xfrm>
            <a:custGeom>
              <a:avLst/>
              <a:gdLst/>
              <a:ahLst/>
              <a:cxnLst/>
              <a:rect l="0" t="0" r="0" b="0"/>
              <a:pathLst>
                <a:path w="46185" h="131121">
                  <a:moveTo>
                    <a:pt x="20784" y="3371"/>
                  </a:moveTo>
                  <a:lnTo>
                    <a:pt x="20784" y="3371"/>
                  </a:lnTo>
                  <a:lnTo>
                    <a:pt x="24155" y="0"/>
                  </a:lnTo>
                  <a:lnTo>
                    <a:pt x="25148" y="418"/>
                  </a:lnTo>
                  <a:lnTo>
                    <a:pt x="26252" y="4645"/>
                  </a:lnTo>
                  <a:lnTo>
                    <a:pt x="20479" y="34772"/>
                  </a:lnTo>
                  <a:lnTo>
                    <a:pt x="11476" y="56838"/>
                  </a:lnTo>
                  <a:lnTo>
                    <a:pt x="4182" y="78875"/>
                  </a:lnTo>
                  <a:lnTo>
                    <a:pt x="0" y="99017"/>
                  </a:lnTo>
                  <a:lnTo>
                    <a:pt x="493" y="115025"/>
                  </a:lnTo>
                  <a:lnTo>
                    <a:pt x="3023" y="120844"/>
                  </a:lnTo>
                  <a:lnTo>
                    <a:pt x="11479" y="129195"/>
                  </a:lnTo>
                  <a:lnTo>
                    <a:pt x="15992" y="130998"/>
                  </a:lnTo>
                  <a:lnTo>
                    <a:pt x="24769" y="131120"/>
                  </a:lnTo>
                  <a:lnTo>
                    <a:pt x="33374" y="125059"/>
                  </a:lnTo>
                  <a:lnTo>
                    <a:pt x="46184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5" name="SMARTInkShape-3747"/>
            <p:cNvSpPr/>
            <p:nvPr>
              <p:custDataLst>
                <p:tags r:id="rId67"/>
              </p:custDataLst>
            </p:nvPr>
          </p:nvSpPr>
          <p:spPr>
            <a:xfrm>
              <a:off x="5398770" y="6355809"/>
              <a:ext cx="160356" cy="210092"/>
            </a:xfrm>
            <a:custGeom>
              <a:avLst/>
              <a:gdLst/>
              <a:ahLst/>
              <a:cxnLst/>
              <a:rect l="0" t="0" r="0" b="0"/>
              <a:pathLst>
                <a:path w="160356" h="210092">
                  <a:moveTo>
                    <a:pt x="87630" y="64041"/>
                  </a:moveTo>
                  <a:lnTo>
                    <a:pt x="87630" y="64041"/>
                  </a:lnTo>
                  <a:lnTo>
                    <a:pt x="92699" y="58266"/>
                  </a:lnTo>
                  <a:lnTo>
                    <a:pt x="102557" y="40276"/>
                  </a:lnTo>
                  <a:lnTo>
                    <a:pt x="102965" y="30195"/>
                  </a:lnTo>
                  <a:lnTo>
                    <a:pt x="102086" y="24544"/>
                  </a:lnTo>
                  <a:lnTo>
                    <a:pt x="97348" y="16383"/>
                  </a:lnTo>
                  <a:lnTo>
                    <a:pt x="94109" y="13219"/>
                  </a:lnTo>
                  <a:lnTo>
                    <a:pt x="81102" y="11585"/>
                  </a:lnTo>
                  <a:lnTo>
                    <a:pt x="72695" y="12136"/>
                  </a:lnTo>
                  <a:lnTo>
                    <a:pt x="44007" y="26398"/>
                  </a:lnTo>
                  <a:lnTo>
                    <a:pt x="16536" y="51868"/>
                  </a:lnTo>
                  <a:lnTo>
                    <a:pt x="635" y="78387"/>
                  </a:lnTo>
                  <a:lnTo>
                    <a:pt x="0" y="86306"/>
                  </a:lnTo>
                  <a:lnTo>
                    <a:pt x="4939" y="100747"/>
                  </a:lnTo>
                  <a:lnTo>
                    <a:pt x="10631" y="106151"/>
                  </a:lnTo>
                  <a:lnTo>
                    <a:pt x="26362" y="114036"/>
                  </a:lnTo>
                  <a:lnTo>
                    <a:pt x="48875" y="114248"/>
                  </a:lnTo>
                  <a:lnTo>
                    <a:pt x="74639" y="108227"/>
                  </a:lnTo>
                  <a:lnTo>
                    <a:pt x="100201" y="96144"/>
                  </a:lnTo>
                  <a:lnTo>
                    <a:pt x="131649" y="73474"/>
                  </a:lnTo>
                  <a:lnTo>
                    <a:pt x="152100" y="45513"/>
                  </a:lnTo>
                  <a:lnTo>
                    <a:pt x="160355" y="18256"/>
                  </a:lnTo>
                  <a:lnTo>
                    <a:pt x="159397" y="11645"/>
                  </a:lnTo>
                  <a:lnTo>
                    <a:pt x="156641" y="6532"/>
                  </a:lnTo>
                  <a:lnTo>
                    <a:pt x="152687" y="2418"/>
                  </a:lnTo>
                  <a:lnTo>
                    <a:pt x="147935" y="381"/>
                  </a:lnTo>
                  <a:lnTo>
                    <a:pt x="137010" y="0"/>
                  </a:lnTo>
                  <a:lnTo>
                    <a:pt x="125099" y="5945"/>
                  </a:lnTo>
                  <a:lnTo>
                    <a:pt x="118959" y="10494"/>
                  </a:lnTo>
                  <a:lnTo>
                    <a:pt x="103576" y="33751"/>
                  </a:lnTo>
                  <a:lnTo>
                    <a:pt x="96363" y="54811"/>
                  </a:lnTo>
                  <a:lnTo>
                    <a:pt x="92923" y="79694"/>
                  </a:lnTo>
                  <a:lnTo>
                    <a:pt x="96097" y="109568"/>
                  </a:lnTo>
                  <a:lnTo>
                    <a:pt x="102212" y="137898"/>
                  </a:lnTo>
                  <a:lnTo>
                    <a:pt x="108928" y="163188"/>
                  </a:lnTo>
                  <a:lnTo>
                    <a:pt x="116676" y="191176"/>
                  </a:lnTo>
                  <a:lnTo>
                    <a:pt x="125730" y="2100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6" name="SMARTInkShape-3748"/>
            <p:cNvSpPr/>
            <p:nvPr>
              <p:custDataLst>
                <p:tags r:id="rId68"/>
              </p:custDataLst>
            </p:nvPr>
          </p:nvSpPr>
          <p:spPr>
            <a:xfrm>
              <a:off x="4933599" y="6388100"/>
              <a:ext cx="133854" cy="91721"/>
            </a:xfrm>
            <a:custGeom>
              <a:avLst/>
              <a:gdLst/>
              <a:ahLst/>
              <a:cxnLst/>
              <a:rect l="0" t="0" r="0" b="0"/>
              <a:pathLst>
                <a:path w="133854" h="91721">
                  <a:moveTo>
                    <a:pt x="32101" y="0"/>
                  </a:moveTo>
                  <a:lnTo>
                    <a:pt x="32101" y="0"/>
                  </a:lnTo>
                  <a:lnTo>
                    <a:pt x="21430" y="24485"/>
                  </a:lnTo>
                  <a:lnTo>
                    <a:pt x="7303" y="52410"/>
                  </a:lnTo>
                  <a:lnTo>
                    <a:pt x="618" y="70565"/>
                  </a:lnTo>
                  <a:lnTo>
                    <a:pt x="0" y="83338"/>
                  </a:lnTo>
                  <a:lnTo>
                    <a:pt x="2233" y="87309"/>
                  </a:lnTo>
                  <a:lnTo>
                    <a:pt x="5839" y="89955"/>
                  </a:lnTo>
                  <a:lnTo>
                    <a:pt x="10360" y="91720"/>
                  </a:lnTo>
                  <a:lnTo>
                    <a:pt x="16195" y="90780"/>
                  </a:lnTo>
                  <a:lnTo>
                    <a:pt x="30206" y="84091"/>
                  </a:lnTo>
                  <a:lnTo>
                    <a:pt x="57127" y="53117"/>
                  </a:lnTo>
                  <a:lnTo>
                    <a:pt x="77183" y="24733"/>
                  </a:lnTo>
                  <a:lnTo>
                    <a:pt x="79654" y="18754"/>
                  </a:lnTo>
                  <a:lnTo>
                    <a:pt x="79324" y="18147"/>
                  </a:lnTo>
                  <a:lnTo>
                    <a:pt x="78400" y="18447"/>
                  </a:lnTo>
                  <a:lnTo>
                    <a:pt x="67483" y="43573"/>
                  </a:lnTo>
                  <a:lnTo>
                    <a:pt x="61478" y="66691"/>
                  </a:lnTo>
                  <a:lnTo>
                    <a:pt x="62326" y="78088"/>
                  </a:lnTo>
                  <a:lnTo>
                    <a:pt x="65656" y="81692"/>
                  </a:lnTo>
                  <a:lnTo>
                    <a:pt x="76883" y="85696"/>
                  </a:lnTo>
                  <a:lnTo>
                    <a:pt x="83122" y="84648"/>
                  </a:lnTo>
                  <a:lnTo>
                    <a:pt x="95699" y="77838"/>
                  </a:lnTo>
                  <a:lnTo>
                    <a:pt x="125482" y="50180"/>
                  </a:lnTo>
                  <a:lnTo>
                    <a:pt x="132870" y="39236"/>
                  </a:lnTo>
                  <a:lnTo>
                    <a:pt x="133853" y="35330"/>
                  </a:lnTo>
                  <a:lnTo>
                    <a:pt x="133802" y="32019"/>
                  </a:lnTo>
                  <a:lnTo>
                    <a:pt x="131865" y="26460"/>
                  </a:lnTo>
                  <a:lnTo>
                    <a:pt x="130360" y="23990"/>
                  </a:lnTo>
                  <a:lnTo>
                    <a:pt x="128651" y="22344"/>
                  </a:lnTo>
                  <a:lnTo>
                    <a:pt x="12100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7" name="SMARTInkShape-3749"/>
            <p:cNvSpPr/>
            <p:nvPr>
              <p:custDataLst>
                <p:tags r:id="rId69"/>
              </p:custDataLst>
            </p:nvPr>
          </p:nvSpPr>
          <p:spPr>
            <a:xfrm>
              <a:off x="4300817" y="6338182"/>
              <a:ext cx="112434" cy="149465"/>
            </a:xfrm>
            <a:custGeom>
              <a:avLst/>
              <a:gdLst/>
              <a:ahLst/>
              <a:cxnLst/>
              <a:rect l="0" t="0" r="0" b="0"/>
              <a:pathLst>
                <a:path w="112434" h="149465">
                  <a:moveTo>
                    <a:pt x="99733" y="5468"/>
                  </a:moveTo>
                  <a:lnTo>
                    <a:pt x="99733" y="5468"/>
                  </a:lnTo>
                  <a:lnTo>
                    <a:pt x="89594" y="1104"/>
                  </a:lnTo>
                  <a:lnTo>
                    <a:pt x="82057" y="0"/>
                  </a:lnTo>
                  <a:lnTo>
                    <a:pt x="55581" y="5067"/>
                  </a:lnTo>
                  <a:lnTo>
                    <a:pt x="39658" y="11404"/>
                  </a:lnTo>
                  <a:lnTo>
                    <a:pt x="25055" y="26450"/>
                  </a:lnTo>
                  <a:lnTo>
                    <a:pt x="12215" y="47249"/>
                  </a:lnTo>
                  <a:lnTo>
                    <a:pt x="1805" y="70604"/>
                  </a:lnTo>
                  <a:lnTo>
                    <a:pt x="0" y="95094"/>
                  </a:lnTo>
                  <a:lnTo>
                    <a:pt x="1494" y="107552"/>
                  </a:lnTo>
                  <a:lnTo>
                    <a:pt x="10681" y="125157"/>
                  </a:lnTo>
                  <a:lnTo>
                    <a:pt x="24171" y="136980"/>
                  </a:lnTo>
                  <a:lnTo>
                    <a:pt x="39574" y="144586"/>
                  </a:lnTo>
                  <a:lnTo>
                    <a:pt x="67483" y="149464"/>
                  </a:lnTo>
                  <a:lnTo>
                    <a:pt x="94724" y="144167"/>
                  </a:lnTo>
                  <a:lnTo>
                    <a:pt x="112433" y="138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89" name="SMARTInkShape-3750"/>
          <p:cNvSpPr/>
          <p:nvPr>
            <p:custDataLst>
              <p:tags r:id="rId26"/>
            </p:custDataLst>
          </p:nvPr>
        </p:nvSpPr>
        <p:spPr>
          <a:xfrm>
            <a:off x="6008006" y="6347627"/>
            <a:ext cx="278495" cy="161124"/>
          </a:xfrm>
          <a:custGeom>
            <a:avLst/>
            <a:gdLst/>
            <a:ahLst/>
            <a:cxnLst/>
            <a:rect l="0" t="0" r="0" b="0"/>
            <a:pathLst>
              <a:path w="278495" h="161124">
                <a:moveTo>
                  <a:pt x="11794" y="72223"/>
                </a:moveTo>
                <a:lnTo>
                  <a:pt x="11794" y="72223"/>
                </a:lnTo>
                <a:lnTo>
                  <a:pt x="11794" y="66755"/>
                </a:lnTo>
                <a:lnTo>
                  <a:pt x="8423" y="76247"/>
                </a:lnTo>
                <a:lnTo>
                  <a:pt x="6326" y="102578"/>
                </a:lnTo>
                <a:lnTo>
                  <a:pt x="5705" y="130449"/>
                </a:lnTo>
                <a:lnTo>
                  <a:pt x="0" y="157779"/>
                </a:lnTo>
                <a:lnTo>
                  <a:pt x="6104" y="150019"/>
                </a:lnTo>
                <a:lnTo>
                  <a:pt x="16850" y="124200"/>
                </a:lnTo>
                <a:lnTo>
                  <a:pt x="28971" y="93112"/>
                </a:lnTo>
                <a:lnTo>
                  <a:pt x="35570" y="73396"/>
                </a:lnTo>
                <a:lnTo>
                  <a:pt x="36110" y="73710"/>
                </a:lnTo>
                <a:lnTo>
                  <a:pt x="37051" y="98211"/>
                </a:lnTo>
                <a:lnTo>
                  <a:pt x="37166" y="126144"/>
                </a:lnTo>
                <a:lnTo>
                  <a:pt x="37887" y="134994"/>
                </a:lnTo>
                <a:lnTo>
                  <a:pt x="39068" y="137353"/>
                </a:lnTo>
                <a:lnTo>
                  <a:pt x="40560" y="138927"/>
                </a:lnTo>
                <a:lnTo>
                  <a:pt x="42260" y="138564"/>
                </a:lnTo>
                <a:lnTo>
                  <a:pt x="46031" y="134397"/>
                </a:lnTo>
                <a:lnTo>
                  <a:pt x="64340" y="107134"/>
                </a:lnTo>
                <a:lnTo>
                  <a:pt x="76070" y="95736"/>
                </a:lnTo>
                <a:lnTo>
                  <a:pt x="80044" y="93542"/>
                </a:lnTo>
                <a:lnTo>
                  <a:pt x="82694" y="93491"/>
                </a:lnTo>
                <a:lnTo>
                  <a:pt x="84460" y="94869"/>
                </a:lnTo>
                <a:lnTo>
                  <a:pt x="84542" y="103925"/>
                </a:lnTo>
                <a:lnTo>
                  <a:pt x="83637" y="117357"/>
                </a:lnTo>
                <a:lnTo>
                  <a:pt x="87095" y="138669"/>
                </a:lnTo>
                <a:lnTo>
                  <a:pt x="90652" y="147145"/>
                </a:lnTo>
                <a:lnTo>
                  <a:pt x="93999" y="149688"/>
                </a:lnTo>
                <a:lnTo>
                  <a:pt x="103363" y="152513"/>
                </a:lnTo>
                <a:lnTo>
                  <a:pt x="108823" y="151150"/>
                </a:lnTo>
                <a:lnTo>
                  <a:pt x="120535" y="143990"/>
                </a:lnTo>
                <a:lnTo>
                  <a:pt x="129033" y="131871"/>
                </a:lnTo>
                <a:lnTo>
                  <a:pt x="140237" y="101096"/>
                </a:lnTo>
                <a:lnTo>
                  <a:pt x="141081" y="88348"/>
                </a:lnTo>
                <a:lnTo>
                  <a:pt x="139246" y="75408"/>
                </a:lnTo>
                <a:lnTo>
                  <a:pt x="138390" y="76463"/>
                </a:lnTo>
                <a:lnTo>
                  <a:pt x="126625" y="102389"/>
                </a:lnTo>
                <a:lnTo>
                  <a:pt x="121783" y="122553"/>
                </a:lnTo>
                <a:lnTo>
                  <a:pt x="122514" y="127649"/>
                </a:lnTo>
                <a:lnTo>
                  <a:pt x="124413" y="131751"/>
                </a:lnTo>
                <a:lnTo>
                  <a:pt x="127090" y="135192"/>
                </a:lnTo>
                <a:lnTo>
                  <a:pt x="132402" y="136074"/>
                </a:lnTo>
                <a:lnTo>
                  <a:pt x="147712" y="133292"/>
                </a:lnTo>
                <a:lnTo>
                  <a:pt x="176165" y="120421"/>
                </a:lnTo>
                <a:lnTo>
                  <a:pt x="203568" y="106573"/>
                </a:lnTo>
                <a:lnTo>
                  <a:pt x="225252" y="87474"/>
                </a:lnTo>
                <a:lnTo>
                  <a:pt x="225359" y="86624"/>
                </a:lnTo>
                <a:lnTo>
                  <a:pt x="224726" y="86057"/>
                </a:lnTo>
                <a:lnTo>
                  <a:pt x="223599" y="85679"/>
                </a:lnTo>
                <a:lnTo>
                  <a:pt x="215270" y="91888"/>
                </a:lnTo>
                <a:lnTo>
                  <a:pt x="196156" y="121132"/>
                </a:lnTo>
                <a:lnTo>
                  <a:pt x="188089" y="144257"/>
                </a:lnTo>
                <a:lnTo>
                  <a:pt x="188454" y="153156"/>
                </a:lnTo>
                <a:lnTo>
                  <a:pt x="190951" y="155106"/>
                </a:lnTo>
                <a:lnTo>
                  <a:pt x="199369" y="155392"/>
                </a:lnTo>
                <a:lnTo>
                  <a:pt x="210166" y="145641"/>
                </a:lnTo>
                <a:lnTo>
                  <a:pt x="228145" y="118435"/>
                </a:lnTo>
                <a:lnTo>
                  <a:pt x="239889" y="93467"/>
                </a:lnTo>
                <a:lnTo>
                  <a:pt x="244996" y="77919"/>
                </a:lnTo>
                <a:lnTo>
                  <a:pt x="253023" y="46532"/>
                </a:lnTo>
                <a:lnTo>
                  <a:pt x="256590" y="20823"/>
                </a:lnTo>
                <a:lnTo>
                  <a:pt x="255424" y="11851"/>
                </a:lnTo>
                <a:lnTo>
                  <a:pt x="252531" y="5164"/>
                </a:lnTo>
                <a:lnTo>
                  <a:pt x="248485" y="0"/>
                </a:lnTo>
                <a:lnTo>
                  <a:pt x="243672" y="86"/>
                </a:lnTo>
                <a:lnTo>
                  <a:pt x="232678" y="9588"/>
                </a:lnTo>
                <a:lnTo>
                  <a:pt x="220737" y="34978"/>
                </a:lnTo>
                <a:lnTo>
                  <a:pt x="214589" y="51626"/>
                </a:lnTo>
                <a:lnTo>
                  <a:pt x="211521" y="83294"/>
                </a:lnTo>
                <a:lnTo>
                  <a:pt x="212679" y="98654"/>
                </a:lnTo>
                <a:lnTo>
                  <a:pt x="223373" y="123246"/>
                </a:lnTo>
                <a:lnTo>
                  <a:pt x="239884" y="141466"/>
                </a:lnTo>
                <a:lnTo>
                  <a:pt x="278494" y="1611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04" name="SMARTInkShape-Group734"/>
          <p:cNvGrpSpPr/>
          <p:nvPr/>
        </p:nvGrpSpPr>
        <p:grpSpPr>
          <a:xfrm>
            <a:off x="6501312" y="6261475"/>
            <a:ext cx="1342677" cy="380358"/>
            <a:chOff x="6501312" y="6261475"/>
            <a:chExt cx="1342677" cy="380358"/>
          </a:xfrm>
        </p:grpSpPr>
        <p:sp>
          <p:nvSpPr>
            <p:cNvPr id="2190" name="SMARTInkShape-3751"/>
            <p:cNvSpPr/>
            <p:nvPr>
              <p:custDataLst>
                <p:tags r:id="rId45"/>
              </p:custDataLst>
            </p:nvPr>
          </p:nvSpPr>
          <p:spPr>
            <a:xfrm>
              <a:off x="7692138" y="6447914"/>
              <a:ext cx="151851" cy="193919"/>
            </a:xfrm>
            <a:custGeom>
              <a:avLst/>
              <a:gdLst/>
              <a:ahLst/>
              <a:cxnLst/>
              <a:rect l="0" t="0" r="0" b="0"/>
              <a:pathLst>
                <a:path w="151851" h="193919">
                  <a:moveTo>
                    <a:pt x="23112" y="29086"/>
                  </a:moveTo>
                  <a:lnTo>
                    <a:pt x="23112" y="29086"/>
                  </a:lnTo>
                  <a:lnTo>
                    <a:pt x="23112" y="3846"/>
                  </a:lnTo>
                  <a:lnTo>
                    <a:pt x="21701" y="3087"/>
                  </a:lnTo>
                  <a:lnTo>
                    <a:pt x="19349" y="3991"/>
                  </a:lnTo>
                  <a:lnTo>
                    <a:pt x="16370" y="6007"/>
                  </a:lnTo>
                  <a:lnTo>
                    <a:pt x="5436" y="32439"/>
                  </a:lnTo>
                  <a:lnTo>
                    <a:pt x="0" y="61438"/>
                  </a:lnTo>
                  <a:lnTo>
                    <a:pt x="649" y="68292"/>
                  </a:lnTo>
                  <a:lnTo>
                    <a:pt x="5132" y="77791"/>
                  </a:lnTo>
                  <a:lnTo>
                    <a:pt x="9008" y="79195"/>
                  </a:lnTo>
                  <a:lnTo>
                    <a:pt x="18960" y="76992"/>
                  </a:lnTo>
                  <a:lnTo>
                    <a:pt x="30439" y="65664"/>
                  </a:lnTo>
                  <a:lnTo>
                    <a:pt x="46920" y="41335"/>
                  </a:lnTo>
                  <a:lnTo>
                    <a:pt x="51684" y="33019"/>
                  </a:lnTo>
                  <a:lnTo>
                    <a:pt x="52744" y="26064"/>
                  </a:lnTo>
                  <a:lnTo>
                    <a:pt x="51333" y="20016"/>
                  </a:lnTo>
                  <a:lnTo>
                    <a:pt x="48276" y="14572"/>
                  </a:lnTo>
                  <a:lnTo>
                    <a:pt x="44122" y="11649"/>
                  </a:lnTo>
                  <a:lnTo>
                    <a:pt x="39235" y="10407"/>
                  </a:lnTo>
                  <a:lnTo>
                    <a:pt x="33861" y="10282"/>
                  </a:lnTo>
                  <a:lnTo>
                    <a:pt x="29572" y="11611"/>
                  </a:lnTo>
                  <a:lnTo>
                    <a:pt x="22926" y="16851"/>
                  </a:lnTo>
                  <a:lnTo>
                    <a:pt x="19501" y="23883"/>
                  </a:lnTo>
                  <a:lnTo>
                    <a:pt x="18588" y="27734"/>
                  </a:lnTo>
                  <a:lnTo>
                    <a:pt x="19391" y="31007"/>
                  </a:lnTo>
                  <a:lnTo>
                    <a:pt x="24045" y="36525"/>
                  </a:lnTo>
                  <a:lnTo>
                    <a:pt x="28673" y="36868"/>
                  </a:lnTo>
                  <a:lnTo>
                    <a:pt x="49376" y="29901"/>
                  </a:lnTo>
                  <a:lnTo>
                    <a:pt x="77539" y="15452"/>
                  </a:lnTo>
                  <a:lnTo>
                    <a:pt x="105403" y="3331"/>
                  </a:lnTo>
                  <a:lnTo>
                    <a:pt x="115660" y="0"/>
                  </a:lnTo>
                  <a:lnTo>
                    <a:pt x="117972" y="1228"/>
                  </a:lnTo>
                  <a:lnTo>
                    <a:pt x="118808" y="4165"/>
                  </a:lnTo>
                  <a:lnTo>
                    <a:pt x="118659" y="8238"/>
                  </a:lnTo>
                  <a:lnTo>
                    <a:pt x="108987" y="34349"/>
                  </a:lnTo>
                  <a:lnTo>
                    <a:pt x="103198" y="52047"/>
                  </a:lnTo>
                  <a:lnTo>
                    <a:pt x="103313" y="54976"/>
                  </a:lnTo>
                  <a:lnTo>
                    <a:pt x="104096" y="56929"/>
                  </a:lnTo>
                  <a:lnTo>
                    <a:pt x="106029" y="58232"/>
                  </a:lnTo>
                  <a:lnTo>
                    <a:pt x="111941" y="59678"/>
                  </a:lnTo>
                  <a:lnTo>
                    <a:pt x="114787" y="57948"/>
                  </a:lnTo>
                  <a:lnTo>
                    <a:pt x="126637" y="40961"/>
                  </a:lnTo>
                  <a:lnTo>
                    <a:pt x="127406" y="38414"/>
                  </a:lnTo>
                  <a:lnTo>
                    <a:pt x="127214" y="36010"/>
                  </a:lnTo>
                  <a:lnTo>
                    <a:pt x="126379" y="33702"/>
                  </a:lnTo>
                  <a:lnTo>
                    <a:pt x="125118" y="33574"/>
                  </a:lnTo>
                  <a:lnTo>
                    <a:pt x="121835" y="37196"/>
                  </a:lnTo>
                  <a:lnTo>
                    <a:pt x="119905" y="43508"/>
                  </a:lnTo>
                  <a:lnTo>
                    <a:pt x="118667" y="62430"/>
                  </a:lnTo>
                  <a:lnTo>
                    <a:pt x="122261" y="72363"/>
                  </a:lnTo>
                  <a:lnTo>
                    <a:pt x="139437" y="96980"/>
                  </a:lnTo>
                  <a:lnTo>
                    <a:pt x="150320" y="120777"/>
                  </a:lnTo>
                  <a:lnTo>
                    <a:pt x="151850" y="137336"/>
                  </a:lnTo>
                  <a:lnTo>
                    <a:pt x="151271" y="145702"/>
                  </a:lnTo>
                  <a:lnTo>
                    <a:pt x="141220" y="162525"/>
                  </a:lnTo>
                  <a:lnTo>
                    <a:pt x="112764" y="189578"/>
                  </a:lnTo>
                  <a:lnTo>
                    <a:pt x="106164" y="192525"/>
                  </a:lnTo>
                  <a:lnTo>
                    <a:pt x="93184" y="193918"/>
                  </a:lnTo>
                  <a:lnTo>
                    <a:pt x="88172" y="191891"/>
                  </a:lnTo>
                  <a:lnTo>
                    <a:pt x="73912" y="1751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1" name="SMARTInkShape-3752"/>
            <p:cNvSpPr/>
            <p:nvPr>
              <p:custDataLst>
                <p:tags r:id="rId46"/>
              </p:custDataLst>
            </p:nvPr>
          </p:nvSpPr>
          <p:spPr>
            <a:xfrm>
              <a:off x="7531100" y="6268594"/>
              <a:ext cx="33562" cy="94107"/>
            </a:xfrm>
            <a:custGeom>
              <a:avLst/>
              <a:gdLst/>
              <a:ahLst/>
              <a:cxnLst/>
              <a:rect l="0" t="0" r="0" b="0"/>
              <a:pathLst>
                <a:path w="33562" h="94107">
                  <a:moveTo>
                    <a:pt x="0" y="11556"/>
                  </a:moveTo>
                  <a:lnTo>
                    <a:pt x="0" y="11556"/>
                  </a:lnTo>
                  <a:lnTo>
                    <a:pt x="23849" y="572"/>
                  </a:lnTo>
                  <a:lnTo>
                    <a:pt x="26483" y="0"/>
                  </a:lnTo>
                  <a:lnTo>
                    <a:pt x="28944" y="2441"/>
                  </a:lnTo>
                  <a:lnTo>
                    <a:pt x="33561" y="12679"/>
                  </a:lnTo>
                  <a:lnTo>
                    <a:pt x="33384" y="37680"/>
                  </a:lnTo>
                  <a:lnTo>
                    <a:pt x="28863" y="64060"/>
                  </a:lnTo>
                  <a:lnTo>
                    <a:pt x="25400" y="9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2" name="SMARTInkShape-3753"/>
            <p:cNvSpPr/>
            <p:nvPr>
              <p:custDataLst>
                <p:tags r:id="rId47"/>
              </p:custDataLst>
            </p:nvPr>
          </p:nvSpPr>
          <p:spPr>
            <a:xfrm>
              <a:off x="7429500" y="6369932"/>
              <a:ext cx="69851" cy="47193"/>
            </a:xfrm>
            <a:custGeom>
              <a:avLst/>
              <a:gdLst/>
              <a:ahLst/>
              <a:cxnLst/>
              <a:rect l="0" t="0" r="0" b="0"/>
              <a:pathLst>
                <a:path w="69851" h="47193">
                  <a:moveTo>
                    <a:pt x="0" y="5468"/>
                  </a:moveTo>
                  <a:lnTo>
                    <a:pt x="0" y="5468"/>
                  </a:lnTo>
                  <a:lnTo>
                    <a:pt x="6741" y="2097"/>
                  </a:lnTo>
                  <a:lnTo>
                    <a:pt x="21048" y="0"/>
                  </a:lnTo>
                  <a:lnTo>
                    <a:pt x="35321" y="2750"/>
                  </a:lnTo>
                  <a:lnTo>
                    <a:pt x="37658" y="5066"/>
                  </a:lnTo>
                  <a:lnTo>
                    <a:pt x="38511" y="8023"/>
                  </a:lnTo>
                  <a:lnTo>
                    <a:pt x="38374" y="11405"/>
                  </a:lnTo>
                  <a:lnTo>
                    <a:pt x="30696" y="20806"/>
                  </a:lnTo>
                  <a:lnTo>
                    <a:pt x="9513" y="40718"/>
                  </a:lnTo>
                  <a:lnTo>
                    <a:pt x="7753" y="43785"/>
                  </a:lnTo>
                  <a:lnTo>
                    <a:pt x="7990" y="45829"/>
                  </a:lnTo>
                  <a:lnTo>
                    <a:pt x="9561" y="47192"/>
                  </a:lnTo>
                  <a:lnTo>
                    <a:pt x="28625" y="45739"/>
                  </a:lnTo>
                  <a:lnTo>
                    <a:pt x="58780" y="30904"/>
                  </a:lnTo>
                  <a:lnTo>
                    <a:pt x="69850" y="24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3" name="SMARTInkShape-3754"/>
            <p:cNvSpPr/>
            <p:nvPr>
              <p:custDataLst>
                <p:tags r:id="rId48"/>
              </p:custDataLst>
            </p:nvPr>
          </p:nvSpPr>
          <p:spPr>
            <a:xfrm>
              <a:off x="7340600" y="6407673"/>
              <a:ext cx="70333" cy="133042"/>
            </a:xfrm>
            <a:custGeom>
              <a:avLst/>
              <a:gdLst/>
              <a:ahLst/>
              <a:cxnLst/>
              <a:rect l="0" t="0" r="0" b="0"/>
              <a:pathLst>
                <a:path w="70333" h="133042">
                  <a:moveTo>
                    <a:pt x="0" y="12177"/>
                  </a:moveTo>
                  <a:lnTo>
                    <a:pt x="0" y="12177"/>
                  </a:lnTo>
                  <a:lnTo>
                    <a:pt x="6741" y="5435"/>
                  </a:lnTo>
                  <a:lnTo>
                    <a:pt x="15697" y="2125"/>
                  </a:lnTo>
                  <a:lnTo>
                    <a:pt x="35320" y="0"/>
                  </a:lnTo>
                  <a:lnTo>
                    <a:pt x="44155" y="3472"/>
                  </a:lnTo>
                  <a:lnTo>
                    <a:pt x="48487" y="6374"/>
                  </a:lnTo>
                  <a:lnTo>
                    <a:pt x="49964" y="9720"/>
                  </a:lnTo>
                  <a:lnTo>
                    <a:pt x="49537" y="13361"/>
                  </a:lnTo>
                  <a:lnTo>
                    <a:pt x="35342" y="36086"/>
                  </a:lnTo>
                  <a:lnTo>
                    <a:pt x="14977" y="56908"/>
                  </a:lnTo>
                  <a:lnTo>
                    <a:pt x="13512" y="60342"/>
                  </a:lnTo>
                  <a:lnTo>
                    <a:pt x="13242" y="63337"/>
                  </a:lnTo>
                  <a:lnTo>
                    <a:pt x="15884" y="65333"/>
                  </a:lnTo>
                  <a:lnTo>
                    <a:pt x="42283" y="70419"/>
                  </a:lnTo>
                  <a:lnTo>
                    <a:pt x="58303" y="74751"/>
                  </a:lnTo>
                  <a:lnTo>
                    <a:pt x="67776" y="81381"/>
                  </a:lnTo>
                  <a:lnTo>
                    <a:pt x="69878" y="85829"/>
                  </a:lnTo>
                  <a:lnTo>
                    <a:pt x="70332" y="96417"/>
                  </a:lnTo>
                  <a:lnTo>
                    <a:pt x="64419" y="108178"/>
                  </a:lnTo>
                  <a:lnTo>
                    <a:pt x="46748" y="129604"/>
                  </a:lnTo>
                  <a:lnTo>
                    <a:pt x="42455" y="132089"/>
                  </a:lnTo>
                  <a:lnTo>
                    <a:pt x="38181" y="133041"/>
                  </a:lnTo>
                  <a:lnTo>
                    <a:pt x="29670" y="132217"/>
                  </a:lnTo>
                  <a:lnTo>
                    <a:pt x="12700" y="1264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4" name="SMARTInkShape-3755"/>
            <p:cNvSpPr/>
            <p:nvPr>
              <p:custDataLst>
                <p:tags r:id="rId49"/>
              </p:custDataLst>
            </p:nvPr>
          </p:nvSpPr>
          <p:spPr>
            <a:xfrm>
              <a:off x="7340600" y="6394450"/>
              <a:ext cx="25401" cy="133351"/>
            </a:xfrm>
            <a:custGeom>
              <a:avLst/>
              <a:gdLst/>
              <a:ahLst/>
              <a:cxnLst/>
              <a:rect l="0" t="0" r="0" b="0"/>
              <a:pathLst>
                <a:path w="25401" h="133351">
                  <a:moveTo>
                    <a:pt x="25400" y="0"/>
                  </a:moveTo>
                  <a:lnTo>
                    <a:pt x="25400" y="0"/>
                  </a:lnTo>
                  <a:lnTo>
                    <a:pt x="23989" y="17325"/>
                  </a:lnTo>
                  <a:lnTo>
                    <a:pt x="15966" y="46996"/>
                  </a:lnTo>
                  <a:lnTo>
                    <a:pt x="9513" y="78444"/>
                  </a:lnTo>
                  <a:lnTo>
                    <a:pt x="6581" y="107987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5" name="SMARTInkShape-3756"/>
            <p:cNvSpPr/>
            <p:nvPr>
              <p:custDataLst>
                <p:tags r:id="rId50"/>
              </p:custDataLst>
            </p:nvPr>
          </p:nvSpPr>
          <p:spPr>
            <a:xfrm>
              <a:off x="7239000" y="64452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22604" y="5026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6" name="SMARTInkShape-3757"/>
            <p:cNvSpPr/>
            <p:nvPr>
              <p:custDataLst>
                <p:tags r:id="rId51"/>
              </p:custDataLst>
            </p:nvPr>
          </p:nvSpPr>
          <p:spPr>
            <a:xfrm>
              <a:off x="7245350" y="64135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6350" y="24485"/>
                  </a:lnTo>
                  <a:lnTo>
                    <a:pt x="2978" y="5571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7" name="SMARTInkShape-3758"/>
            <p:cNvSpPr/>
            <p:nvPr>
              <p:custDataLst>
                <p:tags r:id="rId52"/>
              </p:custDataLst>
            </p:nvPr>
          </p:nvSpPr>
          <p:spPr>
            <a:xfrm>
              <a:off x="7124700" y="6353990"/>
              <a:ext cx="59390" cy="65861"/>
            </a:xfrm>
            <a:custGeom>
              <a:avLst/>
              <a:gdLst/>
              <a:ahLst/>
              <a:cxnLst/>
              <a:rect l="0" t="0" r="0" b="0"/>
              <a:pathLst>
                <a:path w="59390" h="65861">
                  <a:moveTo>
                    <a:pt x="0" y="15060"/>
                  </a:moveTo>
                  <a:lnTo>
                    <a:pt x="0" y="15060"/>
                  </a:lnTo>
                  <a:lnTo>
                    <a:pt x="6742" y="8318"/>
                  </a:lnTo>
                  <a:lnTo>
                    <a:pt x="27790" y="755"/>
                  </a:lnTo>
                  <a:lnTo>
                    <a:pt x="42689" y="0"/>
                  </a:lnTo>
                  <a:lnTo>
                    <a:pt x="54251" y="2017"/>
                  </a:lnTo>
                  <a:lnTo>
                    <a:pt x="57334" y="3542"/>
                  </a:lnTo>
                  <a:lnTo>
                    <a:pt x="59389" y="5265"/>
                  </a:lnTo>
                  <a:lnTo>
                    <a:pt x="58643" y="9236"/>
                  </a:lnTo>
                  <a:lnTo>
                    <a:pt x="47479" y="27602"/>
                  </a:lnTo>
                  <a:lnTo>
                    <a:pt x="25354" y="56118"/>
                  </a:lnTo>
                  <a:lnTo>
                    <a:pt x="24664" y="59365"/>
                  </a:lnTo>
                  <a:lnTo>
                    <a:pt x="25615" y="61530"/>
                  </a:lnTo>
                  <a:lnTo>
                    <a:pt x="27660" y="62973"/>
                  </a:lnTo>
                  <a:lnTo>
                    <a:pt x="50800" y="65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8" name="SMARTInkShape-3759"/>
            <p:cNvSpPr/>
            <p:nvPr>
              <p:custDataLst>
                <p:tags r:id="rId53"/>
              </p:custDataLst>
            </p:nvPr>
          </p:nvSpPr>
          <p:spPr>
            <a:xfrm>
              <a:off x="7042150" y="6483350"/>
              <a:ext cx="38101" cy="3372"/>
            </a:xfrm>
            <a:custGeom>
              <a:avLst/>
              <a:gdLst/>
              <a:ahLst/>
              <a:cxnLst/>
              <a:rect l="0" t="0" r="0" b="0"/>
              <a:pathLst>
                <a:path w="38101" h="3372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9" name="SMARTInkShape-3760"/>
            <p:cNvSpPr/>
            <p:nvPr>
              <p:custDataLst>
                <p:tags r:id="rId54"/>
              </p:custDataLst>
            </p:nvPr>
          </p:nvSpPr>
          <p:spPr>
            <a:xfrm>
              <a:off x="7012350" y="6382632"/>
              <a:ext cx="72927" cy="145169"/>
            </a:xfrm>
            <a:custGeom>
              <a:avLst/>
              <a:gdLst/>
              <a:ahLst/>
              <a:cxnLst/>
              <a:rect l="0" t="0" r="0" b="0"/>
              <a:pathLst>
                <a:path w="72927" h="145169">
                  <a:moveTo>
                    <a:pt x="55200" y="5468"/>
                  </a:moveTo>
                  <a:lnTo>
                    <a:pt x="55200" y="5468"/>
                  </a:lnTo>
                  <a:lnTo>
                    <a:pt x="55200" y="2097"/>
                  </a:lnTo>
                  <a:lnTo>
                    <a:pt x="55905" y="1104"/>
                  </a:lnTo>
                  <a:lnTo>
                    <a:pt x="57082" y="441"/>
                  </a:lnTo>
                  <a:lnTo>
                    <a:pt x="58571" y="0"/>
                  </a:lnTo>
                  <a:lnTo>
                    <a:pt x="58859" y="1822"/>
                  </a:lnTo>
                  <a:lnTo>
                    <a:pt x="52369" y="25601"/>
                  </a:lnTo>
                  <a:lnTo>
                    <a:pt x="44770" y="47577"/>
                  </a:lnTo>
                  <a:lnTo>
                    <a:pt x="34336" y="73807"/>
                  </a:lnTo>
                  <a:lnTo>
                    <a:pt x="22644" y="98165"/>
                  </a:lnTo>
                  <a:lnTo>
                    <a:pt x="7925" y="126067"/>
                  </a:lnTo>
                  <a:lnTo>
                    <a:pt x="2439" y="135973"/>
                  </a:lnTo>
                  <a:lnTo>
                    <a:pt x="975" y="137627"/>
                  </a:lnTo>
                  <a:lnTo>
                    <a:pt x="0" y="138023"/>
                  </a:lnTo>
                  <a:lnTo>
                    <a:pt x="9280" y="111902"/>
                  </a:lnTo>
                  <a:lnTo>
                    <a:pt x="19269" y="87814"/>
                  </a:lnTo>
                  <a:lnTo>
                    <a:pt x="30764" y="60646"/>
                  </a:lnTo>
                  <a:lnTo>
                    <a:pt x="42222" y="34931"/>
                  </a:lnTo>
                  <a:lnTo>
                    <a:pt x="55902" y="11375"/>
                  </a:lnTo>
                  <a:lnTo>
                    <a:pt x="59196" y="8700"/>
                  </a:lnTo>
                  <a:lnTo>
                    <a:pt x="62097" y="7623"/>
                  </a:lnTo>
                  <a:lnTo>
                    <a:pt x="64031" y="11844"/>
                  </a:lnTo>
                  <a:lnTo>
                    <a:pt x="66754" y="40675"/>
                  </a:lnTo>
                  <a:lnTo>
                    <a:pt x="67391" y="64154"/>
                  </a:lnTo>
                  <a:lnTo>
                    <a:pt x="69555" y="86819"/>
                  </a:lnTo>
                  <a:lnTo>
                    <a:pt x="72859" y="115649"/>
                  </a:lnTo>
                  <a:lnTo>
                    <a:pt x="72926" y="129226"/>
                  </a:lnTo>
                  <a:lnTo>
                    <a:pt x="67900" y="145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0" name="SMARTInkShape-3761"/>
            <p:cNvSpPr/>
            <p:nvPr>
              <p:custDataLst>
                <p:tags r:id="rId55"/>
              </p:custDataLst>
            </p:nvPr>
          </p:nvSpPr>
          <p:spPr>
            <a:xfrm>
              <a:off x="6902450" y="6261475"/>
              <a:ext cx="622298" cy="331157"/>
            </a:xfrm>
            <a:custGeom>
              <a:avLst/>
              <a:gdLst/>
              <a:ahLst/>
              <a:cxnLst/>
              <a:rect l="0" t="0" r="0" b="0"/>
              <a:pathLst>
                <a:path w="622298" h="331157">
                  <a:moveTo>
                    <a:pt x="0" y="234575"/>
                  </a:moveTo>
                  <a:lnTo>
                    <a:pt x="0" y="234575"/>
                  </a:lnTo>
                  <a:lnTo>
                    <a:pt x="705" y="241055"/>
                  </a:lnTo>
                  <a:lnTo>
                    <a:pt x="8838" y="270550"/>
                  </a:lnTo>
                  <a:lnTo>
                    <a:pt x="7573" y="302019"/>
                  </a:lnTo>
                  <a:lnTo>
                    <a:pt x="7418" y="321350"/>
                  </a:lnTo>
                  <a:lnTo>
                    <a:pt x="9882" y="329117"/>
                  </a:lnTo>
                  <a:lnTo>
                    <a:pt x="11526" y="330763"/>
                  </a:lnTo>
                  <a:lnTo>
                    <a:pt x="13329" y="331156"/>
                  </a:lnTo>
                  <a:lnTo>
                    <a:pt x="15236" y="330712"/>
                  </a:lnTo>
                  <a:lnTo>
                    <a:pt x="19237" y="324575"/>
                  </a:lnTo>
                  <a:lnTo>
                    <a:pt x="27553" y="296646"/>
                  </a:lnTo>
                  <a:lnTo>
                    <a:pt x="30507" y="267391"/>
                  </a:lnTo>
                  <a:lnTo>
                    <a:pt x="33079" y="239282"/>
                  </a:lnTo>
                  <a:lnTo>
                    <a:pt x="34753" y="222897"/>
                  </a:lnTo>
                  <a:lnTo>
                    <a:pt x="36575" y="204917"/>
                  </a:lnTo>
                  <a:lnTo>
                    <a:pt x="38494" y="185875"/>
                  </a:lnTo>
                  <a:lnTo>
                    <a:pt x="40479" y="166125"/>
                  </a:lnTo>
                  <a:lnTo>
                    <a:pt x="42509" y="147314"/>
                  </a:lnTo>
                  <a:lnTo>
                    <a:pt x="44566" y="129129"/>
                  </a:lnTo>
                  <a:lnTo>
                    <a:pt x="46644" y="111361"/>
                  </a:lnTo>
                  <a:lnTo>
                    <a:pt x="50834" y="82211"/>
                  </a:lnTo>
                  <a:lnTo>
                    <a:pt x="54342" y="58202"/>
                  </a:lnTo>
                  <a:lnTo>
                    <a:pt x="56318" y="30230"/>
                  </a:lnTo>
                  <a:lnTo>
                    <a:pt x="57147" y="6065"/>
                  </a:lnTo>
                  <a:lnTo>
                    <a:pt x="53778" y="9372"/>
                  </a:lnTo>
                  <a:lnTo>
                    <a:pt x="53491" y="10357"/>
                  </a:lnTo>
                  <a:lnTo>
                    <a:pt x="54005" y="11013"/>
                  </a:lnTo>
                  <a:lnTo>
                    <a:pt x="80097" y="19117"/>
                  </a:lnTo>
                  <a:lnTo>
                    <a:pt x="108976" y="20988"/>
                  </a:lnTo>
                  <a:lnTo>
                    <a:pt x="130506" y="19511"/>
                  </a:lnTo>
                  <a:lnTo>
                    <a:pt x="154737" y="17115"/>
                  </a:lnTo>
                  <a:lnTo>
                    <a:pt x="181475" y="14813"/>
                  </a:lnTo>
                  <a:lnTo>
                    <a:pt x="209883" y="12573"/>
                  </a:lnTo>
                  <a:lnTo>
                    <a:pt x="239406" y="10374"/>
                  </a:lnTo>
                  <a:lnTo>
                    <a:pt x="268260" y="8202"/>
                  </a:lnTo>
                  <a:lnTo>
                    <a:pt x="296667" y="6048"/>
                  </a:lnTo>
                  <a:lnTo>
                    <a:pt x="324778" y="3907"/>
                  </a:lnTo>
                  <a:lnTo>
                    <a:pt x="349163" y="2480"/>
                  </a:lnTo>
                  <a:lnTo>
                    <a:pt x="371064" y="1528"/>
                  </a:lnTo>
                  <a:lnTo>
                    <a:pt x="391309" y="893"/>
                  </a:lnTo>
                  <a:lnTo>
                    <a:pt x="408334" y="471"/>
                  </a:lnTo>
                  <a:lnTo>
                    <a:pt x="436657" y="0"/>
                  </a:lnTo>
                  <a:lnTo>
                    <a:pt x="461005" y="1674"/>
                  </a:lnTo>
                  <a:lnTo>
                    <a:pt x="483586" y="4063"/>
                  </a:lnTo>
                  <a:lnTo>
                    <a:pt x="505381" y="5125"/>
                  </a:lnTo>
                  <a:lnTo>
                    <a:pt x="526827" y="5597"/>
                  </a:lnTo>
                  <a:lnTo>
                    <a:pt x="556852" y="5863"/>
                  </a:lnTo>
                  <a:lnTo>
                    <a:pt x="579859" y="7824"/>
                  </a:lnTo>
                  <a:lnTo>
                    <a:pt x="610208" y="12061"/>
                  </a:lnTo>
                  <a:lnTo>
                    <a:pt x="622178" y="12323"/>
                  </a:lnTo>
                  <a:lnTo>
                    <a:pt x="622297" y="18413"/>
                  </a:lnTo>
                  <a:lnTo>
                    <a:pt x="603250" y="123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1" name="SMARTInkShape-3762"/>
            <p:cNvSpPr/>
            <p:nvPr>
              <p:custDataLst>
                <p:tags r:id="rId56"/>
              </p:custDataLst>
            </p:nvPr>
          </p:nvSpPr>
          <p:spPr>
            <a:xfrm>
              <a:off x="6743700" y="64643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2" name="SMARTInkShape-3763"/>
            <p:cNvSpPr/>
            <p:nvPr>
              <p:custDataLst>
                <p:tags r:id="rId57"/>
              </p:custDataLst>
            </p:nvPr>
          </p:nvSpPr>
          <p:spPr>
            <a:xfrm>
              <a:off x="6731000" y="64325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2638" y="39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3" name="SMARTInkShape-3764"/>
            <p:cNvSpPr/>
            <p:nvPr>
              <p:custDataLst>
                <p:tags r:id="rId58"/>
              </p:custDataLst>
            </p:nvPr>
          </p:nvSpPr>
          <p:spPr>
            <a:xfrm>
              <a:off x="6501312" y="6397141"/>
              <a:ext cx="115389" cy="132714"/>
            </a:xfrm>
            <a:custGeom>
              <a:avLst/>
              <a:gdLst/>
              <a:ahLst/>
              <a:cxnLst/>
              <a:rect l="0" t="0" r="0" b="0"/>
              <a:pathLst>
                <a:path w="115389" h="132714">
                  <a:moveTo>
                    <a:pt x="64588" y="3659"/>
                  </a:moveTo>
                  <a:lnTo>
                    <a:pt x="64588" y="3659"/>
                  </a:lnTo>
                  <a:lnTo>
                    <a:pt x="61217" y="3659"/>
                  </a:lnTo>
                  <a:lnTo>
                    <a:pt x="60224" y="2953"/>
                  </a:lnTo>
                  <a:lnTo>
                    <a:pt x="59561" y="1777"/>
                  </a:lnTo>
                  <a:lnTo>
                    <a:pt x="59120" y="288"/>
                  </a:lnTo>
                  <a:lnTo>
                    <a:pt x="57415" y="0"/>
                  </a:lnTo>
                  <a:lnTo>
                    <a:pt x="51758" y="1563"/>
                  </a:lnTo>
                  <a:lnTo>
                    <a:pt x="33897" y="13151"/>
                  </a:lnTo>
                  <a:lnTo>
                    <a:pt x="14102" y="36732"/>
                  </a:lnTo>
                  <a:lnTo>
                    <a:pt x="4990" y="57868"/>
                  </a:lnTo>
                  <a:lnTo>
                    <a:pt x="0" y="79963"/>
                  </a:lnTo>
                  <a:lnTo>
                    <a:pt x="134" y="99190"/>
                  </a:lnTo>
                  <a:lnTo>
                    <a:pt x="6309" y="115262"/>
                  </a:lnTo>
                  <a:lnTo>
                    <a:pt x="10918" y="122511"/>
                  </a:lnTo>
                  <a:lnTo>
                    <a:pt x="17520" y="127343"/>
                  </a:lnTo>
                  <a:lnTo>
                    <a:pt x="34261" y="132713"/>
                  </a:lnTo>
                  <a:lnTo>
                    <a:pt x="55342" y="131336"/>
                  </a:lnTo>
                  <a:lnTo>
                    <a:pt x="77412" y="125315"/>
                  </a:lnTo>
                  <a:lnTo>
                    <a:pt x="115388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9" name="SMARTInkShape-Group735"/>
          <p:cNvGrpSpPr/>
          <p:nvPr/>
        </p:nvGrpSpPr>
        <p:grpSpPr>
          <a:xfrm>
            <a:off x="8049684" y="6262154"/>
            <a:ext cx="1018117" cy="339844"/>
            <a:chOff x="8049684" y="6262154"/>
            <a:chExt cx="1018117" cy="339844"/>
          </a:xfrm>
        </p:grpSpPr>
        <p:sp>
          <p:nvSpPr>
            <p:cNvPr id="2205" name="SMARTInkShape-3765"/>
            <p:cNvSpPr/>
            <p:nvPr>
              <p:custDataLst>
                <p:tags r:id="rId31"/>
              </p:custDataLst>
            </p:nvPr>
          </p:nvSpPr>
          <p:spPr>
            <a:xfrm>
              <a:off x="8947150" y="6281555"/>
              <a:ext cx="25062" cy="93846"/>
            </a:xfrm>
            <a:custGeom>
              <a:avLst/>
              <a:gdLst/>
              <a:ahLst/>
              <a:cxnLst/>
              <a:rect l="0" t="0" r="0" b="0"/>
              <a:pathLst>
                <a:path w="25062" h="93846">
                  <a:moveTo>
                    <a:pt x="12700" y="17645"/>
                  </a:moveTo>
                  <a:lnTo>
                    <a:pt x="12700" y="17645"/>
                  </a:lnTo>
                  <a:lnTo>
                    <a:pt x="24256" y="0"/>
                  </a:lnTo>
                  <a:lnTo>
                    <a:pt x="24637" y="237"/>
                  </a:lnTo>
                  <a:lnTo>
                    <a:pt x="25061" y="2382"/>
                  </a:lnTo>
                  <a:lnTo>
                    <a:pt x="16605" y="29787"/>
                  </a:lnTo>
                  <a:lnTo>
                    <a:pt x="13151" y="57539"/>
                  </a:lnTo>
                  <a:lnTo>
                    <a:pt x="7902" y="84713"/>
                  </a:lnTo>
                  <a:lnTo>
                    <a:pt x="7385" y="89874"/>
                  </a:lnTo>
                  <a:lnTo>
                    <a:pt x="6334" y="92609"/>
                  </a:lnTo>
                  <a:lnTo>
                    <a:pt x="4928" y="93726"/>
                  </a:lnTo>
                  <a:lnTo>
                    <a:pt x="0" y="93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6" name="SMARTInkShape-3766"/>
            <p:cNvSpPr/>
            <p:nvPr>
              <p:custDataLst>
                <p:tags r:id="rId32"/>
              </p:custDataLst>
            </p:nvPr>
          </p:nvSpPr>
          <p:spPr>
            <a:xfrm>
              <a:off x="8947150" y="6262154"/>
              <a:ext cx="83729" cy="116782"/>
            </a:xfrm>
            <a:custGeom>
              <a:avLst/>
              <a:gdLst/>
              <a:ahLst/>
              <a:cxnLst/>
              <a:rect l="0" t="0" r="0" b="0"/>
              <a:pathLst>
                <a:path w="83729" h="116782">
                  <a:moveTo>
                    <a:pt x="0" y="11646"/>
                  </a:moveTo>
                  <a:lnTo>
                    <a:pt x="0" y="11646"/>
                  </a:lnTo>
                  <a:lnTo>
                    <a:pt x="0" y="4904"/>
                  </a:lnTo>
                  <a:lnTo>
                    <a:pt x="705" y="2918"/>
                  </a:lnTo>
                  <a:lnTo>
                    <a:pt x="1882" y="1594"/>
                  </a:lnTo>
                  <a:lnTo>
                    <a:pt x="3371" y="711"/>
                  </a:lnTo>
                  <a:lnTo>
                    <a:pt x="26746" y="0"/>
                  </a:lnTo>
                  <a:lnTo>
                    <a:pt x="53864" y="3413"/>
                  </a:lnTo>
                  <a:lnTo>
                    <a:pt x="77265" y="5444"/>
                  </a:lnTo>
                  <a:lnTo>
                    <a:pt x="83728" y="8419"/>
                  </a:lnTo>
                  <a:lnTo>
                    <a:pt x="83335" y="10906"/>
                  </a:lnTo>
                  <a:lnTo>
                    <a:pt x="61931" y="32410"/>
                  </a:lnTo>
                  <a:lnTo>
                    <a:pt x="41318" y="46295"/>
                  </a:lnTo>
                  <a:lnTo>
                    <a:pt x="40950" y="48856"/>
                  </a:lnTo>
                  <a:lnTo>
                    <a:pt x="42117" y="51269"/>
                  </a:lnTo>
                  <a:lnTo>
                    <a:pt x="49057" y="55832"/>
                  </a:lnTo>
                  <a:lnTo>
                    <a:pt x="70760" y="64510"/>
                  </a:lnTo>
                  <a:lnTo>
                    <a:pt x="73985" y="68056"/>
                  </a:lnTo>
                  <a:lnTo>
                    <a:pt x="75428" y="72536"/>
                  </a:lnTo>
                  <a:lnTo>
                    <a:pt x="75685" y="77639"/>
                  </a:lnTo>
                  <a:lnTo>
                    <a:pt x="70327" y="88954"/>
                  </a:lnTo>
                  <a:lnTo>
                    <a:pt x="60184" y="100333"/>
                  </a:lnTo>
                  <a:lnTo>
                    <a:pt x="36322" y="115373"/>
                  </a:lnTo>
                  <a:lnTo>
                    <a:pt x="32681" y="116781"/>
                  </a:lnTo>
                  <a:lnTo>
                    <a:pt x="30254" y="116308"/>
                  </a:lnTo>
                  <a:lnTo>
                    <a:pt x="28636" y="114582"/>
                  </a:lnTo>
                  <a:lnTo>
                    <a:pt x="25400" y="106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7" name="SMARTInkShape-3767"/>
            <p:cNvSpPr/>
            <p:nvPr>
              <p:custDataLst>
                <p:tags r:id="rId33"/>
              </p:custDataLst>
            </p:nvPr>
          </p:nvSpPr>
          <p:spPr>
            <a:xfrm>
              <a:off x="8705850" y="6403492"/>
              <a:ext cx="114301" cy="62415"/>
            </a:xfrm>
            <a:custGeom>
              <a:avLst/>
              <a:gdLst/>
              <a:ahLst/>
              <a:cxnLst/>
              <a:rect l="0" t="0" r="0" b="0"/>
              <a:pathLst>
                <a:path w="114301" h="62415">
                  <a:moveTo>
                    <a:pt x="0" y="22708"/>
                  </a:moveTo>
                  <a:lnTo>
                    <a:pt x="0" y="22708"/>
                  </a:lnTo>
                  <a:lnTo>
                    <a:pt x="3371" y="26079"/>
                  </a:lnTo>
                  <a:lnTo>
                    <a:pt x="15580" y="28175"/>
                  </a:lnTo>
                  <a:lnTo>
                    <a:pt x="46710" y="22034"/>
                  </a:lnTo>
                  <a:lnTo>
                    <a:pt x="54423" y="20142"/>
                  </a:lnTo>
                  <a:lnTo>
                    <a:pt x="66757" y="12395"/>
                  </a:lnTo>
                  <a:lnTo>
                    <a:pt x="79431" y="288"/>
                  </a:lnTo>
                  <a:lnTo>
                    <a:pt x="79059" y="0"/>
                  </a:lnTo>
                  <a:lnTo>
                    <a:pt x="74884" y="1562"/>
                  </a:lnTo>
                  <a:lnTo>
                    <a:pt x="61228" y="16522"/>
                  </a:lnTo>
                  <a:lnTo>
                    <a:pt x="45265" y="46248"/>
                  </a:lnTo>
                  <a:lnTo>
                    <a:pt x="41990" y="54336"/>
                  </a:lnTo>
                  <a:lnTo>
                    <a:pt x="42104" y="56494"/>
                  </a:lnTo>
                  <a:lnTo>
                    <a:pt x="42887" y="57931"/>
                  </a:lnTo>
                  <a:lnTo>
                    <a:pt x="44819" y="56773"/>
                  </a:lnTo>
                  <a:lnTo>
                    <a:pt x="75145" y="25863"/>
                  </a:lnTo>
                  <a:lnTo>
                    <a:pt x="82787" y="21288"/>
                  </a:lnTo>
                  <a:lnTo>
                    <a:pt x="84824" y="21055"/>
                  </a:lnTo>
                  <a:lnTo>
                    <a:pt x="86183" y="21607"/>
                  </a:lnTo>
                  <a:lnTo>
                    <a:pt x="86383" y="24090"/>
                  </a:lnTo>
                  <a:lnTo>
                    <a:pt x="83193" y="49127"/>
                  </a:lnTo>
                  <a:lnTo>
                    <a:pt x="84717" y="57498"/>
                  </a:lnTo>
                  <a:lnTo>
                    <a:pt x="86112" y="60717"/>
                  </a:lnTo>
                  <a:lnTo>
                    <a:pt x="87747" y="62159"/>
                  </a:lnTo>
                  <a:lnTo>
                    <a:pt x="89542" y="62414"/>
                  </a:lnTo>
                  <a:lnTo>
                    <a:pt x="91444" y="61878"/>
                  </a:lnTo>
                  <a:lnTo>
                    <a:pt x="95440" y="57521"/>
                  </a:lnTo>
                  <a:lnTo>
                    <a:pt x="114300" y="35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8" name="SMARTInkShape-3768"/>
            <p:cNvSpPr/>
            <p:nvPr>
              <p:custDataLst>
                <p:tags r:id="rId34"/>
              </p:custDataLst>
            </p:nvPr>
          </p:nvSpPr>
          <p:spPr>
            <a:xfrm>
              <a:off x="8832850" y="6419850"/>
              <a:ext cx="57151" cy="57151"/>
            </a:xfrm>
            <a:custGeom>
              <a:avLst/>
              <a:gdLst/>
              <a:ahLst/>
              <a:cxnLst/>
              <a:rect l="0" t="0" r="0" b="0"/>
              <a:pathLst>
                <a:path w="57151" h="57151">
                  <a:moveTo>
                    <a:pt x="0" y="0"/>
                  </a:moveTo>
                  <a:lnTo>
                    <a:pt x="0" y="0"/>
                  </a:lnTo>
                  <a:lnTo>
                    <a:pt x="0" y="30037"/>
                  </a:lnTo>
                  <a:lnTo>
                    <a:pt x="0" y="43979"/>
                  </a:lnTo>
                  <a:lnTo>
                    <a:pt x="12209" y="26732"/>
                  </a:lnTo>
                  <a:lnTo>
                    <a:pt x="23765" y="17955"/>
                  </a:lnTo>
                  <a:lnTo>
                    <a:pt x="32755" y="14256"/>
                  </a:lnTo>
                  <a:lnTo>
                    <a:pt x="35242" y="15855"/>
                  </a:lnTo>
                  <a:lnTo>
                    <a:pt x="39887" y="23274"/>
                  </a:lnTo>
                  <a:lnTo>
                    <a:pt x="47420" y="50779"/>
                  </a:lnTo>
                  <a:lnTo>
                    <a:pt x="49253" y="52903"/>
                  </a:lnTo>
                  <a:lnTo>
                    <a:pt x="571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9" name="SMARTInkShape-3769"/>
            <p:cNvSpPr/>
            <p:nvPr>
              <p:custDataLst>
                <p:tags r:id="rId35"/>
              </p:custDataLst>
            </p:nvPr>
          </p:nvSpPr>
          <p:spPr>
            <a:xfrm>
              <a:off x="8953500" y="6550448"/>
              <a:ext cx="50801" cy="9103"/>
            </a:xfrm>
            <a:custGeom>
              <a:avLst/>
              <a:gdLst/>
              <a:ahLst/>
              <a:cxnLst/>
              <a:rect l="0" t="0" r="0" b="0"/>
              <a:pathLst>
                <a:path w="50801" h="9103">
                  <a:moveTo>
                    <a:pt x="0" y="9102"/>
                  </a:moveTo>
                  <a:lnTo>
                    <a:pt x="0" y="9102"/>
                  </a:lnTo>
                  <a:lnTo>
                    <a:pt x="21048" y="264"/>
                  </a:lnTo>
                  <a:lnTo>
                    <a:pt x="32638" y="0"/>
                  </a:lnTo>
                  <a:lnTo>
                    <a:pt x="50800" y="2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0" name="SMARTInkShape-3770"/>
            <p:cNvSpPr/>
            <p:nvPr>
              <p:custDataLst>
                <p:tags r:id="rId36"/>
              </p:custDataLst>
            </p:nvPr>
          </p:nvSpPr>
          <p:spPr>
            <a:xfrm>
              <a:off x="8991600" y="6484494"/>
              <a:ext cx="18966" cy="86901"/>
            </a:xfrm>
            <a:custGeom>
              <a:avLst/>
              <a:gdLst/>
              <a:ahLst/>
              <a:cxnLst/>
              <a:rect l="0" t="0" r="0" b="0"/>
              <a:pathLst>
                <a:path w="18966" h="86901">
                  <a:moveTo>
                    <a:pt x="0" y="11556"/>
                  </a:moveTo>
                  <a:lnTo>
                    <a:pt x="0" y="11556"/>
                  </a:lnTo>
                  <a:lnTo>
                    <a:pt x="0" y="2718"/>
                  </a:lnTo>
                  <a:lnTo>
                    <a:pt x="705" y="1430"/>
                  </a:lnTo>
                  <a:lnTo>
                    <a:pt x="1882" y="572"/>
                  </a:lnTo>
                  <a:lnTo>
                    <a:pt x="3370" y="0"/>
                  </a:lnTo>
                  <a:lnTo>
                    <a:pt x="4364" y="1030"/>
                  </a:lnTo>
                  <a:lnTo>
                    <a:pt x="10540" y="30018"/>
                  </a:lnTo>
                  <a:lnTo>
                    <a:pt x="14154" y="55890"/>
                  </a:lnTo>
                  <a:lnTo>
                    <a:pt x="18965" y="86900"/>
                  </a:lnTo>
                  <a:lnTo>
                    <a:pt x="12700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1" name="SMARTInkShape-3771"/>
            <p:cNvSpPr/>
            <p:nvPr>
              <p:custDataLst>
                <p:tags r:id="rId37"/>
              </p:custDataLst>
            </p:nvPr>
          </p:nvSpPr>
          <p:spPr>
            <a:xfrm>
              <a:off x="8445500" y="6438900"/>
              <a:ext cx="69851" cy="5960"/>
            </a:xfrm>
            <a:custGeom>
              <a:avLst/>
              <a:gdLst/>
              <a:ahLst/>
              <a:cxnLst/>
              <a:rect l="0" t="0" r="0" b="0"/>
              <a:pathLst>
                <a:path w="69851" h="5960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7664" y="5959"/>
                  </a:lnTo>
                  <a:lnTo>
                    <a:pt x="49901" y="547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2" name="SMARTInkShape-3772"/>
            <p:cNvSpPr/>
            <p:nvPr>
              <p:custDataLst>
                <p:tags r:id="rId38"/>
              </p:custDataLst>
            </p:nvPr>
          </p:nvSpPr>
          <p:spPr>
            <a:xfrm>
              <a:off x="8274050" y="647065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6741" y="8837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3" name="SMARTInkShape-3773"/>
            <p:cNvSpPr/>
            <p:nvPr>
              <p:custDataLst>
                <p:tags r:id="rId39"/>
              </p:custDataLst>
            </p:nvPr>
          </p:nvSpPr>
          <p:spPr>
            <a:xfrm>
              <a:off x="8274050" y="64325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10139" y="5644"/>
                  </a:lnTo>
                  <a:lnTo>
                    <a:pt x="29853" y="882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4" name="SMARTInkShape-3774"/>
            <p:cNvSpPr/>
            <p:nvPr>
              <p:custDataLst>
                <p:tags r:id="rId40"/>
              </p:custDataLst>
            </p:nvPr>
          </p:nvSpPr>
          <p:spPr>
            <a:xfrm>
              <a:off x="8049684" y="6378721"/>
              <a:ext cx="113676" cy="223277"/>
            </a:xfrm>
            <a:custGeom>
              <a:avLst/>
              <a:gdLst/>
              <a:ahLst/>
              <a:cxnLst/>
              <a:rect l="0" t="0" r="0" b="0"/>
              <a:pathLst>
                <a:path w="113676" h="223277">
                  <a:moveTo>
                    <a:pt x="78316" y="79229"/>
                  </a:moveTo>
                  <a:lnTo>
                    <a:pt x="78316" y="79229"/>
                  </a:lnTo>
                  <a:lnTo>
                    <a:pt x="78316" y="61552"/>
                  </a:lnTo>
                  <a:lnTo>
                    <a:pt x="71575" y="42633"/>
                  </a:lnTo>
                  <a:lnTo>
                    <a:pt x="67471" y="37898"/>
                  </a:lnTo>
                  <a:lnTo>
                    <a:pt x="57268" y="32637"/>
                  </a:lnTo>
                  <a:lnTo>
                    <a:pt x="41915" y="35944"/>
                  </a:lnTo>
                  <a:lnTo>
                    <a:pt x="32882" y="39789"/>
                  </a:lnTo>
                  <a:lnTo>
                    <a:pt x="17200" y="53469"/>
                  </a:lnTo>
                  <a:lnTo>
                    <a:pt x="5293" y="71307"/>
                  </a:lnTo>
                  <a:lnTo>
                    <a:pt x="0" y="90995"/>
                  </a:lnTo>
                  <a:lnTo>
                    <a:pt x="1411" y="107742"/>
                  </a:lnTo>
                  <a:lnTo>
                    <a:pt x="3762" y="115171"/>
                  </a:lnTo>
                  <a:lnTo>
                    <a:pt x="7447" y="120123"/>
                  </a:lnTo>
                  <a:lnTo>
                    <a:pt x="17185" y="125626"/>
                  </a:lnTo>
                  <a:lnTo>
                    <a:pt x="30451" y="124309"/>
                  </a:lnTo>
                  <a:lnTo>
                    <a:pt x="46459" y="117609"/>
                  </a:lnTo>
                  <a:lnTo>
                    <a:pt x="73894" y="97970"/>
                  </a:lnTo>
                  <a:lnTo>
                    <a:pt x="95351" y="73570"/>
                  </a:lnTo>
                  <a:lnTo>
                    <a:pt x="109547" y="45018"/>
                  </a:lnTo>
                  <a:lnTo>
                    <a:pt x="113675" y="19782"/>
                  </a:lnTo>
                  <a:lnTo>
                    <a:pt x="112140" y="7888"/>
                  </a:lnTo>
                  <a:lnTo>
                    <a:pt x="109332" y="4151"/>
                  </a:lnTo>
                  <a:lnTo>
                    <a:pt x="100567" y="0"/>
                  </a:lnTo>
                  <a:lnTo>
                    <a:pt x="89616" y="1918"/>
                  </a:lnTo>
                  <a:lnTo>
                    <a:pt x="83733" y="4405"/>
                  </a:lnTo>
                  <a:lnTo>
                    <a:pt x="65339" y="24759"/>
                  </a:lnTo>
                  <a:lnTo>
                    <a:pt x="54674" y="47024"/>
                  </a:lnTo>
                  <a:lnTo>
                    <a:pt x="46642" y="74088"/>
                  </a:lnTo>
                  <a:lnTo>
                    <a:pt x="43072" y="104931"/>
                  </a:lnTo>
                  <a:lnTo>
                    <a:pt x="43367" y="133691"/>
                  </a:lnTo>
                  <a:lnTo>
                    <a:pt x="47261" y="159878"/>
                  </a:lnTo>
                  <a:lnTo>
                    <a:pt x="56047" y="183277"/>
                  </a:lnTo>
                  <a:lnTo>
                    <a:pt x="68089" y="211129"/>
                  </a:lnTo>
                  <a:lnTo>
                    <a:pt x="71456" y="223276"/>
                  </a:lnTo>
                  <a:lnTo>
                    <a:pt x="71626" y="223238"/>
                  </a:lnTo>
                  <a:lnTo>
                    <a:pt x="71966" y="2189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5" name="SMARTInkShape-3775"/>
            <p:cNvSpPr/>
            <p:nvPr>
              <p:custDataLst>
                <p:tags r:id="rId41"/>
              </p:custDataLst>
            </p:nvPr>
          </p:nvSpPr>
          <p:spPr>
            <a:xfrm>
              <a:off x="8937429" y="6400800"/>
              <a:ext cx="130372" cy="19051"/>
            </a:xfrm>
            <a:custGeom>
              <a:avLst/>
              <a:gdLst/>
              <a:ahLst/>
              <a:cxnLst/>
              <a:rect l="0" t="0" r="0" b="0"/>
              <a:pathLst>
                <a:path w="130372" h="19051">
                  <a:moveTo>
                    <a:pt x="3371" y="19050"/>
                  </a:moveTo>
                  <a:lnTo>
                    <a:pt x="3371" y="19050"/>
                  </a:lnTo>
                  <a:lnTo>
                    <a:pt x="0" y="19050"/>
                  </a:lnTo>
                  <a:lnTo>
                    <a:pt x="25072" y="19050"/>
                  </a:lnTo>
                  <a:lnTo>
                    <a:pt x="47353" y="17168"/>
                  </a:lnTo>
                  <a:lnTo>
                    <a:pt x="72307" y="13980"/>
                  </a:lnTo>
                  <a:lnTo>
                    <a:pt x="95158" y="10212"/>
                  </a:lnTo>
                  <a:lnTo>
                    <a:pt x="1303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6" name="SMARTInkShape-3776"/>
            <p:cNvSpPr/>
            <p:nvPr>
              <p:custDataLst>
                <p:tags r:id="rId42"/>
              </p:custDataLst>
            </p:nvPr>
          </p:nvSpPr>
          <p:spPr>
            <a:xfrm>
              <a:off x="8950743" y="6477000"/>
              <a:ext cx="47208" cy="112125"/>
            </a:xfrm>
            <a:custGeom>
              <a:avLst/>
              <a:gdLst/>
              <a:ahLst/>
              <a:cxnLst/>
              <a:rect l="0" t="0" r="0" b="0"/>
              <a:pathLst>
                <a:path w="47208" h="112125">
                  <a:moveTo>
                    <a:pt x="47207" y="0"/>
                  </a:moveTo>
                  <a:lnTo>
                    <a:pt x="47207" y="0"/>
                  </a:lnTo>
                  <a:lnTo>
                    <a:pt x="45325" y="12552"/>
                  </a:lnTo>
                  <a:lnTo>
                    <a:pt x="34998" y="41442"/>
                  </a:lnTo>
                  <a:lnTo>
                    <a:pt x="23442" y="69351"/>
                  </a:lnTo>
                  <a:lnTo>
                    <a:pt x="11964" y="98836"/>
                  </a:lnTo>
                  <a:lnTo>
                    <a:pt x="7320" y="106957"/>
                  </a:lnTo>
                  <a:lnTo>
                    <a:pt x="2903" y="111036"/>
                  </a:lnTo>
                  <a:lnTo>
                    <a:pt x="737" y="112124"/>
                  </a:lnTo>
                  <a:lnTo>
                    <a:pt x="0" y="111438"/>
                  </a:lnTo>
                  <a:lnTo>
                    <a:pt x="275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7" name="SMARTInkShape-3777"/>
            <p:cNvSpPr/>
            <p:nvPr>
              <p:custDataLst>
                <p:tags r:id="rId43"/>
              </p:custDataLst>
            </p:nvPr>
          </p:nvSpPr>
          <p:spPr>
            <a:xfrm>
              <a:off x="8575228" y="6393074"/>
              <a:ext cx="98873" cy="87459"/>
            </a:xfrm>
            <a:custGeom>
              <a:avLst/>
              <a:gdLst/>
              <a:ahLst/>
              <a:cxnLst/>
              <a:rect l="0" t="0" r="0" b="0"/>
              <a:pathLst>
                <a:path w="98873" h="87459">
                  <a:moveTo>
                    <a:pt x="48072" y="33126"/>
                  </a:moveTo>
                  <a:lnTo>
                    <a:pt x="48072" y="33126"/>
                  </a:lnTo>
                  <a:lnTo>
                    <a:pt x="47366" y="5994"/>
                  </a:lnTo>
                  <a:lnTo>
                    <a:pt x="44700" y="371"/>
                  </a:lnTo>
                  <a:lnTo>
                    <a:pt x="42296" y="0"/>
                  </a:lnTo>
                  <a:lnTo>
                    <a:pt x="35863" y="3351"/>
                  </a:lnTo>
                  <a:lnTo>
                    <a:pt x="15869" y="32209"/>
                  </a:lnTo>
                  <a:lnTo>
                    <a:pt x="3410" y="60214"/>
                  </a:lnTo>
                  <a:lnTo>
                    <a:pt x="0" y="75504"/>
                  </a:lnTo>
                  <a:lnTo>
                    <a:pt x="1207" y="80428"/>
                  </a:lnTo>
                  <a:lnTo>
                    <a:pt x="4129" y="83711"/>
                  </a:lnTo>
                  <a:lnTo>
                    <a:pt x="8194" y="85899"/>
                  </a:lnTo>
                  <a:lnTo>
                    <a:pt x="13725" y="84534"/>
                  </a:lnTo>
                  <a:lnTo>
                    <a:pt x="42882" y="62068"/>
                  </a:lnTo>
                  <a:lnTo>
                    <a:pt x="69075" y="33826"/>
                  </a:lnTo>
                  <a:lnTo>
                    <a:pt x="76638" y="24396"/>
                  </a:lnTo>
                  <a:lnTo>
                    <a:pt x="76993" y="26600"/>
                  </a:lnTo>
                  <a:lnTo>
                    <a:pt x="74377" y="53605"/>
                  </a:lnTo>
                  <a:lnTo>
                    <a:pt x="75285" y="68333"/>
                  </a:lnTo>
                  <a:lnTo>
                    <a:pt x="80393" y="79583"/>
                  </a:lnTo>
                  <a:lnTo>
                    <a:pt x="85484" y="85524"/>
                  </a:lnTo>
                  <a:lnTo>
                    <a:pt x="87831" y="87108"/>
                  </a:lnTo>
                  <a:lnTo>
                    <a:pt x="90100" y="87458"/>
                  </a:lnTo>
                  <a:lnTo>
                    <a:pt x="92319" y="86986"/>
                  </a:lnTo>
                  <a:lnTo>
                    <a:pt x="98872" y="839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8" name="SMARTInkShape-3778"/>
            <p:cNvSpPr/>
            <p:nvPr>
              <p:custDataLst>
                <p:tags r:id="rId44"/>
              </p:custDataLst>
            </p:nvPr>
          </p:nvSpPr>
          <p:spPr>
            <a:xfrm>
              <a:off x="8693150" y="6295399"/>
              <a:ext cx="50539" cy="182617"/>
            </a:xfrm>
            <a:custGeom>
              <a:avLst/>
              <a:gdLst/>
              <a:ahLst/>
              <a:cxnLst/>
              <a:rect l="0" t="0" r="0" b="0"/>
              <a:pathLst>
                <a:path w="50539" h="182617">
                  <a:moveTo>
                    <a:pt x="44450" y="29201"/>
                  </a:moveTo>
                  <a:lnTo>
                    <a:pt x="44450" y="29201"/>
                  </a:lnTo>
                  <a:lnTo>
                    <a:pt x="50538" y="0"/>
                  </a:lnTo>
                  <a:lnTo>
                    <a:pt x="40609" y="25419"/>
                  </a:lnTo>
                  <a:lnTo>
                    <a:pt x="33100" y="51979"/>
                  </a:lnTo>
                  <a:lnTo>
                    <a:pt x="25060" y="82599"/>
                  </a:lnTo>
                  <a:lnTo>
                    <a:pt x="17487" y="112905"/>
                  </a:lnTo>
                  <a:lnTo>
                    <a:pt x="11771" y="138135"/>
                  </a:lnTo>
                  <a:lnTo>
                    <a:pt x="4585" y="165429"/>
                  </a:lnTo>
                  <a:lnTo>
                    <a:pt x="906" y="182065"/>
                  </a:lnTo>
                  <a:lnTo>
                    <a:pt x="604" y="182616"/>
                  </a:lnTo>
                  <a:lnTo>
                    <a:pt x="0" y="181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4" name="SMARTInkShape-Group736"/>
          <p:cNvGrpSpPr/>
          <p:nvPr/>
        </p:nvGrpSpPr>
        <p:grpSpPr>
          <a:xfrm>
            <a:off x="1735607" y="5949950"/>
            <a:ext cx="7509994" cy="901701"/>
            <a:chOff x="1735607" y="5949950"/>
            <a:chExt cx="7509994" cy="901701"/>
          </a:xfrm>
        </p:grpSpPr>
        <p:sp>
          <p:nvSpPr>
            <p:cNvPr id="2220" name="SMARTInkShape-3779"/>
            <p:cNvSpPr/>
            <p:nvPr>
              <p:custDataLst>
                <p:tags r:id="rId27"/>
              </p:custDataLst>
            </p:nvPr>
          </p:nvSpPr>
          <p:spPr>
            <a:xfrm>
              <a:off x="1803400" y="6613137"/>
              <a:ext cx="7397751" cy="238514"/>
            </a:xfrm>
            <a:custGeom>
              <a:avLst/>
              <a:gdLst/>
              <a:ahLst/>
              <a:cxnLst/>
              <a:rect l="0" t="0" r="0" b="0"/>
              <a:pathLst>
                <a:path w="7397751" h="238514">
                  <a:moveTo>
                    <a:pt x="0" y="238513"/>
                  </a:moveTo>
                  <a:lnTo>
                    <a:pt x="0" y="238513"/>
                  </a:lnTo>
                  <a:lnTo>
                    <a:pt x="30130" y="238513"/>
                  </a:lnTo>
                  <a:lnTo>
                    <a:pt x="43370" y="238513"/>
                  </a:lnTo>
                  <a:lnTo>
                    <a:pt x="62074" y="237102"/>
                  </a:lnTo>
                  <a:lnTo>
                    <a:pt x="84422" y="234750"/>
                  </a:lnTo>
                  <a:lnTo>
                    <a:pt x="109198" y="231771"/>
                  </a:lnTo>
                  <a:lnTo>
                    <a:pt x="137710" y="227668"/>
                  </a:lnTo>
                  <a:lnTo>
                    <a:pt x="168712" y="222816"/>
                  </a:lnTo>
                  <a:lnTo>
                    <a:pt x="201375" y="217465"/>
                  </a:lnTo>
                  <a:lnTo>
                    <a:pt x="236555" y="211076"/>
                  </a:lnTo>
                  <a:lnTo>
                    <a:pt x="273415" y="203993"/>
                  </a:lnTo>
                  <a:lnTo>
                    <a:pt x="311393" y="196450"/>
                  </a:lnTo>
                  <a:lnTo>
                    <a:pt x="350823" y="188599"/>
                  </a:lnTo>
                  <a:lnTo>
                    <a:pt x="391221" y="180542"/>
                  </a:lnTo>
                  <a:lnTo>
                    <a:pt x="432264" y="172349"/>
                  </a:lnTo>
                  <a:lnTo>
                    <a:pt x="474443" y="164770"/>
                  </a:lnTo>
                  <a:lnTo>
                    <a:pt x="517379" y="157602"/>
                  </a:lnTo>
                  <a:lnTo>
                    <a:pt x="560819" y="150705"/>
                  </a:lnTo>
                  <a:lnTo>
                    <a:pt x="605302" y="144696"/>
                  </a:lnTo>
                  <a:lnTo>
                    <a:pt x="650479" y="139280"/>
                  </a:lnTo>
                  <a:lnTo>
                    <a:pt x="696119" y="134257"/>
                  </a:lnTo>
                  <a:lnTo>
                    <a:pt x="744185" y="128793"/>
                  </a:lnTo>
                  <a:lnTo>
                    <a:pt x="793868" y="123032"/>
                  </a:lnTo>
                  <a:lnTo>
                    <a:pt x="844628" y="117076"/>
                  </a:lnTo>
                  <a:lnTo>
                    <a:pt x="896814" y="111694"/>
                  </a:lnTo>
                  <a:lnTo>
                    <a:pt x="949948" y="106695"/>
                  </a:lnTo>
                  <a:lnTo>
                    <a:pt x="1003715" y="101951"/>
                  </a:lnTo>
                  <a:lnTo>
                    <a:pt x="1058610" y="95966"/>
                  </a:lnTo>
                  <a:lnTo>
                    <a:pt x="1114257" y="89153"/>
                  </a:lnTo>
                  <a:lnTo>
                    <a:pt x="1170405" y="81790"/>
                  </a:lnTo>
                  <a:lnTo>
                    <a:pt x="1226887" y="75470"/>
                  </a:lnTo>
                  <a:lnTo>
                    <a:pt x="1283591" y="69845"/>
                  </a:lnTo>
                  <a:lnTo>
                    <a:pt x="1340444" y="64685"/>
                  </a:lnTo>
                  <a:lnTo>
                    <a:pt x="1398102" y="60538"/>
                  </a:lnTo>
                  <a:lnTo>
                    <a:pt x="1456296" y="57068"/>
                  </a:lnTo>
                  <a:lnTo>
                    <a:pt x="1514847" y="54050"/>
                  </a:lnTo>
                  <a:lnTo>
                    <a:pt x="1573637" y="50627"/>
                  </a:lnTo>
                  <a:lnTo>
                    <a:pt x="1632586" y="46933"/>
                  </a:lnTo>
                  <a:lnTo>
                    <a:pt x="1691641" y="43060"/>
                  </a:lnTo>
                  <a:lnTo>
                    <a:pt x="1752177" y="39066"/>
                  </a:lnTo>
                  <a:lnTo>
                    <a:pt x="1813701" y="34994"/>
                  </a:lnTo>
                  <a:lnTo>
                    <a:pt x="1875884" y="30866"/>
                  </a:lnTo>
                  <a:lnTo>
                    <a:pt x="1939212" y="26704"/>
                  </a:lnTo>
                  <a:lnTo>
                    <a:pt x="2003302" y="22518"/>
                  </a:lnTo>
                  <a:lnTo>
                    <a:pt x="2067902" y="18316"/>
                  </a:lnTo>
                  <a:lnTo>
                    <a:pt x="2134251" y="14810"/>
                  </a:lnTo>
                  <a:lnTo>
                    <a:pt x="2201768" y="11766"/>
                  </a:lnTo>
                  <a:lnTo>
                    <a:pt x="2270061" y="9032"/>
                  </a:lnTo>
                  <a:lnTo>
                    <a:pt x="2336758" y="7209"/>
                  </a:lnTo>
                  <a:lnTo>
                    <a:pt x="2402388" y="5994"/>
                  </a:lnTo>
                  <a:lnTo>
                    <a:pt x="2467309" y="5183"/>
                  </a:lnTo>
                  <a:lnTo>
                    <a:pt x="2533167" y="4644"/>
                  </a:lnTo>
                  <a:lnTo>
                    <a:pt x="2599651" y="4283"/>
                  </a:lnTo>
                  <a:lnTo>
                    <a:pt x="2666550" y="4043"/>
                  </a:lnTo>
                  <a:lnTo>
                    <a:pt x="2733728" y="3177"/>
                  </a:lnTo>
                  <a:lnTo>
                    <a:pt x="2801091" y="1895"/>
                  </a:lnTo>
                  <a:lnTo>
                    <a:pt x="2868577" y="335"/>
                  </a:lnTo>
                  <a:lnTo>
                    <a:pt x="2935440" y="0"/>
                  </a:lnTo>
                  <a:lnTo>
                    <a:pt x="3001888" y="481"/>
                  </a:lnTo>
                  <a:lnTo>
                    <a:pt x="3068059" y="1509"/>
                  </a:lnTo>
                  <a:lnTo>
                    <a:pt x="3135456" y="2899"/>
                  </a:lnTo>
                  <a:lnTo>
                    <a:pt x="3203670" y="4532"/>
                  </a:lnTo>
                  <a:lnTo>
                    <a:pt x="3272430" y="6326"/>
                  </a:lnTo>
                  <a:lnTo>
                    <a:pt x="3339436" y="8227"/>
                  </a:lnTo>
                  <a:lnTo>
                    <a:pt x="3405275" y="10200"/>
                  </a:lnTo>
                  <a:lnTo>
                    <a:pt x="3470333" y="12221"/>
                  </a:lnTo>
                  <a:lnTo>
                    <a:pt x="3534166" y="14274"/>
                  </a:lnTo>
                  <a:lnTo>
                    <a:pt x="3597183" y="16348"/>
                  </a:lnTo>
                  <a:lnTo>
                    <a:pt x="3659656" y="18437"/>
                  </a:lnTo>
                  <a:lnTo>
                    <a:pt x="3723176" y="20534"/>
                  </a:lnTo>
                  <a:lnTo>
                    <a:pt x="3787395" y="22638"/>
                  </a:lnTo>
                  <a:lnTo>
                    <a:pt x="3852080" y="24746"/>
                  </a:lnTo>
                  <a:lnTo>
                    <a:pt x="3916370" y="26858"/>
                  </a:lnTo>
                  <a:lnTo>
                    <a:pt x="3980397" y="28971"/>
                  </a:lnTo>
                  <a:lnTo>
                    <a:pt x="4044248" y="31085"/>
                  </a:lnTo>
                  <a:lnTo>
                    <a:pt x="4106571" y="33200"/>
                  </a:lnTo>
                  <a:lnTo>
                    <a:pt x="4167875" y="35315"/>
                  </a:lnTo>
                  <a:lnTo>
                    <a:pt x="4228500" y="37431"/>
                  </a:lnTo>
                  <a:lnTo>
                    <a:pt x="4290083" y="39547"/>
                  </a:lnTo>
                  <a:lnTo>
                    <a:pt x="4352306" y="41664"/>
                  </a:lnTo>
                  <a:lnTo>
                    <a:pt x="4414954" y="43780"/>
                  </a:lnTo>
                  <a:lnTo>
                    <a:pt x="4476475" y="46602"/>
                  </a:lnTo>
                  <a:lnTo>
                    <a:pt x="4537244" y="49895"/>
                  </a:lnTo>
                  <a:lnTo>
                    <a:pt x="4597513" y="53501"/>
                  </a:lnTo>
                  <a:lnTo>
                    <a:pt x="4658858" y="56610"/>
                  </a:lnTo>
                  <a:lnTo>
                    <a:pt x="4720923" y="59389"/>
                  </a:lnTo>
                  <a:lnTo>
                    <a:pt x="4783465" y="61947"/>
                  </a:lnTo>
                  <a:lnTo>
                    <a:pt x="4846327" y="63652"/>
                  </a:lnTo>
                  <a:lnTo>
                    <a:pt x="4909401" y="64789"/>
                  </a:lnTo>
                  <a:lnTo>
                    <a:pt x="4972617" y="65547"/>
                  </a:lnTo>
                  <a:lnTo>
                    <a:pt x="5037339" y="66052"/>
                  </a:lnTo>
                  <a:lnTo>
                    <a:pt x="5103065" y="66389"/>
                  </a:lnTo>
                  <a:lnTo>
                    <a:pt x="5169460" y="66613"/>
                  </a:lnTo>
                  <a:lnTo>
                    <a:pt x="5235595" y="67468"/>
                  </a:lnTo>
                  <a:lnTo>
                    <a:pt x="5301559" y="68745"/>
                  </a:lnTo>
                  <a:lnTo>
                    <a:pt x="5367406" y="70301"/>
                  </a:lnTo>
                  <a:lnTo>
                    <a:pt x="5433175" y="72044"/>
                  </a:lnTo>
                  <a:lnTo>
                    <a:pt x="5498895" y="73911"/>
                  </a:lnTo>
                  <a:lnTo>
                    <a:pt x="5564580" y="75862"/>
                  </a:lnTo>
                  <a:lnTo>
                    <a:pt x="5631653" y="77162"/>
                  </a:lnTo>
                  <a:lnTo>
                    <a:pt x="5699652" y="78029"/>
                  </a:lnTo>
                  <a:lnTo>
                    <a:pt x="5768268" y="78606"/>
                  </a:lnTo>
                  <a:lnTo>
                    <a:pt x="5840118" y="78286"/>
                  </a:lnTo>
                  <a:lnTo>
                    <a:pt x="5914123" y="77368"/>
                  </a:lnTo>
                  <a:lnTo>
                    <a:pt x="5989565" y="76049"/>
                  </a:lnTo>
                  <a:lnTo>
                    <a:pt x="6065965" y="74466"/>
                  </a:lnTo>
                  <a:lnTo>
                    <a:pt x="6143005" y="72703"/>
                  </a:lnTo>
                  <a:lnTo>
                    <a:pt x="6220470" y="70823"/>
                  </a:lnTo>
                  <a:lnTo>
                    <a:pt x="6302453" y="68159"/>
                  </a:lnTo>
                  <a:lnTo>
                    <a:pt x="6387446" y="64971"/>
                  </a:lnTo>
                  <a:lnTo>
                    <a:pt x="6474447" y="61435"/>
                  </a:lnTo>
                  <a:lnTo>
                    <a:pt x="6561376" y="57667"/>
                  </a:lnTo>
                  <a:lnTo>
                    <a:pt x="6648256" y="53743"/>
                  </a:lnTo>
                  <a:lnTo>
                    <a:pt x="6735104" y="49716"/>
                  </a:lnTo>
                  <a:lnTo>
                    <a:pt x="6820519" y="46326"/>
                  </a:lnTo>
                  <a:lnTo>
                    <a:pt x="6904979" y="43361"/>
                  </a:lnTo>
                  <a:lnTo>
                    <a:pt x="6988803" y="40678"/>
                  </a:lnTo>
                  <a:lnTo>
                    <a:pt x="7071496" y="39595"/>
                  </a:lnTo>
                  <a:lnTo>
                    <a:pt x="7153436" y="39579"/>
                  </a:lnTo>
                  <a:lnTo>
                    <a:pt x="7234874" y="40273"/>
                  </a:lnTo>
                  <a:lnTo>
                    <a:pt x="7289166" y="40737"/>
                  </a:lnTo>
                  <a:lnTo>
                    <a:pt x="7397750" y="41663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1" name="SMARTInkShape-3780"/>
            <p:cNvSpPr/>
            <p:nvPr>
              <p:custDataLst>
                <p:tags r:id="rId28"/>
              </p:custDataLst>
            </p:nvPr>
          </p:nvSpPr>
          <p:spPr>
            <a:xfrm>
              <a:off x="1809750" y="6051550"/>
              <a:ext cx="7435851" cy="95144"/>
            </a:xfrm>
            <a:custGeom>
              <a:avLst/>
              <a:gdLst/>
              <a:ahLst/>
              <a:cxnLst/>
              <a:rect l="0" t="0" r="0" b="0"/>
              <a:pathLst>
                <a:path w="7435851" h="95144">
                  <a:moveTo>
                    <a:pt x="0" y="82550"/>
                  </a:moveTo>
                  <a:lnTo>
                    <a:pt x="0" y="82550"/>
                  </a:lnTo>
                  <a:lnTo>
                    <a:pt x="6742" y="79179"/>
                  </a:lnTo>
                  <a:lnTo>
                    <a:pt x="31801" y="76788"/>
                  </a:lnTo>
                  <a:lnTo>
                    <a:pt x="57087" y="76374"/>
                  </a:lnTo>
                  <a:lnTo>
                    <a:pt x="78994" y="76278"/>
                  </a:lnTo>
                  <a:lnTo>
                    <a:pt x="104723" y="74353"/>
                  </a:lnTo>
                  <a:lnTo>
                    <a:pt x="133327" y="71145"/>
                  </a:lnTo>
                  <a:lnTo>
                    <a:pt x="164855" y="67368"/>
                  </a:lnTo>
                  <a:lnTo>
                    <a:pt x="182575" y="65373"/>
                  </a:lnTo>
                  <a:lnTo>
                    <a:pt x="201445" y="63338"/>
                  </a:lnTo>
                  <a:lnTo>
                    <a:pt x="221080" y="61275"/>
                  </a:lnTo>
                  <a:lnTo>
                    <a:pt x="241226" y="59899"/>
                  </a:lnTo>
                  <a:lnTo>
                    <a:pt x="261712" y="58983"/>
                  </a:lnTo>
                  <a:lnTo>
                    <a:pt x="282424" y="58372"/>
                  </a:lnTo>
                  <a:lnTo>
                    <a:pt x="305405" y="57259"/>
                  </a:lnTo>
                  <a:lnTo>
                    <a:pt x="329898" y="55811"/>
                  </a:lnTo>
                  <a:lnTo>
                    <a:pt x="355399" y="54141"/>
                  </a:lnTo>
                  <a:lnTo>
                    <a:pt x="381571" y="52322"/>
                  </a:lnTo>
                  <a:lnTo>
                    <a:pt x="408192" y="50404"/>
                  </a:lnTo>
                  <a:lnTo>
                    <a:pt x="435111" y="48419"/>
                  </a:lnTo>
                  <a:lnTo>
                    <a:pt x="463641" y="47096"/>
                  </a:lnTo>
                  <a:lnTo>
                    <a:pt x="493244" y="46214"/>
                  </a:lnTo>
                  <a:lnTo>
                    <a:pt x="523563" y="45626"/>
                  </a:lnTo>
                  <a:lnTo>
                    <a:pt x="555770" y="43823"/>
                  </a:lnTo>
                  <a:lnTo>
                    <a:pt x="589235" y="41210"/>
                  </a:lnTo>
                  <a:lnTo>
                    <a:pt x="623540" y="38056"/>
                  </a:lnTo>
                  <a:lnTo>
                    <a:pt x="658405" y="35247"/>
                  </a:lnTo>
                  <a:lnTo>
                    <a:pt x="693642" y="32671"/>
                  </a:lnTo>
                  <a:lnTo>
                    <a:pt x="729128" y="30247"/>
                  </a:lnTo>
                  <a:lnTo>
                    <a:pt x="764074" y="28631"/>
                  </a:lnTo>
                  <a:lnTo>
                    <a:pt x="798661" y="27555"/>
                  </a:lnTo>
                  <a:lnTo>
                    <a:pt x="833007" y="26836"/>
                  </a:lnTo>
                  <a:lnTo>
                    <a:pt x="868605" y="26357"/>
                  </a:lnTo>
                  <a:lnTo>
                    <a:pt x="905037" y="26038"/>
                  </a:lnTo>
                  <a:lnTo>
                    <a:pt x="942024" y="25826"/>
                  </a:lnTo>
                  <a:lnTo>
                    <a:pt x="979383" y="26389"/>
                  </a:lnTo>
                  <a:lnTo>
                    <a:pt x="1016989" y="27470"/>
                  </a:lnTo>
                  <a:lnTo>
                    <a:pt x="1054759" y="28897"/>
                  </a:lnTo>
                  <a:lnTo>
                    <a:pt x="1093345" y="30553"/>
                  </a:lnTo>
                  <a:lnTo>
                    <a:pt x="1132474" y="32363"/>
                  </a:lnTo>
                  <a:lnTo>
                    <a:pt x="1171966" y="34275"/>
                  </a:lnTo>
                  <a:lnTo>
                    <a:pt x="1212405" y="34845"/>
                  </a:lnTo>
                  <a:lnTo>
                    <a:pt x="1253476" y="34518"/>
                  </a:lnTo>
                  <a:lnTo>
                    <a:pt x="1294967" y="33596"/>
                  </a:lnTo>
                  <a:lnTo>
                    <a:pt x="1337445" y="32275"/>
                  </a:lnTo>
                  <a:lnTo>
                    <a:pt x="1380580" y="30689"/>
                  </a:lnTo>
                  <a:lnTo>
                    <a:pt x="1424153" y="28926"/>
                  </a:lnTo>
                  <a:lnTo>
                    <a:pt x="1467314" y="27750"/>
                  </a:lnTo>
                  <a:lnTo>
                    <a:pt x="1510198" y="26967"/>
                  </a:lnTo>
                  <a:lnTo>
                    <a:pt x="1552899" y="26444"/>
                  </a:lnTo>
                  <a:lnTo>
                    <a:pt x="1596182" y="26801"/>
                  </a:lnTo>
                  <a:lnTo>
                    <a:pt x="1639855" y="27745"/>
                  </a:lnTo>
                  <a:lnTo>
                    <a:pt x="1683786" y="29080"/>
                  </a:lnTo>
                  <a:lnTo>
                    <a:pt x="1727891" y="29264"/>
                  </a:lnTo>
                  <a:lnTo>
                    <a:pt x="1772111" y="28682"/>
                  </a:lnTo>
                  <a:lnTo>
                    <a:pt x="1816407" y="27587"/>
                  </a:lnTo>
                  <a:lnTo>
                    <a:pt x="1860755" y="26859"/>
                  </a:lnTo>
                  <a:lnTo>
                    <a:pt x="1905136" y="26372"/>
                  </a:lnTo>
                  <a:lnTo>
                    <a:pt x="1949541" y="26048"/>
                  </a:lnTo>
                  <a:lnTo>
                    <a:pt x="1994666" y="25832"/>
                  </a:lnTo>
                  <a:lnTo>
                    <a:pt x="2040272" y="25688"/>
                  </a:lnTo>
                  <a:lnTo>
                    <a:pt x="2086198" y="25592"/>
                  </a:lnTo>
                  <a:lnTo>
                    <a:pt x="2130927" y="26233"/>
                  </a:lnTo>
                  <a:lnTo>
                    <a:pt x="2174856" y="27367"/>
                  </a:lnTo>
                  <a:lnTo>
                    <a:pt x="2218255" y="28828"/>
                  </a:lnTo>
                  <a:lnTo>
                    <a:pt x="2261298" y="30507"/>
                  </a:lnTo>
                  <a:lnTo>
                    <a:pt x="2304104" y="32333"/>
                  </a:lnTo>
                  <a:lnTo>
                    <a:pt x="2346752" y="34254"/>
                  </a:lnTo>
                  <a:lnTo>
                    <a:pt x="2390001" y="36947"/>
                  </a:lnTo>
                  <a:lnTo>
                    <a:pt x="2433651" y="40154"/>
                  </a:lnTo>
                  <a:lnTo>
                    <a:pt x="2477567" y="43702"/>
                  </a:lnTo>
                  <a:lnTo>
                    <a:pt x="2520956" y="46774"/>
                  </a:lnTo>
                  <a:lnTo>
                    <a:pt x="2563993" y="49527"/>
                  </a:lnTo>
                  <a:lnTo>
                    <a:pt x="2606795" y="52068"/>
                  </a:lnTo>
                  <a:lnTo>
                    <a:pt x="2649441" y="55173"/>
                  </a:lnTo>
                  <a:lnTo>
                    <a:pt x="2691983" y="58655"/>
                  </a:lnTo>
                  <a:lnTo>
                    <a:pt x="2734456" y="62386"/>
                  </a:lnTo>
                  <a:lnTo>
                    <a:pt x="2777587" y="66285"/>
                  </a:lnTo>
                  <a:lnTo>
                    <a:pt x="2821158" y="70296"/>
                  </a:lnTo>
                  <a:lnTo>
                    <a:pt x="2865022" y="74380"/>
                  </a:lnTo>
                  <a:lnTo>
                    <a:pt x="2909081" y="77103"/>
                  </a:lnTo>
                  <a:lnTo>
                    <a:pt x="2953271" y="78919"/>
                  </a:lnTo>
                  <a:lnTo>
                    <a:pt x="2997547" y="80128"/>
                  </a:lnTo>
                  <a:lnTo>
                    <a:pt x="3042587" y="81642"/>
                  </a:lnTo>
                  <a:lnTo>
                    <a:pt x="3088136" y="83355"/>
                  </a:lnTo>
                  <a:lnTo>
                    <a:pt x="3134024" y="85203"/>
                  </a:lnTo>
                  <a:lnTo>
                    <a:pt x="3180844" y="87141"/>
                  </a:lnTo>
                  <a:lnTo>
                    <a:pt x="3228284" y="89138"/>
                  </a:lnTo>
                  <a:lnTo>
                    <a:pt x="3276140" y="91176"/>
                  </a:lnTo>
                  <a:lnTo>
                    <a:pt x="3322860" y="92534"/>
                  </a:lnTo>
                  <a:lnTo>
                    <a:pt x="3368823" y="93439"/>
                  </a:lnTo>
                  <a:lnTo>
                    <a:pt x="3414282" y="94043"/>
                  </a:lnTo>
                  <a:lnTo>
                    <a:pt x="3460111" y="94445"/>
                  </a:lnTo>
                  <a:lnTo>
                    <a:pt x="3506185" y="94713"/>
                  </a:lnTo>
                  <a:lnTo>
                    <a:pt x="3552423" y="94892"/>
                  </a:lnTo>
                  <a:lnTo>
                    <a:pt x="3600182" y="95011"/>
                  </a:lnTo>
                  <a:lnTo>
                    <a:pt x="3648955" y="95090"/>
                  </a:lnTo>
                  <a:lnTo>
                    <a:pt x="3698403" y="95143"/>
                  </a:lnTo>
                  <a:lnTo>
                    <a:pt x="3749008" y="94474"/>
                  </a:lnTo>
                  <a:lnTo>
                    <a:pt x="3800383" y="93321"/>
                  </a:lnTo>
                  <a:lnTo>
                    <a:pt x="3852272" y="91848"/>
                  </a:lnTo>
                  <a:lnTo>
                    <a:pt x="3903092" y="90865"/>
                  </a:lnTo>
                  <a:lnTo>
                    <a:pt x="3953200" y="90209"/>
                  </a:lnTo>
                  <a:lnTo>
                    <a:pt x="4002834" y="89773"/>
                  </a:lnTo>
                  <a:lnTo>
                    <a:pt x="4052856" y="88776"/>
                  </a:lnTo>
                  <a:lnTo>
                    <a:pt x="4103137" y="87407"/>
                  </a:lnTo>
                  <a:lnTo>
                    <a:pt x="4153591" y="85788"/>
                  </a:lnTo>
                  <a:lnTo>
                    <a:pt x="4202750" y="84709"/>
                  </a:lnTo>
                  <a:lnTo>
                    <a:pt x="4251044" y="83989"/>
                  </a:lnTo>
                  <a:lnTo>
                    <a:pt x="4298763" y="83509"/>
                  </a:lnTo>
                  <a:lnTo>
                    <a:pt x="4346803" y="81779"/>
                  </a:lnTo>
                  <a:lnTo>
                    <a:pt x="4395058" y="79214"/>
                  </a:lnTo>
                  <a:lnTo>
                    <a:pt x="4443455" y="76091"/>
                  </a:lnTo>
                  <a:lnTo>
                    <a:pt x="4492654" y="73306"/>
                  </a:lnTo>
                  <a:lnTo>
                    <a:pt x="4542386" y="70743"/>
                  </a:lnTo>
                  <a:lnTo>
                    <a:pt x="4592474" y="68328"/>
                  </a:lnTo>
                  <a:lnTo>
                    <a:pt x="4642094" y="66013"/>
                  </a:lnTo>
                  <a:lnTo>
                    <a:pt x="4691401" y="63764"/>
                  </a:lnTo>
                  <a:lnTo>
                    <a:pt x="4740501" y="61559"/>
                  </a:lnTo>
                  <a:lnTo>
                    <a:pt x="4787345" y="59384"/>
                  </a:lnTo>
                  <a:lnTo>
                    <a:pt x="4832685" y="57228"/>
                  </a:lnTo>
                  <a:lnTo>
                    <a:pt x="4877024" y="55085"/>
                  </a:lnTo>
                  <a:lnTo>
                    <a:pt x="4922105" y="52951"/>
                  </a:lnTo>
                  <a:lnTo>
                    <a:pt x="4967681" y="50823"/>
                  </a:lnTo>
                  <a:lnTo>
                    <a:pt x="5013587" y="48699"/>
                  </a:lnTo>
                  <a:lnTo>
                    <a:pt x="5059008" y="46577"/>
                  </a:lnTo>
                  <a:lnTo>
                    <a:pt x="5104106" y="44457"/>
                  </a:lnTo>
                  <a:lnTo>
                    <a:pt x="5148986" y="42338"/>
                  </a:lnTo>
                  <a:lnTo>
                    <a:pt x="5193724" y="40219"/>
                  </a:lnTo>
                  <a:lnTo>
                    <a:pt x="5238366" y="38102"/>
                  </a:lnTo>
                  <a:lnTo>
                    <a:pt x="5282944" y="35985"/>
                  </a:lnTo>
                  <a:lnTo>
                    <a:pt x="5328185" y="34573"/>
                  </a:lnTo>
                  <a:lnTo>
                    <a:pt x="5373868" y="33632"/>
                  </a:lnTo>
                  <a:lnTo>
                    <a:pt x="5419845" y="33005"/>
                  </a:lnTo>
                  <a:lnTo>
                    <a:pt x="5466724" y="32586"/>
                  </a:lnTo>
                  <a:lnTo>
                    <a:pt x="5514205" y="32307"/>
                  </a:lnTo>
                  <a:lnTo>
                    <a:pt x="5562087" y="32122"/>
                  </a:lnTo>
                  <a:lnTo>
                    <a:pt x="5608824" y="31996"/>
                  </a:lnTo>
                  <a:lnTo>
                    <a:pt x="5654800" y="31915"/>
                  </a:lnTo>
                  <a:lnTo>
                    <a:pt x="5700267" y="31860"/>
                  </a:lnTo>
                  <a:lnTo>
                    <a:pt x="5745394" y="31117"/>
                  </a:lnTo>
                  <a:lnTo>
                    <a:pt x="5790296" y="29917"/>
                  </a:lnTo>
                  <a:lnTo>
                    <a:pt x="5835047" y="28411"/>
                  </a:lnTo>
                  <a:lnTo>
                    <a:pt x="5881109" y="26701"/>
                  </a:lnTo>
                  <a:lnTo>
                    <a:pt x="5928045" y="24857"/>
                  </a:lnTo>
                  <a:lnTo>
                    <a:pt x="5975564" y="22921"/>
                  </a:lnTo>
                  <a:lnTo>
                    <a:pt x="6025587" y="20925"/>
                  </a:lnTo>
                  <a:lnTo>
                    <a:pt x="6077280" y="18890"/>
                  </a:lnTo>
                  <a:lnTo>
                    <a:pt x="6130087" y="16826"/>
                  </a:lnTo>
                  <a:lnTo>
                    <a:pt x="6184341" y="14746"/>
                  </a:lnTo>
                  <a:lnTo>
                    <a:pt x="6239560" y="12653"/>
                  </a:lnTo>
                  <a:lnTo>
                    <a:pt x="6295423" y="10551"/>
                  </a:lnTo>
                  <a:lnTo>
                    <a:pt x="6351010" y="9856"/>
                  </a:lnTo>
                  <a:lnTo>
                    <a:pt x="6406412" y="10099"/>
                  </a:lnTo>
                  <a:lnTo>
                    <a:pt x="6461691" y="10966"/>
                  </a:lnTo>
                  <a:lnTo>
                    <a:pt x="6521827" y="11544"/>
                  </a:lnTo>
                  <a:lnTo>
                    <a:pt x="6585201" y="11930"/>
                  </a:lnTo>
                  <a:lnTo>
                    <a:pt x="6650734" y="12186"/>
                  </a:lnTo>
                  <a:lnTo>
                    <a:pt x="6717706" y="12357"/>
                  </a:lnTo>
                  <a:lnTo>
                    <a:pt x="6785637" y="12471"/>
                  </a:lnTo>
                  <a:lnTo>
                    <a:pt x="6854208" y="12547"/>
                  </a:lnTo>
                  <a:lnTo>
                    <a:pt x="6924616" y="12598"/>
                  </a:lnTo>
                  <a:lnTo>
                    <a:pt x="6996250" y="12632"/>
                  </a:lnTo>
                  <a:lnTo>
                    <a:pt x="7068700" y="12655"/>
                  </a:lnTo>
                  <a:lnTo>
                    <a:pt x="7141694" y="11258"/>
                  </a:lnTo>
                  <a:lnTo>
                    <a:pt x="7215051" y="8917"/>
                  </a:lnTo>
                  <a:lnTo>
                    <a:pt x="7288651" y="5945"/>
                  </a:lnTo>
                  <a:lnTo>
                    <a:pt x="7337717" y="3963"/>
                  </a:lnTo>
                  <a:lnTo>
                    <a:pt x="74358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2" name="SMARTInkShape-3781"/>
            <p:cNvSpPr/>
            <p:nvPr>
              <p:custDataLst>
                <p:tags r:id="rId29"/>
              </p:custDataLst>
            </p:nvPr>
          </p:nvSpPr>
          <p:spPr>
            <a:xfrm>
              <a:off x="1735607" y="6076351"/>
              <a:ext cx="74144" cy="641950"/>
            </a:xfrm>
            <a:custGeom>
              <a:avLst/>
              <a:gdLst/>
              <a:ahLst/>
              <a:cxnLst/>
              <a:rect l="0" t="0" r="0" b="0"/>
              <a:pathLst>
                <a:path w="74144" h="641950">
                  <a:moveTo>
                    <a:pt x="74143" y="25999"/>
                  </a:moveTo>
                  <a:lnTo>
                    <a:pt x="74143" y="25999"/>
                  </a:lnTo>
                  <a:lnTo>
                    <a:pt x="59065" y="4014"/>
                  </a:lnTo>
                  <a:lnTo>
                    <a:pt x="57564" y="0"/>
                  </a:lnTo>
                  <a:lnTo>
                    <a:pt x="59249" y="2919"/>
                  </a:lnTo>
                  <a:lnTo>
                    <a:pt x="62349" y="31499"/>
                  </a:lnTo>
                  <a:lnTo>
                    <a:pt x="64164" y="52949"/>
                  </a:lnTo>
                  <a:lnTo>
                    <a:pt x="64668" y="80654"/>
                  </a:lnTo>
                  <a:lnTo>
                    <a:pt x="64299" y="112530"/>
                  </a:lnTo>
                  <a:lnTo>
                    <a:pt x="63347" y="147186"/>
                  </a:lnTo>
                  <a:lnTo>
                    <a:pt x="61301" y="184403"/>
                  </a:lnTo>
                  <a:lnTo>
                    <a:pt x="58526" y="223323"/>
                  </a:lnTo>
                  <a:lnTo>
                    <a:pt x="55265" y="263382"/>
                  </a:lnTo>
                  <a:lnTo>
                    <a:pt x="50269" y="304198"/>
                  </a:lnTo>
                  <a:lnTo>
                    <a:pt x="44116" y="345521"/>
                  </a:lnTo>
                  <a:lnTo>
                    <a:pt x="37192" y="387180"/>
                  </a:lnTo>
                  <a:lnTo>
                    <a:pt x="30459" y="426242"/>
                  </a:lnTo>
                  <a:lnTo>
                    <a:pt x="23854" y="463572"/>
                  </a:lnTo>
                  <a:lnTo>
                    <a:pt x="17333" y="499748"/>
                  </a:lnTo>
                  <a:lnTo>
                    <a:pt x="12281" y="530215"/>
                  </a:lnTo>
                  <a:lnTo>
                    <a:pt x="8207" y="556876"/>
                  </a:lnTo>
                  <a:lnTo>
                    <a:pt x="4786" y="581000"/>
                  </a:lnTo>
                  <a:lnTo>
                    <a:pt x="984" y="611568"/>
                  </a:lnTo>
                  <a:lnTo>
                    <a:pt x="0" y="628446"/>
                  </a:lnTo>
                  <a:lnTo>
                    <a:pt x="4293" y="64194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3" name="SMARTInkShape-3782"/>
            <p:cNvSpPr/>
            <p:nvPr>
              <p:custDataLst>
                <p:tags r:id="rId30"/>
              </p:custDataLst>
            </p:nvPr>
          </p:nvSpPr>
          <p:spPr>
            <a:xfrm>
              <a:off x="6728642" y="5949950"/>
              <a:ext cx="185741" cy="69851"/>
            </a:xfrm>
            <a:custGeom>
              <a:avLst/>
              <a:gdLst/>
              <a:ahLst/>
              <a:cxnLst/>
              <a:rect l="0" t="0" r="0" b="0"/>
              <a:pathLst>
                <a:path w="185741" h="69851">
                  <a:moveTo>
                    <a:pt x="123008" y="0"/>
                  </a:moveTo>
                  <a:lnTo>
                    <a:pt x="123008" y="0"/>
                  </a:lnTo>
                  <a:lnTo>
                    <a:pt x="96249" y="705"/>
                  </a:lnTo>
                  <a:lnTo>
                    <a:pt x="72075" y="3371"/>
                  </a:lnTo>
                  <a:lnTo>
                    <a:pt x="46748" y="6907"/>
                  </a:lnTo>
                  <a:lnTo>
                    <a:pt x="16216" y="10983"/>
                  </a:lnTo>
                  <a:lnTo>
                    <a:pt x="0" y="12361"/>
                  </a:lnTo>
                  <a:lnTo>
                    <a:pt x="20603" y="11927"/>
                  </a:lnTo>
                  <a:lnTo>
                    <a:pt x="48566" y="9299"/>
                  </a:lnTo>
                  <a:lnTo>
                    <a:pt x="67030" y="8316"/>
                  </a:lnTo>
                  <a:lnTo>
                    <a:pt x="87805" y="7660"/>
                  </a:lnTo>
                  <a:lnTo>
                    <a:pt x="110124" y="7224"/>
                  </a:lnTo>
                  <a:lnTo>
                    <a:pt x="129941" y="6932"/>
                  </a:lnTo>
                  <a:lnTo>
                    <a:pt x="148091" y="6738"/>
                  </a:lnTo>
                  <a:lnTo>
                    <a:pt x="175784" y="7228"/>
                  </a:lnTo>
                  <a:lnTo>
                    <a:pt x="185740" y="9798"/>
                  </a:lnTo>
                  <a:lnTo>
                    <a:pt x="183174" y="12176"/>
                  </a:lnTo>
                  <a:lnTo>
                    <a:pt x="167153" y="18582"/>
                  </a:lnTo>
                  <a:lnTo>
                    <a:pt x="151026" y="22266"/>
                  </a:lnTo>
                  <a:lnTo>
                    <a:pt x="130397" y="26133"/>
                  </a:lnTo>
                  <a:lnTo>
                    <a:pt x="106767" y="30121"/>
                  </a:lnTo>
                  <a:lnTo>
                    <a:pt x="84665" y="34192"/>
                  </a:lnTo>
                  <a:lnTo>
                    <a:pt x="63579" y="38317"/>
                  </a:lnTo>
                  <a:lnTo>
                    <a:pt x="43172" y="42478"/>
                  </a:lnTo>
                  <a:lnTo>
                    <a:pt x="16734" y="47101"/>
                  </a:lnTo>
                  <a:lnTo>
                    <a:pt x="3103" y="49862"/>
                  </a:lnTo>
                  <a:lnTo>
                    <a:pt x="1443" y="51585"/>
                  </a:lnTo>
                  <a:lnTo>
                    <a:pt x="1749" y="53440"/>
                  </a:lnTo>
                  <a:lnTo>
                    <a:pt x="22403" y="56051"/>
                  </a:lnTo>
                  <a:lnTo>
                    <a:pt x="47485" y="54780"/>
                  </a:lnTo>
                  <a:lnTo>
                    <a:pt x="73920" y="52568"/>
                  </a:lnTo>
                  <a:lnTo>
                    <a:pt x="101727" y="51033"/>
                  </a:lnTo>
                  <a:lnTo>
                    <a:pt x="75150" y="59659"/>
                  </a:lnTo>
                  <a:lnTo>
                    <a:pt x="72759" y="61645"/>
                  </a:lnTo>
                  <a:lnTo>
                    <a:pt x="71870" y="63674"/>
                  </a:lnTo>
                  <a:lnTo>
                    <a:pt x="72208" y="698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43445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Identiteter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323607" y="6409038"/>
            <a:ext cx="707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Pingo</a:t>
            </a:r>
            <a:endParaRPr lang="en-US" dirty="0"/>
          </a:p>
        </p:txBody>
      </p:sp>
      <p:grpSp>
        <p:nvGrpSpPr>
          <p:cNvPr id="273" name="SMARTInkShape-Group737"/>
          <p:cNvGrpSpPr/>
          <p:nvPr/>
        </p:nvGrpSpPr>
        <p:grpSpPr>
          <a:xfrm>
            <a:off x="4039055" y="4315855"/>
            <a:ext cx="382034" cy="804337"/>
            <a:chOff x="4039055" y="4315855"/>
            <a:chExt cx="382034" cy="804337"/>
          </a:xfrm>
        </p:grpSpPr>
        <p:sp>
          <p:nvSpPr>
            <p:cNvPr id="270" name="SMARTInkShape-3783"/>
            <p:cNvSpPr/>
            <p:nvPr>
              <p:custDataLst>
                <p:tags r:id="rId228"/>
              </p:custDataLst>
            </p:nvPr>
          </p:nvSpPr>
          <p:spPr>
            <a:xfrm>
              <a:off x="4133850" y="4905179"/>
              <a:ext cx="25401" cy="143072"/>
            </a:xfrm>
            <a:custGeom>
              <a:avLst/>
              <a:gdLst/>
              <a:ahLst/>
              <a:cxnLst/>
              <a:rect l="0" t="0" r="0" b="0"/>
              <a:pathLst>
                <a:path w="25401" h="143072">
                  <a:moveTo>
                    <a:pt x="25400" y="3371"/>
                  </a:moveTo>
                  <a:lnTo>
                    <a:pt x="25400" y="3371"/>
                  </a:lnTo>
                  <a:lnTo>
                    <a:pt x="22029" y="0"/>
                  </a:lnTo>
                  <a:lnTo>
                    <a:pt x="20331" y="1124"/>
                  </a:lnTo>
                  <a:lnTo>
                    <a:pt x="16562" y="8016"/>
                  </a:lnTo>
                  <a:lnTo>
                    <a:pt x="13844" y="33909"/>
                  </a:lnTo>
                  <a:lnTo>
                    <a:pt x="13208" y="56455"/>
                  </a:lnTo>
                  <a:lnTo>
                    <a:pt x="12221" y="79881"/>
                  </a:lnTo>
                  <a:lnTo>
                    <a:pt x="8403" y="110785"/>
                  </a:lnTo>
                  <a:lnTo>
                    <a:pt x="6253" y="129115"/>
                  </a:lnTo>
                  <a:lnTo>
                    <a:pt x="0" y="14307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3784"/>
            <p:cNvSpPr/>
            <p:nvPr>
              <p:custDataLst>
                <p:tags r:id="rId229"/>
              </p:custDataLst>
            </p:nvPr>
          </p:nvSpPr>
          <p:spPr>
            <a:xfrm>
              <a:off x="4039055" y="4315855"/>
              <a:ext cx="382034" cy="481891"/>
            </a:xfrm>
            <a:custGeom>
              <a:avLst/>
              <a:gdLst/>
              <a:ahLst/>
              <a:cxnLst/>
              <a:rect l="0" t="0" r="0" b="0"/>
              <a:pathLst>
                <a:path w="382034" h="481891">
                  <a:moveTo>
                    <a:pt x="329745" y="110095"/>
                  </a:moveTo>
                  <a:lnTo>
                    <a:pt x="329745" y="110095"/>
                  </a:lnTo>
                  <a:lnTo>
                    <a:pt x="329040" y="95592"/>
                  </a:lnTo>
                  <a:lnTo>
                    <a:pt x="326374" y="86951"/>
                  </a:lnTo>
                  <a:lnTo>
                    <a:pt x="306271" y="56481"/>
                  </a:lnTo>
                  <a:lnTo>
                    <a:pt x="293784" y="40117"/>
                  </a:lnTo>
                  <a:lnTo>
                    <a:pt x="272837" y="26723"/>
                  </a:lnTo>
                  <a:lnTo>
                    <a:pt x="248756" y="17267"/>
                  </a:lnTo>
                  <a:lnTo>
                    <a:pt x="223747" y="6547"/>
                  </a:lnTo>
                  <a:lnTo>
                    <a:pt x="197757" y="0"/>
                  </a:lnTo>
                  <a:lnTo>
                    <a:pt x="168028" y="2607"/>
                  </a:lnTo>
                  <a:lnTo>
                    <a:pt x="136877" y="12003"/>
                  </a:lnTo>
                  <a:lnTo>
                    <a:pt x="106714" y="23724"/>
                  </a:lnTo>
                  <a:lnTo>
                    <a:pt x="76845" y="40326"/>
                  </a:lnTo>
                  <a:lnTo>
                    <a:pt x="64240" y="49453"/>
                  </a:lnTo>
                  <a:lnTo>
                    <a:pt x="49915" y="66492"/>
                  </a:lnTo>
                  <a:lnTo>
                    <a:pt x="32658" y="97507"/>
                  </a:lnTo>
                  <a:lnTo>
                    <a:pt x="17035" y="128592"/>
                  </a:lnTo>
                  <a:lnTo>
                    <a:pt x="9509" y="158458"/>
                  </a:lnTo>
                  <a:lnTo>
                    <a:pt x="7501" y="181684"/>
                  </a:lnTo>
                  <a:lnTo>
                    <a:pt x="4728" y="207999"/>
                  </a:lnTo>
                  <a:lnTo>
                    <a:pt x="1848" y="235452"/>
                  </a:lnTo>
                  <a:lnTo>
                    <a:pt x="569" y="261765"/>
                  </a:lnTo>
                  <a:lnTo>
                    <a:pt x="0" y="287570"/>
                  </a:lnTo>
                  <a:lnTo>
                    <a:pt x="453" y="313150"/>
                  </a:lnTo>
                  <a:lnTo>
                    <a:pt x="3006" y="338631"/>
                  </a:lnTo>
                  <a:lnTo>
                    <a:pt x="8374" y="362185"/>
                  </a:lnTo>
                  <a:lnTo>
                    <a:pt x="16169" y="385118"/>
                  </a:lnTo>
                  <a:lnTo>
                    <a:pt x="26689" y="409422"/>
                  </a:lnTo>
                  <a:lnTo>
                    <a:pt x="51253" y="440163"/>
                  </a:lnTo>
                  <a:lnTo>
                    <a:pt x="72621" y="456464"/>
                  </a:lnTo>
                  <a:lnTo>
                    <a:pt x="96934" y="469354"/>
                  </a:lnTo>
                  <a:lnTo>
                    <a:pt x="124203" y="477434"/>
                  </a:lnTo>
                  <a:lnTo>
                    <a:pt x="150904" y="481496"/>
                  </a:lnTo>
                  <a:lnTo>
                    <a:pt x="177588" y="481890"/>
                  </a:lnTo>
                  <a:lnTo>
                    <a:pt x="205910" y="477361"/>
                  </a:lnTo>
                  <a:lnTo>
                    <a:pt x="234961" y="466882"/>
                  </a:lnTo>
                  <a:lnTo>
                    <a:pt x="262219" y="452111"/>
                  </a:lnTo>
                  <a:lnTo>
                    <a:pt x="293431" y="424668"/>
                  </a:lnTo>
                  <a:lnTo>
                    <a:pt x="319142" y="398349"/>
                  </a:lnTo>
                  <a:lnTo>
                    <a:pt x="337030" y="372676"/>
                  </a:lnTo>
                  <a:lnTo>
                    <a:pt x="355422" y="344373"/>
                  </a:lnTo>
                  <a:lnTo>
                    <a:pt x="367968" y="316759"/>
                  </a:lnTo>
                  <a:lnTo>
                    <a:pt x="372866" y="300082"/>
                  </a:lnTo>
                  <a:lnTo>
                    <a:pt x="376837" y="281909"/>
                  </a:lnTo>
                  <a:lnTo>
                    <a:pt x="380190" y="262737"/>
                  </a:lnTo>
                  <a:lnTo>
                    <a:pt x="381719" y="242195"/>
                  </a:lnTo>
                  <a:lnTo>
                    <a:pt x="382033" y="220739"/>
                  </a:lnTo>
                  <a:lnTo>
                    <a:pt x="381537" y="198675"/>
                  </a:lnTo>
                  <a:lnTo>
                    <a:pt x="378384" y="178320"/>
                  </a:lnTo>
                  <a:lnTo>
                    <a:pt x="373460" y="159106"/>
                  </a:lnTo>
                  <a:lnTo>
                    <a:pt x="367355" y="140652"/>
                  </a:lnTo>
                  <a:lnTo>
                    <a:pt x="351165" y="110741"/>
                  </a:lnTo>
                  <a:lnTo>
                    <a:pt x="332209" y="87804"/>
                  </a:lnTo>
                  <a:lnTo>
                    <a:pt x="312025" y="72907"/>
                  </a:lnTo>
                  <a:lnTo>
                    <a:pt x="296940" y="67226"/>
                  </a:lnTo>
                  <a:lnTo>
                    <a:pt x="278945" y="65645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3785"/>
            <p:cNvSpPr/>
            <p:nvPr>
              <p:custDataLst>
                <p:tags r:id="rId230"/>
              </p:custDataLst>
            </p:nvPr>
          </p:nvSpPr>
          <p:spPr>
            <a:xfrm>
              <a:off x="4127500" y="4902970"/>
              <a:ext cx="115624" cy="217222"/>
            </a:xfrm>
            <a:custGeom>
              <a:avLst/>
              <a:gdLst/>
              <a:ahLst/>
              <a:cxnLst/>
              <a:rect l="0" t="0" r="0" b="0"/>
              <a:pathLst>
                <a:path w="115624" h="217222">
                  <a:moveTo>
                    <a:pt x="12700" y="50030"/>
                  </a:moveTo>
                  <a:lnTo>
                    <a:pt x="12700" y="50030"/>
                  </a:lnTo>
                  <a:lnTo>
                    <a:pt x="7233" y="21419"/>
                  </a:lnTo>
                  <a:lnTo>
                    <a:pt x="9983" y="7999"/>
                  </a:lnTo>
                  <a:lnTo>
                    <a:pt x="12299" y="5076"/>
                  </a:lnTo>
                  <a:lnTo>
                    <a:pt x="18637" y="1828"/>
                  </a:lnTo>
                  <a:lnTo>
                    <a:pt x="33509" y="0"/>
                  </a:lnTo>
                  <a:lnTo>
                    <a:pt x="43350" y="3335"/>
                  </a:lnTo>
                  <a:lnTo>
                    <a:pt x="47951" y="6200"/>
                  </a:lnTo>
                  <a:lnTo>
                    <a:pt x="50311" y="10227"/>
                  </a:lnTo>
                  <a:lnTo>
                    <a:pt x="51053" y="20345"/>
                  </a:lnTo>
                  <a:lnTo>
                    <a:pt x="40762" y="44684"/>
                  </a:lnTo>
                  <a:lnTo>
                    <a:pt x="24802" y="72963"/>
                  </a:lnTo>
                  <a:lnTo>
                    <a:pt x="21606" y="80919"/>
                  </a:lnTo>
                  <a:lnTo>
                    <a:pt x="22871" y="83322"/>
                  </a:lnTo>
                  <a:lnTo>
                    <a:pt x="25831" y="84925"/>
                  </a:lnTo>
                  <a:lnTo>
                    <a:pt x="52531" y="87497"/>
                  </a:lnTo>
                  <a:lnTo>
                    <a:pt x="78203" y="91314"/>
                  </a:lnTo>
                  <a:lnTo>
                    <a:pt x="103683" y="103655"/>
                  </a:lnTo>
                  <a:lnTo>
                    <a:pt x="109338" y="109769"/>
                  </a:lnTo>
                  <a:lnTo>
                    <a:pt x="115623" y="124087"/>
                  </a:lnTo>
                  <a:lnTo>
                    <a:pt x="113771" y="133268"/>
                  </a:lnTo>
                  <a:lnTo>
                    <a:pt x="102305" y="154758"/>
                  </a:lnTo>
                  <a:lnTo>
                    <a:pt x="72646" y="183915"/>
                  </a:lnTo>
                  <a:lnTo>
                    <a:pt x="49220" y="199845"/>
                  </a:lnTo>
                  <a:lnTo>
                    <a:pt x="19758" y="215070"/>
                  </a:lnTo>
                  <a:lnTo>
                    <a:pt x="13172" y="217207"/>
                  </a:lnTo>
                  <a:lnTo>
                    <a:pt x="8781" y="217221"/>
                  </a:lnTo>
                  <a:lnTo>
                    <a:pt x="5854" y="215818"/>
                  </a:lnTo>
                  <a:lnTo>
                    <a:pt x="0" y="20878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7" name="SMARTInkShape-Group738"/>
          <p:cNvGrpSpPr/>
          <p:nvPr/>
        </p:nvGrpSpPr>
        <p:grpSpPr>
          <a:xfrm>
            <a:off x="2863928" y="4280013"/>
            <a:ext cx="355454" cy="833135"/>
            <a:chOff x="2863928" y="4280013"/>
            <a:chExt cx="355454" cy="833135"/>
          </a:xfrm>
        </p:grpSpPr>
        <p:sp>
          <p:nvSpPr>
            <p:cNvPr id="274" name="SMARTInkShape-3786"/>
            <p:cNvSpPr/>
            <p:nvPr>
              <p:custDataLst>
                <p:tags r:id="rId225"/>
              </p:custDataLst>
            </p:nvPr>
          </p:nvSpPr>
          <p:spPr>
            <a:xfrm>
              <a:off x="2984500" y="50355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7249" y="26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3787"/>
            <p:cNvSpPr/>
            <p:nvPr>
              <p:custDataLst>
                <p:tags r:id="rId226"/>
              </p:custDataLst>
            </p:nvPr>
          </p:nvSpPr>
          <p:spPr>
            <a:xfrm>
              <a:off x="2944318" y="4895671"/>
              <a:ext cx="90983" cy="217477"/>
            </a:xfrm>
            <a:custGeom>
              <a:avLst/>
              <a:gdLst/>
              <a:ahLst/>
              <a:cxnLst/>
              <a:rect l="0" t="0" r="0" b="0"/>
              <a:pathLst>
                <a:path w="90983" h="217477">
                  <a:moveTo>
                    <a:pt x="78282" y="50979"/>
                  </a:moveTo>
                  <a:lnTo>
                    <a:pt x="78282" y="50979"/>
                  </a:lnTo>
                  <a:lnTo>
                    <a:pt x="83308" y="25230"/>
                  </a:lnTo>
                  <a:lnTo>
                    <a:pt x="86121" y="8307"/>
                  </a:lnTo>
                  <a:lnTo>
                    <a:pt x="88116" y="969"/>
                  </a:lnTo>
                  <a:lnTo>
                    <a:pt x="87660" y="0"/>
                  </a:lnTo>
                  <a:lnTo>
                    <a:pt x="86651" y="60"/>
                  </a:lnTo>
                  <a:lnTo>
                    <a:pt x="75117" y="23740"/>
                  </a:lnTo>
                  <a:lnTo>
                    <a:pt x="68411" y="38464"/>
                  </a:lnTo>
                  <a:lnTo>
                    <a:pt x="60412" y="56041"/>
                  </a:lnTo>
                  <a:lnTo>
                    <a:pt x="51552" y="75520"/>
                  </a:lnTo>
                  <a:lnTo>
                    <a:pt x="42823" y="94857"/>
                  </a:lnTo>
                  <a:lnTo>
                    <a:pt x="34182" y="114098"/>
                  </a:lnTo>
                  <a:lnTo>
                    <a:pt x="25598" y="133274"/>
                  </a:lnTo>
                  <a:lnTo>
                    <a:pt x="14180" y="163990"/>
                  </a:lnTo>
                  <a:lnTo>
                    <a:pt x="6753" y="187990"/>
                  </a:lnTo>
                  <a:lnTo>
                    <a:pt x="17" y="211284"/>
                  </a:lnTo>
                  <a:lnTo>
                    <a:pt x="0" y="214999"/>
                  </a:lnTo>
                  <a:lnTo>
                    <a:pt x="694" y="217476"/>
                  </a:lnTo>
                  <a:lnTo>
                    <a:pt x="2568" y="215599"/>
                  </a:lnTo>
                  <a:lnTo>
                    <a:pt x="12652" y="192575"/>
                  </a:lnTo>
                  <a:lnTo>
                    <a:pt x="23008" y="160947"/>
                  </a:lnTo>
                  <a:lnTo>
                    <a:pt x="28733" y="144047"/>
                  </a:lnTo>
                  <a:lnTo>
                    <a:pt x="34666" y="127135"/>
                  </a:lnTo>
                  <a:lnTo>
                    <a:pt x="40738" y="110216"/>
                  </a:lnTo>
                  <a:lnTo>
                    <a:pt x="46197" y="93998"/>
                  </a:lnTo>
                  <a:lnTo>
                    <a:pt x="56026" y="62809"/>
                  </a:lnTo>
                  <a:lnTo>
                    <a:pt x="63216" y="38127"/>
                  </a:lnTo>
                  <a:lnTo>
                    <a:pt x="71231" y="15891"/>
                  </a:lnTo>
                  <a:lnTo>
                    <a:pt x="73581" y="12770"/>
                  </a:lnTo>
                  <a:lnTo>
                    <a:pt x="75854" y="13512"/>
                  </a:lnTo>
                  <a:lnTo>
                    <a:pt x="80260" y="21862"/>
                  </a:lnTo>
                  <a:lnTo>
                    <a:pt x="82689" y="42507"/>
                  </a:lnTo>
                  <a:lnTo>
                    <a:pt x="83768" y="70497"/>
                  </a:lnTo>
                  <a:lnTo>
                    <a:pt x="84248" y="101751"/>
                  </a:lnTo>
                  <a:lnTo>
                    <a:pt x="86343" y="132576"/>
                  </a:lnTo>
                  <a:lnTo>
                    <a:pt x="88920" y="160622"/>
                  </a:lnTo>
                  <a:lnTo>
                    <a:pt x="90371" y="190867"/>
                  </a:lnTo>
                  <a:lnTo>
                    <a:pt x="90982" y="20972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3788"/>
            <p:cNvSpPr/>
            <p:nvPr>
              <p:custDataLst>
                <p:tags r:id="rId227"/>
              </p:custDataLst>
            </p:nvPr>
          </p:nvSpPr>
          <p:spPr>
            <a:xfrm>
              <a:off x="2863928" y="4280013"/>
              <a:ext cx="355454" cy="513974"/>
            </a:xfrm>
            <a:custGeom>
              <a:avLst/>
              <a:gdLst/>
              <a:ahLst/>
              <a:cxnLst/>
              <a:rect l="0" t="0" r="0" b="0"/>
              <a:pathLst>
                <a:path w="355454" h="513974">
                  <a:moveTo>
                    <a:pt x="234872" y="37987"/>
                  </a:moveTo>
                  <a:lnTo>
                    <a:pt x="234872" y="37987"/>
                  </a:lnTo>
                  <a:lnTo>
                    <a:pt x="238243" y="27874"/>
                  </a:lnTo>
                  <a:lnTo>
                    <a:pt x="238530" y="24189"/>
                  </a:lnTo>
                  <a:lnTo>
                    <a:pt x="236968" y="18214"/>
                  </a:lnTo>
                  <a:lnTo>
                    <a:pt x="232122" y="10883"/>
                  </a:lnTo>
                  <a:lnTo>
                    <a:pt x="222847" y="4243"/>
                  </a:lnTo>
                  <a:lnTo>
                    <a:pt x="211162" y="1178"/>
                  </a:lnTo>
                  <a:lnTo>
                    <a:pt x="194990" y="0"/>
                  </a:lnTo>
                  <a:lnTo>
                    <a:pt x="177527" y="9343"/>
                  </a:lnTo>
                  <a:lnTo>
                    <a:pt x="167630" y="15781"/>
                  </a:lnTo>
                  <a:lnTo>
                    <a:pt x="153882" y="20195"/>
                  </a:lnTo>
                  <a:lnTo>
                    <a:pt x="137580" y="28981"/>
                  </a:lnTo>
                  <a:lnTo>
                    <a:pt x="109703" y="40371"/>
                  </a:lnTo>
                  <a:lnTo>
                    <a:pt x="103276" y="46338"/>
                  </a:lnTo>
                  <a:lnTo>
                    <a:pt x="98068" y="52281"/>
                  </a:lnTo>
                  <a:lnTo>
                    <a:pt x="83437" y="63153"/>
                  </a:lnTo>
                  <a:lnTo>
                    <a:pt x="67926" y="86835"/>
                  </a:lnTo>
                  <a:lnTo>
                    <a:pt x="52854" y="116313"/>
                  </a:lnTo>
                  <a:lnTo>
                    <a:pt x="38023" y="145937"/>
                  </a:lnTo>
                  <a:lnTo>
                    <a:pt x="23205" y="175570"/>
                  </a:lnTo>
                  <a:lnTo>
                    <a:pt x="19808" y="192504"/>
                  </a:lnTo>
                  <a:lnTo>
                    <a:pt x="17140" y="222137"/>
                  </a:lnTo>
                  <a:lnTo>
                    <a:pt x="13961" y="234837"/>
                  </a:lnTo>
                  <a:lnTo>
                    <a:pt x="8434" y="261073"/>
                  </a:lnTo>
                  <a:lnTo>
                    <a:pt x="6557" y="288726"/>
                  </a:lnTo>
                  <a:lnTo>
                    <a:pt x="6297" y="318540"/>
                  </a:lnTo>
                  <a:lnTo>
                    <a:pt x="807" y="350121"/>
                  </a:lnTo>
                  <a:lnTo>
                    <a:pt x="0" y="381856"/>
                  </a:lnTo>
                  <a:lnTo>
                    <a:pt x="643" y="401409"/>
                  </a:lnTo>
                  <a:lnTo>
                    <a:pt x="10907" y="431649"/>
                  </a:lnTo>
                  <a:lnTo>
                    <a:pt x="11478" y="435895"/>
                  </a:lnTo>
                  <a:lnTo>
                    <a:pt x="13271" y="439431"/>
                  </a:lnTo>
                  <a:lnTo>
                    <a:pt x="21124" y="449190"/>
                  </a:lnTo>
                  <a:lnTo>
                    <a:pt x="25489" y="463449"/>
                  </a:lnTo>
                  <a:lnTo>
                    <a:pt x="39464" y="477698"/>
                  </a:lnTo>
                  <a:lnTo>
                    <a:pt x="70456" y="490905"/>
                  </a:lnTo>
                  <a:lnTo>
                    <a:pt x="96586" y="499649"/>
                  </a:lnTo>
                  <a:lnTo>
                    <a:pt x="125697" y="505652"/>
                  </a:lnTo>
                  <a:lnTo>
                    <a:pt x="152810" y="507691"/>
                  </a:lnTo>
                  <a:lnTo>
                    <a:pt x="166656" y="508534"/>
                  </a:lnTo>
                  <a:lnTo>
                    <a:pt x="197616" y="513973"/>
                  </a:lnTo>
                  <a:lnTo>
                    <a:pt x="225860" y="507754"/>
                  </a:lnTo>
                  <a:lnTo>
                    <a:pt x="241532" y="502974"/>
                  </a:lnTo>
                  <a:lnTo>
                    <a:pt x="249121" y="501470"/>
                  </a:lnTo>
                  <a:lnTo>
                    <a:pt x="271491" y="488709"/>
                  </a:lnTo>
                  <a:lnTo>
                    <a:pt x="302967" y="458800"/>
                  </a:lnTo>
                  <a:lnTo>
                    <a:pt x="310552" y="449363"/>
                  </a:lnTo>
                  <a:lnTo>
                    <a:pt x="329229" y="421023"/>
                  </a:lnTo>
                  <a:lnTo>
                    <a:pt x="337697" y="408380"/>
                  </a:lnTo>
                  <a:lnTo>
                    <a:pt x="345743" y="377534"/>
                  </a:lnTo>
                  <a:lnTo>
                    <a:pt x="353747" y="348696"/>
                  </a:lnTo>
                  <a:lnTo>
                    <a:pt x="355171" y="323649"/>
                  </a:lnTo>
                  <a:lnTo>
                    <a:pt x="355453" y="293250"/>
                  </a:lnTo>
                  <a:lnTo>
                    <a:pt x="354796" y="268450"/>
                  </a:lnTo>
                  <a:lnTo>
                    <a:pt x="350446" y="243229"/>
                  </a:lnTo>
                  <a:lnTo>
                    <a:pt x="344689" y="217881"/>
                  </a:lnTo>
                  <a:lnTo>
                    <a:pt x="338515" y="191792"/>
                  </a:lnTo>
                  <a:lnTo>
                    <a:pt x="331511" y="161326"/>
                  </a:lnTo>
                  <a:lnTo>
                    <a:pt x="324624" y="137960"/>
                  </a:lnTo>
                  <a:lnTo>
                    <a:pt x="316860" y="115345"/>
                  </a:lnTo>
                  <a:lnTo>
                    <a:pt x="307294" y="93535"/>
                  </a:lnTo>
                  <a:lnTo>
                    <a:pt x="286042" y="62128"/>
                  </a:lnTo>
                  <a:lnTo>
                    <a:pt x="261166" y="36046"/>
                  </a:lnTo>
                  <a:lnTo>
                    <a:pt x="233882" y="19459"/>
                  </a:lnTo>
                  <a:lnTo>
                    <a:pt x="209472" y="6237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8" name="SMARTInkShape-3789"/>
          <p:cNvSpPr/>
          <p:nvPr>
            <p:custDataLst>
              <p:tags r:id="rId1"/>
            </p:custDataLst>
          </p:nvPr>
        </p:nvSpPr>
        <p:spPr>
          <a:xfrm>
            <a:off x="2860694" y="4280546"/>
            <a:ext cx="353482" cy="490134"/>
          </a:xfrm>
          <a:custGeom>
            <a:avLst/>
            <a:gdLst/>
            <a:ahLst/>
            <a:cxnLst/>
            <a:rect l="0" t="0" r="0" b="0"/>
            <a:pathLst>
              <a:path w="353482" h="490134">
                <a:moveTo>
                  <a:pt x="225406" y="31104"/>
                </a:moveTo>
                <a:lnTo>
                  <a:pt x="225406" y="31104"/>
                </a:lnTo>
                <a:lnTo>
                  <a:pt x="216568" y="16798"/>
                </a:lnTo>
                <a:lnTo>
                  <a:pt x="207108" y="6718"/>
                </a:lnTo>
                <a:lnTo>
                  <a:pt x="197518" y="2627"/>
                </a:lnTo>
                <a:lnTo>
                  <a:pt x="174115" y="0"/>
                </a:lnTo>
                <a:lnTo>
                  <a:pt x="149814" y="4551"/>
                </a:lnTo>
                <a:lnTo>
                  <a:pt x="135197" y="10928"/>
                </a:lnTo>
                <a:lnTo>
                  <a:pt x="103991" y="39269"/>
                </a:lnTo>
                <a:lnTo>
                  <a:pt x="79205" y="69980"/>
                </a:lnTo>
                <a:lnTo>
                  <a:pt x="60261" y="94834"/>
                </a:lnTo>
                <a:lnTo>
                  <a:pt x="43124" y="123835"/>
                </a:lnTo>
                <a:lnTo>
                  <a:pt x="33620" y="147107"/>
                </a:lnTo>
                <a:lnTo>
                  <a:pt x="24692" y="171561"/>
                </a:lnTo>
                <a:lnTo>
                  <a:pt x="16020" y="196540"/>
                </a:lnTo>
                <a:lnTo>
                  <a:pt x="8873" y="221753"/>
                </a:lnTo>
                <a:lnTo>
                  <a:pt x="5697" y="247070"/>
                </a:lnTo>
                <a:lnTo>
                  <a:pt x="2404" y="276196"/>
                </a:lnTo>
                <a:lnTo>
                  <a:pt x="0" y="307250"/>
                </a:lnTo>
                <a:lnTo>
                  <a:pt x="1283" y="337515"/>
                </a:lnTo>
                <a:lnTo>
                  <a:pt x="6086" y="365548"/>
                </a:lnTo>
                <a:lnTo>
                  <a:pt x="14336" y="391412"/>
                </a:lnTo>
                <a:lnTo>
                  <a:pt x="27410" y="414667"/>
                </a:lnTo>
                <a:lnTo>
                  <a:pt x="50638" y="440850"/>
                </a:lnTo>
                <a:lnTo>
                  <a:pt x="75394" y="462014"/>
                </a:lnTo>
                <a:lnTo>
                  <a:pt x="95939" y="473327"/>
                </a:lnTo>
                <a:lnTo>
                  <a:pt x="119182" y="482353"/>
                </a:lnTo>
                <a:lnTo>
                  <a:pt x="143623" y="488716"/>
                </a:lnTo>
                <a:lnTo>
                  <a:pt x="168597" y="490133"/>
                </a:lnTo>
                <a:lnTo>
                  <a:pt x="193102" y="487706"/>
                </a:lnTo>
                <a:lnTo>
                  <a:pt x="215753" y="481923"/>
                </a:lnTo>
                <a:lnTo>
                  <a:pt x="237579" y="472768"/>
                </a:lnTo>
                <a:lnTo>
                  <a:pt x="267818" y="453832"/>
                </a:lnTo>
                <a:lnTo>
                  <a:pt x="296534" y="430347"/>
                </a:lnTo>
                <a:lnTo>
                  <a:pt x="314874" y="412451"/>
                </a:lnTo>
                <a:lnTo>
                  <a:pt x="327729" y="390386"/>
                </a:lnTo>
                <a:lnTo>
                  <a:pt x="338146" y="364587"/>
                </a:lnTo>
                <a:lnTo>
                  <a:pt x="346774" y="335952"/>
                </a:lnTo>
                <a:lnTo>
                  <a:pt x="352960" y="304411"/>
                </a:lnTo>
                <a:lnTo>
                  <a:pt x="353481" y="288097"/>
                </a:lnTo>
                <a:lnTo>
                  <a:pt x="352417" y="271577"/>
                </a:lnTo>
                <a:lnTo>
                  <a:pt x="350297" y="254919"/>
                </a:lnTo>
                <a:lnTo>
                  <a:pt x="346767" y="237464"/>
                </a:lnTo>
                <a:lnTo>
                  <a:pt x="342297" y="219478"/>
                </a:lnTo>
                <a:lnTo>
                  <a:pt x="337200" y="201136"/>
                </a:lnTo>
                <a:lnTo>
                  <a:pt x="331685" y="181853"/>
                </a:lnTo>
                <a:lnTo>
                  <a:pt x="325892" y="161943"/>
                </a:lnTo>
                <a:lnTo>
                  <a:pt x="319914" y="141613"/>
                </a:lnTo>
                <a:lnTo>
                  <a:pt x="314516" y="124532"/>
                </a:lnTo>
                <a:lnTo>
                  <a:pt x="304757" y="96146"/>
                </a:lnTo>
                <a:lnTo>
                  <a:pt x="291329" y="67074"/>
                </a:lnTo>
                <a:lnTo>
                  <a:pt x="282556" y="5015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3" name="SMARTInkShape-Group740"/>
          <p:cNvGrpSpPr/>
          <p:nvPr/>
        </p:nvGrpSpPr>
        <p:grpSpPr>
          <a:xfrm>
            <a:off x="4197350" y="4451350"/>
            <a:ext cx="158751" cy="251022"/>
            <a:chOff x="4197350" y="4451350"/>
            <a:chExt cx="158751" cy="251022"/>
          </a:xfrm>
        </p:grpSpPr>
        <p:sp>
          <p:nvSpPr>
            <p:cNvPr id="279" name="SMARTInkShape-3790"/>
            <p:cNvSpPr/>
            <p:nvPr>
              <p:custDataLst>
                <p:tags r:id="rId221"/>
              </p:custDataLst>
            </p:nvPr>
          </p:nvSpPr>
          <p:spPr>
            <a:xfrm>
              <a:off x="4346091" y="4591933"/>
              <a:ext cx="10010" cy="11818"/>
            </a:xfrm>
            <a:custGeom>
              <a:avLst/>
              <a:gdLst/>
              <a:ahLst/>
              <a:cxnLst/>
              <a:rect l="0" t="0" r="0" b="0"/>
              <a:pathLst>
                <a:path w="10010" h="11818">
                  <a:moveTo>
                    <a:pt x="3659" y="5467"/>
                  </a:moveTo>
                  <a:lnTo>
                    <a:pt x="3659" y="5467"/>
                  </a:lnTo>
                  <a:lnTo>
                    <a:pt x="288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3" y="0"/>
                  </a:lnTo>
                  <a:lnTo>
                    <a:pt x="2967" y="1116"/>
                  </a:lnTo>
                  <a:lnTo>
                    <a:pt x="10009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3791"/>
            <p:cNvSpPr/>
            <p:nvPr>
              <p:custDataLst>
                <p:tags r:id="rId222"/>
              </p:custDataLst>
            </p:nvPr>
          </p:nvSpPr>
          <p:spPr>
            <a:xfrm>
              <a:off x="4337476" y="4652068"/>
              <a:ext cx="12275" cy="50304"/>
            </a:xfrm>
            <a:custGeom>
              <a:avLst/>
              <a:gdLst/>
              <a:ahLst/>
              <a:cxnLst/>
              <a:rect l="0" t="0" r="0" b="0"/>
              <a:pathLst>
                <a:path w="12275" h="50304">
                  <a:moveTo>
                    <a:pt x="12274" y="15182"/>
                  </a:moveTo>
                  <a:lnTo>
                    <a:pt x="12274" y="15182"/>
                  </a:lnTo>
                  <a:lnTo>
                    <a:pt x="12274" y="8440"/>
                  </a:lnTo>
                  <a:lnTo>
                    <a:pt x="10392" y="3249"/>
                  </a:lnTo>
                  <a:lnTo>
                    <a:pt x="8903" y="876"/>
                  </a:lnTo>
                  <a:lnTo>
                    <a:pt x="7910" y="0"/>
                  </a:lnTo>
                  <a:lnTo>
                    <a:pt x="7248" y="122"/>
                  </a:lnTo>
                  <a:lnTo>
                    <a:pt x="2814" y="8758"/>
                  </a:lnTo>
                  <a:lnTo>
                    <a:pt x="0" y="38203"/>
                  </a:lnTo>
                  <a:lnTo>
                    <a:pt x="469" y="46580"/>
                  </a:lnTo>
                  <a:lnTo>
                    <a:pt x="1582" y="48814"/>
                  </a:lnTo>
                  <a:lnTo>
                    <a:pt x="3029" y="50303"/>
                  </a:lnTo>
                  <a:lnTo>
                    <a:pt x="4700" y="49885"/>
                  </a:lnTo>
                  <a:lnTo>
                    <a:pt x="12274" y="40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3792"/>
            <p:cNvSpPr/>
            <p:nvPr>
              <p:custDataLst>
                <p:tags r:id="rId223"/>
              </p:custDataLst>
            </p:nvPr>
          </p:nvSpPr>
          <p:spPr>
            <a:xfrm>
              <a:off x="4216400" y="4451350"/>
              <a:ext cx="114301" cy="196827"/>
            </a:xfrm>
            <a:custGeom>
              <a:avLst/>
              <a:gdLst/>
              <a:ahLst/>
              <a:cxnLst/>
              <a:rect l="0" t="0" r="0" b="0"/>
              <a:pathLst>
                <a:path w="114301" h="196827">
                  <a:moveTo>
                    <a:pt x="101600" y="0"/>
                  </a:moveTo>
                  <a:lnTo>
                    <a:pt x="101600" y="0"/>
                  </a:lnTo>
                  <a:lnTo>
                    <a:pt x="95328" y="0"/>
                  </a:lnTo>
                  <a:lnTo>
                    <a:pt x="98644" y="3371"/>
                  </a:lnTo>
                  <a:lnTo>
                    <a:pt x="100286" y="6907"/>
                  </a:lnTo>
                  <a:lnTo>
                    <a:pt x="100724" y="8838"/>
                  </a:lnTo>
                  <a:lnTo>
                    <a:pt x="106511" y="19099"/>
                  </a:lnTo>
                  <a:lnTo>
                    <a:pt x="107666" y="27526"/>
                  </a:lnTo>
                  <a:lnTo>
                    <a:pt x="108466" y="28934"/>
                  </a:lnTo>
                  <a:lnTo>
                    <a:pt x="109705" y="29873"/>
                  </a:lnTo>
                  <a:lnTo>
                    <a:pt x="111237" y="30498"/>
                  </a:lnTo>
                  <a:lnTo>
                    <a:pt x="112258" y="31621"/>
                  </a:lnTo>
                  <a:lnTo>
                    <a:pt x="113392" y="34750"/>
                  </a:lnTo>
                  <a:lnTo>
                    <a:pt x="114300" y="64940"/>
                  </a:lnTo>
                  <a:lnTo>
                    <a:pt x="114300" y="87653"/>
                  </a:lnTo>
                  <a:lnTo>
                    <a:pt x="108833" y="103096"/>
                  </a:lnTo>
                  <a:lnTo>
                    <a:pt x="107973" y="117283"/>
                  </a:lnTo>
                  <a:lnTo>
                    <a:pt x="106079" y="121035"/>
                  </a:lnTo>
                  <a:lnTo>
                    <a:pt x="97826" y="131284"/>
                  </a:lnTo>
                  <a:lnTo>
                    <a:pt x="93878" y="139710"/>
                  </a:lnTo>
                  <a:lnTo>
                    <a:pt x="92218" y="141823"/>
                  </a:lnTo>
                  <a:lnTo>
                    <a:pt x="88494" y="144171"/>
                  </a:lnTo>
                  <a:lnTo>
                    <a:pt x="86513" y="144797"/>
                  </a:lnTo>
                  <a:lnTo>
                    <a:pt x="82429" y="149256"/>
                  </a:lnTo>
                  <a:lnTo>
                    <a:pt x="67470" y="167424"/>
                  </a:lnTo>
                  <a:lnTo>
                    <a:pt x="37121" y="186272"/>
                  </a:lnTo>
                  <a:lnTo>
                    <a:pt x="32255" y="188621"/>
                  </a:lnTo>
                  <a:lnTo>
                    <a:pt x="21233" y="190958"/>
                  </a:lnTo>
                  <a:lnTo>
                    <a:pt x="12713" y="195477"/>
                  </a:lnTo>
                  <a:lnTo>
                    <a:pt x="993" y="196826"/>
                  </a:lnTo>
                  <a:lnTo>
                    <a:pt x="662" y="196128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3793"/>
            <p:cNvSpPr/>
            <p:nvPr>
              <p:custDataLst>
                <p:tags r:id="rId224"/>
              </p:custDataLst>
            </p:nvPr>
          </p:nvSpPr>
          <p:spPr>
            <a:xfrm>
              <a:off x="4197350" y="45212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12700" y="26732"/>
                  </a:lnTo>
                  <a:lnTo>
                    <a:pt x="10819" y="52944"/>
                  </a:lnTo>
                  <a:lnTo>
                    <a:pt x="2574" y="8398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SMARTInkShape-Group741"/>
          <p:cNvGrpSpPr/>
          <p:nvPr/>
        </p:nvGrpSpPr>
        <p:grpSpPr>
          <a:xfrm>
            <a:off x="2953633" y="4360746"/>
            <a:ext cx="2145418" cy="308684"/>
            <a:chOff x="2953633" y="4360746"/>
            <a:chExt cx="2145418" cy="308684"/>
          </a:xfrm>
        </p:grpSpPr>
        <p:sp>
          <p:nvSpPr>
            <p:cNvPr id="284" name="SMARTInkShape-3794"/>
            <p:cNvSpPr/>
            <p:nvPr>
              <p:custDataLst>
                <p:tags r:id="rId203"/>
              </p:custDataLst>
            </p:nvPr>
          </p:nvSpPr>
          <p:spPr>
            <a:xfrm>
              <a:off x="4699523" y="4531739"/>
              <a:ext cx="88378" cy="65841"/>
            </a:xfrm>
            <a:custGeom>
              <a:avLst/>
              <a:gdLst/>
              <a:ahLst/>
              <a:cxnLst/>
              <a:rect l="0" t="0" r="0" b="0"/>
              <a:pathLst>
                <a:path w="88378" h="65841">
                  <a:moveTo>
                    <a:pt x="12177" y="14861"/>
                  </a:moveTo>
                  <a:lnTo>
                    <a:pt x="12177" y="14861"/>
                  </a:lnTo>
                  <a:lnTo>
                    <a:pt x="3449" y="34433"/>
                  </a:lnTo>
                  <a:lnTo>
                    <a:pt x="0" y="62358"/>
                  </a:lnTo>
                  <a:lnTo>
                    <a:pt x="531" y="64870"/>
                  </a:lnTo>
                  <a:lnTo>
                    <a:pt x="1591" y="65840"/>
                  </a:lnTo>
                  <a:lnTo>
                    <a:pt x="3003" y="65780"/>
                  </a:lnTo>
                  <a:lnTo>
                    <a:pt x="6453" y="60069"/>
                  </a:lnTo>
                  <a:lnTo>
                    <a:pt x="18007" y="41191"/>
                  </a:lnTo>
                  <a:lnTo>
                    <a:pt x="43824" y="9949"/>
                  </a:lnTo>
                  <a:lnTo>
                    <a:pt x="54700" y="2094"/>
                  </a:lnTo>
                  <a:lnTo>
                    <a:pt x="59576" y="0"/>
                  </a:lnTo>
                  <a:lnTo>
                    <a:pt x="63532" y="720"/>
                  </a:lnTo>
                  <a:lnTo>
                    <a:pt x="66875" y="3317"/>
                  </a:lnTo>
                  <a:lnTo>
                    <a:pt x="74950" y="17085"/>
                  </a:lnTo>
                  <a:lnTo>
                    <a:pt x="78882" y="28549"/>
                  </a:lnTo>
                  <a:lnTo>
                    <a:pt x="83287" y="49393"/>
                  </a:lnTo>
                  <a:lnTo>
                    <a:pt x="88377" y="59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3795"/>
            <p:cNvSpPr/>
            <p:nvPr>
              <p:custDataLst>
                <p:tags r:id="rId204"/>
              </p:custDataLst>
            </p:nvPr>
          </p:nvSpPr>
          <p:spPr>
            <a:xfrm>
              <a:off x="4661782" y="4459465"/>
              <a:ext cx="5469" cy="10936"/>
            </a:xfrm>
            <a:custGeom>
              <a:avLst/>
              <a:gdLst/>
              <a:ahLst/>
              <a:cxnLst/>
              <a:rect l="0" t="0" r="0" b="0"/>
              <a:pathLst>
                <a:path w="5469" h="10936">
                  <a:moveTo>
                    <a:pt x="5468" y="10935"/>
                  </a:moveTo>
                  <a:lnTo>
                    <a:pt x="5468" y="10935"/>
                  </a:lnTo>
                  <a:lnTo>
                    <a:pt x="0" y="0"/>
                  </a:lnTo>
                  <a:lnTo>
                    <a:pt x="412" y="117"/>
                  </a:lnTo>
                  <a:lnTo>
                    <a:pt x="2750" y="2129"/>
                  </a:lnTo>
                  <a:lnTo>
                    <a:pt x="4260" y="53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3796"/>
            <p:cNvSpPr/>
            <p:nvPr>
              <p:custDataLst>
                <p:tags r:id="rId205"/>
              </p:custDataLst>
            </p:nvPr>
          </p:nvSpPr>
          <p:spPr>
            <a:xfrm>
              <a:off x="4641850" y="4540250"/>
              <a:ext cx="25401" cy="57151"/>
            </a:xfrm>
            <a:custGeom>
              <a:avLst/>
              <a:gdLst/>
              <a:ahLst/>
              <a:cxnLst/>
              <a:rect l="0" t="0" r="0" b="0"/>
              <a:pathLst>
                <a:path w="25401" h="571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6959" y="10671"/>
                  </a:lnTo>
                  <a:lnTo>
                    <a:pt x="21649" y="20970"/>
                  </a:lnTo>
                  <a:lnTo>
                    <a:pt x="25253" y="52248"/>
                  </a:lnTo>
                  <a:lnTo>
                    <a:pt x="254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3797"/>
            <p:cNvSpPr/>
            <p:nvPr>
              <p:custDataLst>
                <p:tags r:id="rId206"/>
              </p:custDataLst>
            </p:nvPr>
          </p:nvSpPr>
          <p:spPr>
            <a:xfrm>
              <a:off x="4518699" y="4459106"/>
              <a:ext cx="90180" cy="165987"/>
            </a:xfrm>
            <a:custGeom>
              <a:avLst/>
              <a:gdLst/>
              <a:ahLst/>
              <a:cxnLst/>
              <a:rect l="0" t="0" r="0" b="0"/>
              <a:pathLst>
                <a:path w="90180" h="165987">
                  <a:moveTo>
                    <a:pt x="53301" y="17644"/>
                  </a:moveTo>
                  <a:lnTo>
                    <a:pt x="53301" y="17644"/>
                  </a:lnTo>
                  <a:lnTo>
                    <a:pt x="53301" y="0"/>
                  </a:lnTo>
                  <a:lnTo>
                    <a:pt x="46559" y="5752"/>
                  </a:lnTo>
                  <a:lnTo>
                    <a:pt x="22206" y="34136"/>
                  </a:lnTo>
                  <a:lnTo>
                    <a:pt x="4812" y="54281"/>
                  </a:lnTo>
                  <a:lnTo>
                    <a:pt x="0" y="64736"/>
                  </a:lnTo>
                  <a:lnTo>
                    <a:pt x="1539" y="68794"/>
                  </a:lnTo>
                  <a:lnTo>
                    <a:pt x="10776" y="75185"/>
                  </a:lnTo>
                  <a:lnTo>
                    <a:pt x="38584" y="79378"/>
                  </a:lnTo>
                  <a:lnTo>
                    <a:pt x="70264" y="83992"/>
                  </a:lnTo>
                  <a:lnTo>
                    <a:pt x="83888" y="89700"/>
                  </a:lnTo>
                  <a:lnTo>
                    <a:pt x="88509" y="93198"/>
                  </a:lnTo>
                  <a:lnTo>
                    <a:pt x="90179" y="98352"/>
                  </a:lnTo>
                  <a:lnTo>
                    <a:pt x="88271" y="111605"/>
                  </a:lnTo>
                  <a:lnTo>
                    <a:pt x="77074" y="126903"/>
                  </a:lnTo>
                  <a:lnTo>
                    <a:pt x="50938" y="149500"/>
                  </a:lnTo>
                  <a:lnTo>
                    <a:pt x="26495" y="163957"/>
                  </a:lnTo>
                  <a:lnTo>
                    <a:pt x="20614" y="165986"/>
                  </a:lnTo>
                  <a:lnTo>
                    <a:pt x="18104" y="165222"/>
                  </a:lnTo>
                  <a:lnTo>
                    <a:pt x="17842" y="162596"/>
                  </a:lnTo>
                  <a:lnTo>
                    <a:pt x="21551" y="150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3798"/>
            <p:cNvSpPr/>
            <p:nvPr>
              <p:custDataLst>
                <p:tags r:id="rId207"/>
              </p:custDataLst>
            </p:nvPr>
          </p:nvSpPr>
          <p:spPr>
            <a:xfrm>
              <a:off x="4203700" y="4418912"/>
              <a:ext cx="102961" cy="38789"/>
            </a:xfrm>
            <a:custGeom>
              <a:avLst/>
              <a:gdLst/>
              <a:ahLst/>
              <a:cxnLst/>
              <a:rect l="0" t="0" r="0" b="0"/>
              <a:pathLst>
                <a:path w="102961" h="38789">
                  <a:moveTo>
                    <a:pt x="0" y="38788"/>
                  </a:moveTo>
                  <a:lnTo>
                    <a:pt x="0" y="38788"/>
                  </a:lnTo>
                  <a:lnTo>
                    <a:pt x="0" y="28675"/>
                  </a:lnTo>
                  <a:lnTo>
                    <a:pt x="3763" y="19947"/>
                  </a:lnTo>
                  <a:lnTo>
                    <a:pt x="10845" y="11364"/>
                  </a:lnTo>
                  <a:lnTo>
                    <a:pt x="21048" y="2846"/>
                  </a:lnTo>
                  <a:lnTo>
                    <a:pt x="34520" y="0"/>
                  </a:lnTo>
                  <a:lnTo>
                    <a:pt x="42063" y="230"/>
                  </a:lnTo>
                  <a:lnTo>
                    <a:pt x="69535" y="10665"/>
                  </a:lnTo>
                  <a:lnTo>
                    <a:pt x="100017" y="30533"/>
                  </a:lnTo>
                  <a:lnTo>
                    <a:pt x="102960" y="33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3799"/>
            <p:cNvSpPr/>
            <p:nvPr>
              <p:custDataLst>
                <p:tags r:id="rId208"/>
              </p:custDataLst>
            </p:nvPr>
          </p:nvSpPr>
          <p:spPr>
            <a:xfrm>
              <a:off x="4206391" y="4449744"/>
              <a:ext cx="7716" cy="77881"/>
            </a:xfrm>
            <a:custGeom>
              <a:avLst/>
              <a:gdLst/>
              <a:ahLst/>
              <a:cxnLst/>
              <a:rect l="0" t="0" r="0" b="0"/>
              <a:pathLst>
                <a:path w="7716" h="77881">
                  <a:moveTo>
                    <a:pt x="3659" y="14306"/>
                  </a:moveTo>
                  <a:lnTo>
                    <a:pt x="3659" y="14306"/>
                  </a:lnTo>
                  <a:lnTo>
                    <a:pt x="3659" y="7564"/>
                  </a:lnTo>
                  <a:lnTo>
                    <a:pt x="1778" y="2372"/>
                  </a:lnTo>
                  <a:lnTo>
                    <a:pt x="288" y="0"/>
                  </a:lnTo>
                  <a:lnTo>
                    <a:pt x="0" y="536"/>
                  </a:lnTo>
                  <a:lnTo>
                    <a:pt x="2727" y="22247"/>
                  </a:lnTo>
                  <a:lnTo>
                    <a:pt x="3950" y="43236"/>
                  </a:lnTo>
                  <a:lnTo>
                    <a:pt x="6846" y="66675"/>
                  </a:lnTo>
                  <a:lnTo>
                    <a:pt x="7715" y="77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3800"/>
            <p:cNvSpPr/>
            <p:nvPr>
              <p:custDataLst>
                <p:tags r:id="rId209"/>
              </p:custDataLst>
            </p:nvPr>
          </p:nvSpPr>
          <p:spPr>
            <a:xfrm>
              <a:off x="4019550" y="45148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297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3801"/>
            <p:cNvSpPr/>
            <p:nvPr>
              <p:custDataLst>
                <p:tags r:id="rId210"/>
              </p:custDataLst>
            </p:nvPr>
          </p:nvSpPr>
          <p:spPr>
            <a:xfrm>
              <a:off x="5041508" y="4495800"/>
              <a:ext cx="57543" cy="12701"/>
            </a:xfrm>
            <a:custGeom>
              <a:avLst/>
              <a:gdLst/>
              <a:ahLst/>
              <a:cxnLst/>
              <a:rect l="0" t="0" r="0" b="0"/>
              <a:pathLst>
                <a:path w="57543" h="12701">
                  <a:moveTo>
                    <a:pt x="6742" y="12700"/>
                  </a:moveTo>
                  <a:lnTo>
                    <a:pt x="6742" y="12700"/>
                  </a:lnTo>
                  <a:lnTo>
                    <a:pt x="0" y="12700"/>
                  </a:lnTo>
                  <a:lnTo>
                    <a:pt x="13250" y="11289"/>
                  </a:lnTo>
                  <a:lnTo>
                    <a:pt x="42224" y="3972"/>
                  </a:lnTo>
                  <a:lnTo>
                    <a:pt x="575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3802"/>
            <p:cNvSpPr/>
            <p:nvPr>
              <p:custDataLst>
                <p:tags r:id="rId211"/>
              </p:custDataLst>
            </p:nvPr>
          </p:nvSpPr>
          <p:spPr>
            <a:xfrm>
              <a:off x="4863409" y="4502150"/>
              <a:ext cx="110467" cy="102304"/>
            </a:xfrm>
            <a:custGeom>
              <a:avLst/>
              <a:gdLst/>
              <a:ahLst/>
              <a:cxnLst/>
              <a:rect l="0" t="0" r="0" b="0"/>
              <a:pathLst>
                <a:path w="110467" h="102304">
                  <a:moveTo>
                    <a:pt x="19741" y="19050"/>
                  </a:moveTo>
                  <a:lnTo>
                    <a:pt x="19741" y="19050"/>
                  </a:lnTo>
                  <a:lnTo>
                    <a:pt x="19741" y="8115"/>
                  </a:lnTo>
                  <a:lnTo>
                    <a:pt x="19741" y="13615"/>
                  </a:lnTo>
                  <a:lnTo>
                    <a:pt x="9602" y="42618"/>
                  </a:lnTo>
                  <a:lnTo>
                    <a:pt x="196" y="67112"/>
                  </a:lnTo>
                  <a:lnTo>
                    <a:pt x="0" y="81333"/>
                  </a:lnTo>
                  <a:lnTo>
                    <a:pt x="1642" y="85972"/>
                  </a:lnTo>
                  <a:lnTo>
                    <a:pt x="4147" y="89064"/>
                  </a:lnTo>
                  <a:lnTo>
                    <a:pt x="7228" y="91126"/>
                  </a:lnTo>
                  <a:lnTo>
                    <a:pt x="11399" y="90384"/>
                  </a:lnTo>
                  <a:lnTo>
                    <a:pt x="21678" y="83915"/>
                  </a:lnTo>
                  <a:lnTo>
                    <a:pt x="44112" y="53787"/>
                  </a:lnTo>
                  <a:lnTo>
                    <a:pt x="54920" y="33516"/>
                  </a:lnTo>
                  <a:lnTo>
                    <a:pt x="55894" y="32927"/>
                  </a:lnTo>
                  <a:lnTo>
                    <a:pt x="52558" y="61416"/>
                  </a:lnTo>
                  <a:lnTo>
                    <a:pt x="53376" y="78096"/>
                  </a:lnTo>
                  <a:lnTo>
                    <a:pt x="58443" y="90213"/>
                  </a:lnTo>
                  <a:lnTo>
                    <a:pt x="65399" y="98420"/>
                  </a:lnTo>
                  <a:lnTo>
                    <a:pt x="69230" y="101597"/>
                  </a:lnTo>
                  <a:lnTo>
                    <a:pt x="73900" y="102303"/>
                  </a:lnTo>
                  <a:lnTo>
                    <a:pt x="84734" y="99326"/>
                  </a:lnTo>
                  <a:lnTo>
                    <a:pt x="94722" y="89535"/>
                  </a:lnTo>
                  <a:lnTo>
                    <a:pt x="103161" y="75071"/>
                  </a:lnTo>
                  <a:lnTo>
                    <a:pt x="110466" y="47800"/>
                  </a:lnTo>
                  <a:lnTo>
                    <a:pt x="109212" y="16706"/>
                  </a:lnTo>
                  <a:lnTo>
                    <a:pt x="10864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3803"/>
            <p:cNvSpPr/>
            <p:nvPr>
              <p:custDataLst>
                <p:tags r:id="rId212"/>
              </p:custDataLst>
            </p:nvPr>
          </p:nvSpPr>
          <p:spPr>
            <a:xfrm>
              <a:off x="5048281" y="4438650"/>
              <a:ext cx="31720" cy="125153"/>
            </a:xfrm>
            <a:custGeom>
              <a:avLst/>
              <a:gdLst/>
              <a:ahLst/>
              <a:cxnLst/>
              <a:rect l="0" t="0" r="0" b="0"/>
              <a:pathLst>
                <a:path w="31720" h="125153">
                  <a:moveTo>
                    <a:pt x="19019" y="0"/>
                  </a:moveTo>
                  <a:lnTo>
                    <a:pt x="19019" y="0"/>
                  </a:lnTo>
                  <a:lnTo>
                    <a:pt x="15648" y="3371"/>
                  </a:lnTo>
                  <a:lnTo>
                    <a:pt x="8188" y="22381"/>
                  </a:lnTo>
                  <a:lnTo>
                    <a:pt x="2718" y="48102"/>
                  </a:lnTo>
                  <a:lnTo>
                    <a:pt x="784" y="73911"/>
                  </a:lnTo>
                  <a:lnTo>
                    <a:pt x="129" y="104153"/>
                  </a:lnTo>
                  <a:lnTo>
                    <a:pt x="0" y="120762"/>
                  </a:lnTo>
                  <a:lnTo>
                    <a:pt x="2107" y="122841"/>
                  </a:lnTo>
                  <a:lnTo>
                    <a:pt x="10091" y="125152"/>
                  </a:lnTo>
                  <a:lnTo>
                    <a:pt x="18814" y="124297"/>
                  </a:lnTo>
                  <a:lnTo>
                    <a:pt x="31719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3804"/>
            <p:cNvSpPr/>
            <p:nvPr>
              <p:custDataLst>
                <p:tags r:id="rId213"/>
              </p:custDataLst>
            </p:nvPr>
          </p:nvSpPr>
          <p:spPr>
            <a:xfrm>
              <a:off x="3803650" y="4514850"/>
              <a:ext cx="76201" cy="16072"/>
            </a:xfrm>
            <a:custGeom>
              <a:avLst/>
              <a:gdLst/>
              <a:ahLst/>
              <a:cxnLst/>
              <a:rect l="0" t="0" r="0" b="0"/>
              <a:pathLst>
                <a:path w="76201" h="16072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7526" y="15844"/>
                  </a:lnTo>
                  <a:lnTo>
                    <a:pt x="35156" y="9868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3805"/>
            <p:cNvSpPr/>
            <p:nvPr>
              <p:custDataLst>
                <p:tags r:id="rId214"/>
              </p:custDataLst>
            </p:nvPr>
          </p:nvSpPr>
          <p:spPr>
            <a:xfrm>
              <a:off x="3802095" y="4425950"/>
              <a:ext cx="52356" cy="148873"/>
            </a:xfrm>
            <a:custGeom>
              <a:avLst/>
              <a:gdLst/>
              <a:ahLst/>
              <a:cxnLst/>
              <a:rect l="0" t="0" r="0" b="0"/>
              <a:pathLst>
                <a:path w="52356" h="148873">
                  <a:moveTo>
                    <a:pt x="33305" y="0"/>
                  </a:moveTo>
                  <a:lnTo>
                    <a:pt x="33305" y="0"/>
                  </a:lnTo>
                  <a:lnTo>
                    <a:pt x="29934" y="0"/>
                  </a:lnTo>
                  <a:lnTo>
                    <a:pt x="29647" y="705"/>
                  </a:lnTo>
                  <a:lnTo>
                    <a:pt x="31209" y="3371"/>
                  </a:lnTo>
                  <a:lnTo>
                    <a:pt x="32684" y="18951"/>
                  </a:lnTo>
                  <a:lnTo>
                    <a:pt x="26379" y="48183"/>
                  </a:lnTo>
                  <a:lnTo>
                    <a:pt x="17527" y="71510"/>
                  </a:lnTo>
                  <a:lnTo>
                    <a:pt x="7948" y="95282"/>
                  </a:lnTo>
                  <a:lnTo>
                    <a:pt x="0" y="126382"/>
                  </a:lnTo>
                  <a:lnTo>
                    <a:pt x="393" y="139896"/>
                  </a:lnTo>
                  <a:lnTo>
                    <a:pt x="2898" y="144064"/>
                  </a:lnTo>
                  <a:lnTo>
                    <a:pt x="6683" y="146843"/>
                  </a:lnTo>
                  <a:lnTo>
                    <a:pt x="11324" y="148695"/>
                  </a:lnTo>
                  <a:lnTo>
                    <a:pt x="22125" y="148872"/>
                  </a:lnTo>
                  <a:lnTo>
                    <a:pt x="27968" y="147931"/>
                  </a:lnTo>
                  <a:lnTo>
                    <a:pt x="38224" y="141242"/>
                  </a:lnTo>
                  <a:lnTo>
                    <a:pt x="52355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3806"/>
            <p:cNvSpPr/>
            <p:nvPr>
              <p:custDataLst>
                <p:tags r:id="rId215"/>
              </p:custDataLst>
            </p:nvPr>
          </p:nvSpPr>
          <p:spPr>
            <a:xfrm>
              <a:off x="3642725" y="4496683"/>
              <a:ext cx="115301" cy="95518"/>
            </a:xfrm>
            <a:custGeom>
              <a:avLst/>
              <a:gdLst/>
              <a:ahLst/>
              <a:cxnLst/>
              <a:rect l="0" t="0" r="0" b="0"/>
              <a:pathLst>
                <a:path w="115301" h="95518">
                  <a:moveTo>
                    <a:pt x="33925" y="5467"/>
                  </a:moveTo>
                  <a:lnTo>
                    <a:pt x="33925" y="5467"/>
                  </a:lnTo>
                  <a:lnTo>
                    <a:pt x="33925" y="2096"/>
                  </a:lnTo>
                  <a:lnTo>
                    <a:pt x="32514" y="1103"/>
                  </a:lnTo>
                  <a:lnTo>
                    <a:pt x="27183" y="0"/>
                  </a:lnTo>
                  <a:lnTo>
                    <a:pt x="24491" y="1116"/>
                  </a:lnTo>
                  <a:lnTo>
                    <a:pt x="19620" y="6120"/>
                  </a:lnTo>
                  <a:lnTo>
                    <a:pt x="9539" y="30355"/>
                  </a:lnTo>
                  <a:lnTo>
                    <a:pt x="986" y="57605"/>
                  </a:lnTo>
                  <a:lnTo>
                    <a:pt x="0" y="71208"/>
                  </a:lnTo>
                  <a:lnTo>
                    <a:pt x="725" y="76811"/>
                  </a:lnTo>
                  <a:lnTo>
                    <a:pt x="2620" y="79841"/>
                  </a:lnTo>
                  <a:lnTo>
                    <a:pt x="5293" y="81155"/>
                  </a:lnTo>
                  <a:lnTo>
                    <a:pt x="8487" y="81326"/>
                  </a:lnTo>
                  <a:lnTo>
                    <a:pt x="26467" y="68082"/>
                  </a:lnTo>
                  <a:lnTo>
                    <a:pt x="46297" y="42913"/>
                  </a:lnTo>
                  <a:lnTo>
                    <a:pt x="60410" y="19422"/>
                  </a:lnTo>
                  <a:lnTo>
                    <a:pt x="60754" y="16887"/>
                  </a:lnTo>
                  <a:lnTo>
                    <a:pt x="60278" y="15197"/>
                  </a:lnTo>
                  <a:lnTo>
                    <a:pt x="49495" y="29674"/>
                  </a:lnTo>
                  <a:lnTo>
                    <a:pt x="43007" y="56305"/>
                  </a:lnTo>
                  <a:lnTo>
                    <a:pt x="45252" y="74393"/>
                  </a:lnTo>
                  <a:lnTo>
                    <a:pt x="47826" y="83168"/>
                  </a:lnTo>
                  <a:lnTo>
                    <a:pt x="51660" y="89018"/>
                  </a:lnTo>
                  <a:lnTo>
                    <a:pt x="56331" y="92917"/>
                  </a:lnTo>
                  <a:lnTo>
                    <a:pt x="61562" y="95517"/>
                  </a:lnTo>
                  <a:lnTo>
                    <a:pt x="74901" y="94643"/>
                  </a:lnTo>
                  <a:lnTo>
                    <a:pt x="82409" y="92434"/>
                  </a:lnTo>
                  <a:lnTo>
                    <a:pt x="96396" y="80573"/>
                  </a:lnTo>
                  <a:lnTo>
                    <a:pt x="107551" y="64953"/>
                  </a:lnTo>
                  <a:lnTo>
                    <a:pt x="113831" y="44965"/>
                  </a:lnTo>
                  <a:lnTo>
                    <a:pt x="115300" y="34546"/>
                  </a:lnTo>
                  <a:lnTo>
                    <a:pt x="110125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3807"/>
            <p:cNvSpPr/>
            <p:nvPr>
              <p:custDataLst>
                <p:tags r:id="rId216"/>
              </p:custDataLst>
            </p:nvPr>
          </p:nvSpPr>
          <p:spPr>
            <a:xfrm>
              <a:off x="3509243" y="4483100"/>
              <a:ext cx="40049" cy="117482"/>
            </a:xfrm>
            <a:custGeom>
              <a:avLst/>
              <a:gdLst/>
              <a:ahLst/>
              <a:cxnLst/>
              <a:rect l="0" t="0" r="0" b="0"/>
              <a:pathLst>
                <a:path w="40049" h="117482">
                  <a:moveTo>
                    <a:pt x="21357" y="0"/>
                  </a:moveTo>
                  <a:lnTo>
                    <a:pt x="21357" y="0"/>
                  </a:lnTo>
                  <a:lnTo>
                    <a:pt x="6162" y="20265"/>
                  </a:lnTo>
                  <a:lnTo>
                    <a:pt x="963" y="29232"/>
                  </a:lnTo>
                  <a:lnTo>
                    <a:pt x="0" y="32894"/>
                  </a:lnTo>
                  <a:lnTo>
                    <a:pt x="63" y="36040"/>
                  </a:lnTo>
                  <a:lnTo>
                    <a:pt x="811" y="38843"/>
                  </a:lnTo>
                  <a:lnTo>
                    <a:pt x="2721" y="40712"/>
                  </a:lnTo>
                  <a:lnTo>
                    <a:pt x="8606" y="42788"/>
                  </a:lnTo>
                  <a:lnTo>
                    <a:pt x="24587" y="45533"/>
                  </a:lnTo>
                  <a:lnTo>
                    <a:pt x="35493" y="51046"/>
                  </a:lnTo>
                  <a:lnTo>
                    <a:pt x="38542" y="55903"/>
                  </a:lnTo>
                  <a:lnTo>
                    <a:pt x="40048" y="68825"/>
                  </a:lnTo>
                  <a:lnTo>
                    <a:pt x="33559" y="91967"/>
                  </a:lnTo>
                  <a:lnTo>
                    <a:pt x="17286" y="117481"/>
                  </a:lnTo>
                  <a:lnTo>
                    <a:pt x="16526" y="117127"/>
                  </a:lnTo>
                  <a:lnTo>
                    <a:pt x="1500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3808"/>
            <p:cNvSpPr/>
            <p:nvPr>
              <p:custDataLst>
                <p:tags r:id="rId217"/>
              </p:custDataLst>
            </p:nvPr>
          </p:nvSpPr>
          <p:spPr>
            <a:xfrm>
              <a:off x="3281850" y="4495800"/>
              <a:ext cx="174327" cy="96063"/>
            </a:xfrm>
            <a:custGeom>
              <a:avLst/>
              <a:gdLst/>
              <a:ahLst/>
              <a:cxnLst/>
              <a:rect l="0" t="0" r="0" b="0"/>
              <a:pathLst>
                <a:path w="174327" h="96063">
                  <a:moveTo>
                    <a:pt x="96350" y="0"/>
                  </a:moveTo>
                  <a:lnTo>
                    <a:pt x="96350" y="0"/>
                  </a:lnTo>
                  <a:lnTo>
                    <a:pt x="66464" y="3371"/>
                  </a:lnTo>
                  <a:lnTo>
                    <a:pt x="45202" y="14433"/>
                  </a:lnTo>
                  <a:lnTo>
                    <a:pt x="22112" y="31109"/>
                  </a:lnTo>
                  <a:lnTo>
                    <a:pt x="4794" y="50280"/>
                  </a:lnTo>
                  <a:lnTo>
                    <a:pt x="741" y="59625"/>
                  </a:lnTo>
                  <a:lnTo>
                    <a:pt x="0" y="77536"/>
                  </a:lnTo>
                  <a:lnTo>
                    <a:pt x="2483" y="84146"/>
                  </a:lnTo>
                  <a:lnTo>
                    <a:pt x="10887" y="93372"/>
                  </a:lnTo>
                  <a:lnTo>
                    <a:pt x="27322" y="96062"/>
                  </a:lnTo>
                  <a:lnTo>
                    <a:pt x="50149" y="92789"/>
                  </a:lnTo>
                  <a:lnTo>
                    <a:pt x="79109" y="81926"/>
                  </a:lnTo>
                  <a:lnTo>
                    <a:pt x="107032" y="67691"/>
                  </a:lnTo>
                  <a:lnTo>
                    <a:pt x="131436" y="51957"/>
                  </a:lnTo>
                  <a:lnTo>
                    <a:pt x="149338" y="35557"/>
                  </a:lnTo>
                  <a:lnTo>
                    <a:pt x="153548" y="29349"/>
                  </a:lnTo>
                  <a:lnTo>
                    <a:pt x="154943" y="24505"/>
                  </a:lnTo>
                  <a:lnTo>
                    <a:pt x="154462" y="20570"/>
                  </a:lnTo>
                  <a:lnTo>
                    <a:pt x="151319" y="19358"/>
                  </a:lnTo>
                  <a:lnTo>
                    <a:pt x="140301" y="21774"/>
                  </a:lnTo>
                  <a:lnTo>
                    <a:pt x="118231" y="41180"/>
                  </a:lnTo>
                  <a:lnTo>
                    <a:pt x="109603" y="55697"/>
                  </a:lnTo>
                  <a:lnTo>
                    <a:pt x="107302" y="62531"/>
                  </a:lnTo>
                  <a:lnTo>
                    <a:pt x="107179" y="68499"/>
                  </a:lnTo>
                  <a:lnTo>
                    <a:pt x="110805" y="78892"/>
                  </a:lnTo>
                  <a:lnTo>
                    <a:pt x="114454" y="82228"/>
                  </a:lnTo>
                  <a:lnTo>
                    <a:pt x="124152" y="85935"/>
                  </a:lnTo>
                  <a:lnTo>
                    <a:pt x="137399" y="81938"/>
                  </a:lnTo>
                  <a:lnTo>
                    <a:pt x="151283" y="73106"/>
                  </a:lnTo>
                  <a:lnTo>
                    <a:pt x="166327" y="56233"/>
                  </a:lnTo>
                  <a:lnTo>
                    <a:pt x="172842" y="44042"/>
                  </a:lnTo>
                  <a:lnTo>
                    <a:pt x="174326" y="33450"/>
                  </a:lnTo>
                  <a:lnTo>
                    <a:pt x="173734" y="28650"/>
                  </a:lnTo>
                  <a:lnTo>
                    <a:pt x="171223" y="25450"/>
                  </a:lnTo>
                  <a:lnTo>
                    <a:pt x="162788" y="21894"/>
                  </a:lnTo>
                  <a:lnTo>
                    <a:pt x="158986" y="21652"/>
                  </a:lnTo>
                  <a:lnTo>
                    <a:pt x="1471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3809"/>
            <p:cNvSpPr/>
            <p:nvPr>
              <p:custDataLst>
                <p:tags r:id="rId218"/>
              </p:custDataLst>
            </p:nvPr>
          </p:nvSpPr>
          <p:spPr>
            <a:xfrm>
              <a:off x="3099071" y="4548670"/>
              <a:ext cx="69580" cy="120760"/>
            </a:xfrm>
            <a:custGeom>
              <a:avLst/>
              <a:gdLst/>
              <a:ahLst/>
              <a:cxnLst/>
              <a:rect l="0" t="0" r="0" b="0"/>
              <a:pathLst>
                <a:path w="69580" h="120760">
                  <a:moveTo>
                    <a:pt x="18779" y="29680"/>
                  </a:moveTo>
                  <a:lnTo>
                    <a:pt x="18779" y="29680"/>
                  </a:lnTo>
                  <a:lnTo>
                    <a:pt x="18779" y="24213"/>
                  </a:lnTo>
                  <a:lnTo>
                    <a:pt x="18779" y="52957"/>
                  </a:lnTo>
                  <a:lnTo>
                    <a:pt x="16898" y="79851"/>
                  </a:lnTo>
                  <a:lnTo>
                    <a:pt x="9941" y="110851"/>
                  </a:lnTo>
                  <a:lnTo>
                    <a:pt x="7224" y="120759"/>
                  </a:lnTo>
                  <a:lnTo>
                    <a:pt x="6842" y="120032"/>
                  </a:lnTo>
                  <a:lnTo>
                    <a:pt x="2809" y="94678"/>
                  </a:lnTo>
                  <a:lnTo>
                    <a:pt x="642" y="64461"/>
                  </a:lnTo>
                  <a:lnTo>
                    <a:pt x="0" y="38809"/>
                  </a:lnTo>
                  <a:lnTo>
                    <a:pt x="5494" y="24566"/>
                  </a:lnTo>
                  <a:lnTo>
                    <a:pt x="9922" y="17804"/>
                  </a:lnTo>
                  <a:lnTo>
                    <a:pt x="22368" y="8409"/>
                  </a:lnTo>
                  <a:lnTo>
                    <a:pt x="43361" y="1034"/>
                  </a:lnTo>
                  <a:lnTo>
                    <a:pt x="49984" y="0"/>
                  </a:lnTo>
                  <a:lnTo>
                    <a:pt x="61105" y="2613"/>
                  </a:lnTo>
                  <a:lnTo>
                    <a:pt x="66047" y="5285"/>
                  </a:lnTo>
                  <a:lnTo>
                    <a:pt x="67929" y="9184"/>
                  </a:lnTo>
                  <a:lnTo>
                    <a:pt x="67774" y="13899"/>
                  </a:lnTo>
                  <a:lnTo>
                    <a:pt x="66259" y="19159"/>
                  </a:lnTo>
                  <a:lnTo>
                    <a:pt x="50643" y="40047"/>
                  </a:lnTo>
                  <a:lnTo>
                    <a:pt x="20675" y="68796"/>
                  </a:lnTo>
                  <a:lnTo>
                    <a:pt x="15810" y="74807"/>
                  </a:lnTo>
                  <a:lnTo>
                    <a:pt x="13977" y="79520"/>
                  </a:lnTo>
                  <a:lnTo>
                    <a:pt x="14167" y="83368"/>
                  </a:lnTo>
                  <a:lnTo>
                    <a:pt x="15704" y="86639"/>
                  </a:lnTo>
                  <a:lnTo>
                    <a:pt x="31352" y="97984"/>
                  </a:lnTo>
                  <a:lnTo>
                    <a:pt x="69579" y="105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3810"/>
            <p:cNvSpPr/>
            <p:nvPr>
              <p:custDataLst>
                <p:tags r:id="rId219"/>
              </p:custDataLst>
            </p:nvPr>
          </p:nvSpPr>
          <p:spPr>
            <a:xfrm>
              <a:off x="2953633" y="4360746"/>
              <a:ext cx="138759" cy="237982"/>
            </a:xfrm>
            <a:custGeom>
              <a:avLst/>
              <a:gdLst/>
              <a:ahLst/>
              <a:cxnLst/>
              <a:rect l="0" t="0" r="0" b="0"/>
              <a:pathLst>
                <a:path w="138759" h="237982">
                  <a:moveTo>
                    <a:pt x="5467" y="27104"/>
                  </a:moveTo>
                  <a:lnTo>
                    <a:pt x="5467" y="27104"/>
                  </a:lnTo>
                  <a:lnTo>
                    <a:pt x="0" y="7331"/>
                  </a:lnTo>
                  <a:lnTo>
                    <a:pt x="2528" y="4750"/>
                  </a:lnTo>
                  <a:lnTo>
                    <a:pt x="12862" y="0"/>
                  </a:lnTo>
                  <a:lnTo>
                    <a:pt x="32508" y="3063"/>
                  </a:lnTo>
                  <a:lnTo>
                    <a:pt x="56996" y="12186"/>
                  </a:lnTo>
                  <a:lnTo>
                    <a:pt x="81991" y="25648"/>
                  </a:lnTo>
                  <a:lnTo>
                    <a:pt x="107211" y="46683"/>
                  </a:lnTo>
                  <a:lnTo>
                    <a:pt x="119863" y="59206"/>
                  </a:lnTo>
                  <a:lnTo>
                    <a:pt x="133921" y="90055"/>
                  </a:lnTo>
                  <a:lnTo>
                    <a:pt x="137670" y="107171"/>
                  </a:lnTo>
                  <a:lnTo>
                    <a:pt x="138758" y="123521"/>
                  </a:lnTo>
                  <a:lnTo>
                    <a:pt x="136204" y="154858"/>
                  </a:lnTo>
                  <a:lnTo>
                    <a:pt x="120957" y="183367"/>
                  </a:lnTo>
                  <a:lnTo>
                    <a:pt x="97013" y="208032"/>
                  </a:lnTo>
                  <a:lnTo>
                    <a:pt x="67556" y="226050"/>
                  </a:lnTo>
                  <a:lnTo>
                    <a:pt x="43175" y="235469"/>
                  </a:lnTo>
                  <a:lnTo>
                    <a:pt x="32722" y="237981"/>
                  </a:lnTo>
                  <a:lnTo>
                    <a:pt x="25048" y="237538"/>
                  </a:lnTo>
                  <a:lnTo>
                    <a:pt x="19227" y="235127"/>
                  </a:lnTo>
                  <a:lnTo>
                    <a:pt x="5467" y="2239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3811"/>
            <p:cNvSpPr/>
            <p:nvPr>
              <p:custDataLst>
                <p:tags r:id="rId220"/>
              </p:custDataLst>
            </p:nvPr>
          </p:nvSpPr>
          <p:spPr>
            <a:xfrm>
              <a:off x="2959100" y="4362199"/>
              <a:ext cx="31751" cy="216152"/>
            </a:xfrm>
            <a:custGeom>
              <a:avLst/>
              <a:gdLst/>
              <a:ahLst/>
              <a:cxnLst/>
              <a:rect l="0" t="0" r="0" b="0"/>
              <a:pathLst>
                <a:path w="31751" h="216152">
                  <a:moveTo>
                    <a:pt x="31750" y="32001"/>
                  </a:moveTo>
                  <a:lnTo>
                    <a:pt x="31750" y="32001"/>
                  </a:lnTo>
                  <a:lnTo>
                    <a:pt x="31045" y="13134"/>
                  </a:lnTo>
                  <a:lnTo>
                    <a:pt x="27386" y="932"/>
                  </a:lnTo>
                  <a:lnTo>
                    <a:pt x="26724" y="0"/>
                  </a:lnTo>
                  <a:lnTo>
                    <a:pt x="26283" y="84"/>
                  </a:lnTo>
                  <a:lnTo>
                    <a:pt x="22290" y="20427"/>
                  </a:lnTo>
                  <a:lnTo>
                    <a:pt x="16727" y="49200"/>
                  </a:lnTo>
                  <a:lnTo>
                    <a:pt x="13268" y="66750"/>
                  </a:lnTo>
                  <a:lnTo>
                    <a:pt x="10962" y="84095"/>
                  </a:lnTo>
                  <a:lnTo>
                    <a:pt x="9425" y="101302"/>
                  </a:lnTo>
                  <a:lnTo>
                    <a:pt x="8400" y="118419"/>
                  </a:lnTo>
                  <a:lnTo>
                    <a:pt x="5380" y="148726"/>
                  </a:lnTo>
                  <a:lnTo>
                    <a:pt x="2391" y="174895"/>
                  </a:lnTo>
                  <a:lnTo>
                    <a:pt x="708" y="202673"/>
                  </a:lnTo>
                  <a:lnTo>
                    <a:pt x="0" y="216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5" name="SMARTInkShape-Group742"/>
          <p:cNvGrpSpPr/>
          <p:nvPr/>
        </p:nvGrpSpPr>
        <p:grpSpPr>
          <a:xfrm>
            <a:off x="2565400" y="4514850"/>
            <a:ext cx="107951" cy="57151"/>
            <a:chOff x="2565400" y="4514850"/>
            <a:chExt cx="107951" cy="57151"/>
          </a:xfrm>
        </p:grpSpPr>
        <p:sp>
          <p:nvSpPr>
            <p:cNvPr id="303" name="SMARTInkShape-3812"/>
            <p:cNvSpPr/>
            <p:nvPr>
              <p:custDataLst>
                <p:tags r:id="rId201"/>
              </p:custDataLst>
            </p:nvPr>
          </p:nvSpPr>
          <p:spPr>
            <a:xfrm>
              <a:off x="2571750" y="455295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33588" y="8998"/>
                  </a:lnTo>
                  <a:lnTo>
                    <a:pt x="63339" y="525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3813"/>
            <p:cNvSpPr/>
            <p:nvPr>
              <p:custDataLst>
                <p:tags r:id="rId202"/>
              </p:custDataLst>
            </p:nvPr>
          </p:nvSpPr>
          <p:spPr>
            <a:xfrm>
              <a:off x="2565400" y="45148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3587" y="7839"/>
                  </a:lnTo>
                  <a:lnTo>
                    <a:pt x="48795" y="9834"/>
                  </a:lnTo>
                  <a:lnTo>
                    <a:pt x="73923" y="9129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06" name="SMARTInkShape-3814"/>
          <p:cNvSpPr/>
          <p:nvPr>
            <p:custDataLst>
              <p:tags r:id="rId2"/>
            </p:custDataLst>
          </p:nvPr>
        </p:nvSpPr>
        <p:spPr>
          <a:xfrm>
            <a:off x="5768491" y="4121510"/>
            <a:ext cx="2638910" cy="82191"/>
          </a:xfrm>
          <a:custGeom>
            <a:avLst/>
            <a:gdLst/>
            <a:ahLst/>
            <a:cxnLst/>
            <a:rect l="0" t="0" r="0" b="0"/>
            <a:pathLst>
              <a:path w="2638910" h="82191">
                <a:moveTo>
                  <a:pt x="3659" y="82190"/>
                </a:moveTo>
                <a:lnTo>
                  <a:pt x="3659" y="82190"/>
                </a:lnTo>
                <a:lnTo>
                  <a:pt x="288" y="72077"/>
                </a:lnTo>
                <a:lnTo>
                  <a:pt x="0" y="68392"/>
                </a:lnTo>
                <a:lnTo>
                  <a:pt x="1563" y="62417"/>
                </a:lnTo>
                <a:lnTo>
                  <a:pt x="4378" y="60541"/>
                </a:lnTo>
                <a:lnTo>
                  <a:pt x="31631" y="55649"/>
                </a:lnTo>
                <a:lnTo>
                  <a:pt x="59130" y="52755"/>
                </a:lnTo>
                <a:lnTo>
                  <a:pt x="77328" y="51983"/>
                </a:lnTo>
                <a:lnTo>
                  <a:pt x="97222" y="51469"/>
                </a:lnTo>
                <a:lnTo>
                  <a:pt x="120362" y="50420"/>
                </a:lnTo>
                <a:lnTo>
                  <a:pt x="145667" y="49016"/>
                </a:lnTo>
                <a:lnTo>
                  <a:pt x="172414" y="47374"/>
                </a:lnTo>
                <a:lnTo>
                  <a:pt x="201535" y="45574"/>
                </a:lnTo>
                <a:lnTo>
                  <a:pt x="232237" y="43668"/>
                </a:lnTo>
                <a:lnTo>
                  <a:pt x="263993" y="41692"/>
                </a:lnTo>
                <a:lnTo>
                  <a:pt x="298570" y="39669"/>
                </a:lnTo>
                <a:lnTo>
                  <a:pt x="335028" y="37615"/>
                </a:lnTo>
                <a:lnTo>
                  <a:pt x="372738" y="35540"/>
                </a:lnTo>
                <a:lnTo>
                  <a:pt x="414107" y="32745"/>
                </a:lnTo>
                <a:lnTo>
                  <a:pt x="457913" y="29471"/>
                </a:lnTo>
                <a:lnTo>
                  <a:pt x="503346" y="25878"/>
                </a:lnTo>
                <a:lnTo>
                  <a:pt x="551271" y="22776"/>
                </a:lnTo>
                <a:lnTo>
                  <a:pt x="600862" y="20003"/>
                </a:lnTo>
                <a:lnTo>
                  <a:pt x="651561" y="17448"/>
                </a:lnTo>
                <a:lnTo>
                  <a:pt x="704410" y="15746"/>
                </a:lnTo>
                <a:lnTo>
                  <a:pt x="758694" y="14610"/>
                </a:lnTo>
                <a:lnTo>
                  <a:pt x="813932" y="13853"/>
                </a:lnTo>
                <a:lnTo>
                  <a:pt x="869808" y="14055"/>
                </a:lnTo>
                <a:lnTo>
                  <a:pt x="926108" y="14894"/>
                </a:lnTo>
                <a:lnTo>
                  <a:pt x="982691" y="16159"/>
                </a:lnTo>
                <a:lnTo>
                  <a:pt x="1040876" y="17003"/>
                </a:lnTo>
                <a:lnTo>
                  <a:pt x="1100125" y="17565"/>
                </a:lnTo>
                <a:lnTo>
                  <a:pt x="1160087" y="17940"/>
                </a:lnTo>
                <a:lnTo>
                  <a:pt x="1223344" y="17485"/>
                </a:lnTo>
                <a:lnTo>
                  <a:pt x="1288798" y="16475"/>
                </a:lnTo>
                <a:lnTo>
                  <a:pt x="1355719" y="15096"/>
                </a:lnTo>
                <a:lnTo>
                  <a:pt x="1424321" y="13472"/>
                </a:lnTo>
                <a:lnTo>
                  <a:pt x="1494046" y="11683"/>
                </a:lnTo>
                <a:lnTo>
                  <a:pt x="1564516" y="9786"/>
                </a:lnTo>
                <a:lnTo>
                  <a:pt x="1634075" y="7815"/>
                </a:lnTo>
                <a:lnTo>
                  <a:pt x="1703025" y="5795"/>
                </a:lnTo>
                <a:lnTo>
                  <a:pt x="1771570" y="3744"/>
                </a:lnTo>
                <a:lnTo>
                  <a:pt x="1840550" y="2376"/>
                </a:lnTo>
                <a:lnTo>
                  <a:pt x="1909819" y="1464"/>
                </a:lnTo>
                <a:lnTo>
                  <a:pt x="1979283" y="856"/>
                </a:lnTo>
                <a:lnTo>
                  <a:pt x="2046052" y="451"/>
                </a:lnTo>
                <a:lnTo>
                  <a:pt x="2111026" y="180"/>
                </a:lnTo>
                <a:lnTo>
                  <a:pt x="2174804" y="0"/>
                </a:lnTo>
                <a:lnTo>
                  <a:pt x="2236372" y="586"/>
                </a:lnTo>
                <a:lnTo>
                  <a:pt x="2296468" y="1681"/>
                </a:lnTo>
                <a:lnTo>
                  <a:pt x="2355582" y="3118"/>
                </a:lnTo>
                <a:lnTo>
                  <a:pt x="2413335" y="5486"/>
                </a:lnTo>
                <a:lnTo>
                  <a:pt x="2470181" y="8476"/>
                </a:lnTo>
                <a:lnTo>
                  <a:pt x="2526424" y="11881"/>
                </a:lnTo>
                <a:lnTo>
                  <a:pt x="2563919" y="14150"/>
                </a:lnTo>
                <a:lnTo>
                  <a:pt x="2638909" y="1869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6" name="SMARTInkShape-Group744"/>
          <p:cNvGrpSpPr/>
          <p:nvPr/>
        </p:nvGrpSpPr>
        <p:grpSpPr>
          <a:xfrm>
            <a:off x="1727200" y="4329094"/>
            <a:ext cx="669299" cy="290343"/>
            <a:chOff x="1727200" y="4329094"/>
            <a:chExt cx="669299" cy="290343"/>
          </a:xfrm>
        </p:grpSpPr>
        <p:sp>
          <p:nvSpPr>
            <p:cNvPr id="307" name="SMARTInkShape-3815"/>
            <p:cNvSpPr/>
            <p:nvPr>
              <p:custDataLst>
                <p:tags r:id="rId192"/>
              </p:custDataLst>
            </p:nvPr>
          </p:nvSpPr>
          <p:spPr>
            <a:xfrm>
              <a:off x="2342334" y="4329094"/>
              <a:ext cx="54165" cy="290343"/>
            </a:xfrm>
            <a:custGeom>
              <a:avLst/>
              <a:gdLst/>
              <a:ahLst/>
              <a:cxnLst/>
              <a:rect l="0" t="0" r="0" b="0"/>
              <a:pathLst>
                <a:path w="54165" h="290343">
                  <a:moveTo>
                    <a:pt x="51616" y="14306"/>
                  </a:moveTo>
                  <a:lnTo>
                    <a:pt x="51616" y="14306"/>
                  </a:lnTo>
                  <a:lnTo>
                    <a:pt x="42778" y="0"/>
                  </a:lnTo>
                  <a:lnTo>
                    <a:pt x="41491" y="1947"/>
                  </a:lnTo>
                  <a:lnTo>
                    <a:pt x="40060" y="13517"/>
                  </a:lnTo>
                  <a:lnTo>
                    <a:pt x="43188" y="39825"/>
                  </a:lnTo>
                  <a:lnTo>
                    <a:pt x="45997" y="56719"/>
                  </a:lnTo>
                  <a:lnTo>
                    <a:pt x="48575" y="75037"/>
                  </a:lnTo>
                  <a:lnTo>
                    <a:pt x="51000" y="94304"/>
                  </a:lnTo>
                  <a:lnTo>
                    <a:pt x="53322" y="114205"/>
                  </a:lnTo>
                  <a:lnTo>
                    <a:pt x="54164" y="133116"/>
                  </a:lnTo>
                  <a:lnTo>
                    <a:pt x="54021" y="151368"/>
                  </a:lnTo>
                  <a:lnTo>
                    <a:pt x="53219" y="169181"/>
                  </a:lnTo>
                  <a:lnTo>
                    <a:pt x="50568" y="186701"/>
                  </a:lnTo>
                  <a:lnTo>
                    <a:pt x="46684" y="204025"/>
                  </a:lnTo>
                  <a:lnTo>
                    <a:pt x="41978" y="221218"/>
                  </a:lnTo>
                  <a:lnTo>
                    <a:pt x="27342" y="249730"/>
                  </a:lnTo>
                  <a:lnTo>
                    <a:pt x="6794" y="279970"/>
                  </a:lnTo>
                  <a:lnTo>
                    <a:pt x="651" y="289718"/>
                  </a:lnTo>
                  <a:lnTo>
                    <a:pt x="0" y="290342"/>
                  </a:lnTo>
                  <a:lnTo>
                    <a:pt x="816" y="287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3816"/>
            <p:cNvSpPr/>
            <p:nvPr>
              <p:custDataLst>
                <p:tags r:id="rId193"/>
              </p:custDataLst>
            </p:nvPr>
          </p:nvSpPr>
          <p:spPr>
            <a:xfrm>
              <a:off x="2235200" y="440055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19050"/>
                  </a:moveTo>
                  <a:lnTo>
                    <a:pt x="0" y="19050"/>
                  </a:lnTo>
                  <a:lnTo>
                    <a:pt x="26367" y="1026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3817"/>
            <p:cNvSpPr/>
            <p:nvPr>
              <p:custDataLst>
                <p:tags r:id="rId194"/>
              </p:custDataLst>
            </p:nvPr>
          </p:nvSpPr>
          <p:spPr>
            <a:xfrm>
              <a:off x="2222500" y="4349750"/>
              <a:ext cx="44451" cy="113091"/>
            </a:xfrm>
            <a:custGeom>
              <a:avLst/>
              <a:gdLst/>
              <a:ahLst/>
              <a:cxnLst/>
              <a:rect l="0" t="0" r="0" b="0"/>
              <a:pathLst>
                <a:path w="44451" h="113091">
                  <a:moveTo>
                    <a:pt x="0" y="0"/>
                  </a:moveTo>
                  <a:lnTo>
                    <a:pt x="0" y="0"/>
                  </a:lnTo>
                  <a:lnTo>
                    <a:pt x="12209" y="12209"/>
                  </a:lnTo>
                  <a:lnTo>
                    <a:pt x="16010" y="23535"/>
                  </a:lnTo>
                  <a:lnTo>
                    <a:pt x="16993" y="38683"/>
                  </a:lnTo>
                  <a:lnTo>
                    <a:pt x="12875" y="66338"/>
                  </a:lnTo>
                  <a:lnTo>
                    <a:pt x="5147" y="92015"/>
                  </a:lnTo>
                  <a:lnTo>
                    <a:pt x="5345" y="106512"/>
                  </a:lnTo>
                  <a:lnTo>
                    <a:pt x="7797" y="110519"/>
                  </a:lnTo>
                  <a:lnTo>
                    <a:pt x="11548" y="112485"/>
                  </a:lnTo>
                  <a:lnTo>
                    <a:pt x="16165" y="113090"/>
                  </a:lnTo>
                  <a:lnTo>
                    <a:pt x="26940" y="109999"/>
                  </a:lnTo>
                  <a:lnTo>
                    <a:pt x="444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3818"/>
            <p:cNvSpPr/>
            <p:nvPr>
              <p:custDataLst>
                <p:tags r:id="rId195"/>
              </p:custDataLst>
            </p:nvPr>
          </p:nvSpPr>
          <p:spPr>
            <a:xfrm>
              <a:off x="1727200" y="4449383"/>
              <a:ext cx="31751" cy="141668"/>
            </a:xfrm>
            <a:custGeom>
              <a:avLst/>
              <a:gdLst/>
              <a:ahLst/>
              <a:cxnLst/>
              <a:rect l="0" t="0" r="0" b="0"/>
              <a:pathLst>
                <a:path w="31751" h="141668">
                  <a:moveTo>
                    <a:pt x="31750" y="21017"/>
                  </a:moveTo>
                  <a:lnTo>
                    <a:pt x="31750" y="21017"/>
                  </a:lnTo>
                  <a:lnTo>
                    <a:pt x="31750" y="0"/>
                  </a:lnTo>
                  <a:lnTo>
                    <a:pt x="26681" y="27761"/>
                  </a:lnTo>
                  <a:lnTo>
                    <a:pt x="22912" y="49414"/>
                  </a:lnTo>
                  <a:lnTo>
                    <a:pt x="18885" y="71268"/>
                  </a:lnTo>
                  <a:lnTo>
                    <a:pt x="14532" y="101523"/>
                  </a:lnTo>
                  <a:lnTo>
                    <a:pt x="11362" y="122717"/>
                  </a:lnTo>
                  <a:lnTo>
                    <a:pt x="5954" y="133465"/>
                  </a:lnTo>
                  <a:lnTo>
                    <a:pt x="0" y="14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3819"/>
            <p:cNvSpPr/>
            <p:nvPr>
              <p:custDataLst>
                <p:tags r:id="rId196"/>
              </p:custDataLst>
            </p:nvPr>
          </p:nvSpPr>
          <p:spPr>
            <a:xfrm>
              <a:off x="1733550" y="4435707"/>
              <a:ext cx="83546" cy="174986"/>
            </a:xfrm>
            <a:custGeom>
              <a:avLst/>
              <a:gdLst/>
              <a:ahLst/>
              <a:cxnLst/>
              <a:rect l="0" t="0" r="0" b="0"/>
              <a:pathLst>
                <a:path w="83546" h="174986">
                  <a:moveTo>
                    <a:pt x="6350" y="34693"/>
                  </a:moveTo>
                  <a:lnTo>
                    <a:pt x="6350" y="34693"/>
                  </a:lnTo>
                  <a:lnTo>
                    <a:pt x="8231" y="13970"/>
                  </a:lnTo>
                  <a:lnTo>
                    <a:pt x="9721" y="8178"/>
                  </a:lnTo>
                  <a:lnTo>
                    <a:pt x="12125" y="4316"/>
                  </a:lnTo>
                  <a:lnTo>
                    <a:pt x="15139" y="1742"/>
                  </a:lnTo>
                  <a:lnTo>
                    <a:pt x="18559" y="25"/>
                  </a:lnTo>
                  <a:lnTo>
                    <a:pt x="28004" y="0"/>
                  </a:lnTo>
                  <a:lnTo>
                    <a:pt x="39257" y="3046"/>
                  </a:lnTo>
                  <a:lnTo>
                    <a:pt x="51315" y="9103"/>
                  </a:lnTo>
                  <a:lnTo>
                    <a:pt x="70003" y="27189"/>
                  </a:lnTo>
                  <a:lnTo>
                    <a:pt x="82203" y="53793"/>
                  </a:lnTo>
                  <a:lnTo>
                    <a:pt x="83545" y="84018"/>
                  </a:lnTo>
                  <a:lnTo>
                    <a:pt x="79474" y="111945"/>
                  </a:lnTo>
                  <a:lnTo>
                    <a:pt x="67057" y="141466"/>
                  </a:lnTo>
                  <a:lnTo>
                    <a:pt x="52146" y="156466"/>
                  </a:lnTo>
                  <a:lnTo>
                    <a:pt x="23941" y="174222"/>
                  </a:lnTo>
                  <a:lnTo>
                    <a:pt x="18783" y="174985"/>
                  </a:lnTo>
                  <a:lnTo>
                    <a:pt x="13933" y="174082"/>
                  </a:lnTo>
                  <a:lnTo>
                    <a:pt x="9289" y="172069"/>
                  </a:lnTo>
                  <a:lnTo>
                    <a:pt x="6192" y="168610"/>
                  </a:lnTo>
                  <a:lnTo>
                    <a:pt x="0" y="1489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3820"/>
            <p:cNvSpPr/>
            <p:nvPr>
              <p:custDataLst>
                <p:tags r:id="rId197"/>
              </p:custDataLst>
            </p:nvPr>
          </p:nvSpPr>
          <p:spPr>
            <a:xfrm>
              <a:off x="1998282" y="4382383"/>
              <a:ext cx="21019" cy="5468"/>
            </a:xfrm>
            <a:custGeom>
              <a:avLst/>
              <a:gdLst/>
              <a:ahLst/>
              <a:cxnLst/>
              <a:rect l="0" t="0" r="0" b="0"/>
              <a:pathLst>
                <a:path w="21019" h="5468">
                  <a:moveTo>
                    <a:pt x="21018" y="5467"/>
                  </a:moveTo>
                  <a:lnTo>
                    <a:pt x="21018" y="5467"/>
                  </a:lnTo>
                  <a:lnTo>
                    <a:pt x="1245" y="0"/>
                  </a:lnTo>
                  <a:lnTo>
                    <a:pt x="75" y="411"/>
                  </a:lnTo>
                  <a:lnTo>
                    <a:pt x="0" y="1391"/>
                  </a:lnTo>
                  <a:lnTo>
                    <a:pt x="196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3821"/>
            <p:cNvSpPr/>
            <p:nvPr>
              <p:custDataLst>
                <p:tags r:id="rId198"/>
              </p:custDataLst>
            </p:nvPr>
          </p:nvSpPr>
          <p:spPr>
            <a:xfrm>
              <a:off x="1988956" y="4431333"/>
              <a:ext cx="17645" cy="51768"/>
            </a:xfrm>
            <a:custGeom>
              <a:avLst/>
              <a:gdLst/>
              <a:ahLst/>
              <a:cxnLst/>
              <a:rect l="0" t="0" r="0" b="0"/>
              <a:pathLst>
                <a:path w="17645" h="51768">
                  <a:moveTo>
                    <a:pt x="17644" y="7317"/>
                  </a:moveTo>
                  <a:lnTo>
                    <a:pt x="17644" y="7317"/>
                  </a:lnTo>
                  <a:lnTo>
                    <a:pt x="17644" y="575"/>
                  </a:lnTo>
                  <a:lnTo>
                    <a:pt x="16233" y="0"/>
                  </a:lnTo>
                  <a:lnTo>
                    <a:pt x="10902" y="3124"/>
                  </a:lnTo>
                  <a:lnTo>
                    <a:pt x="3338" y="19559"/>
                  </a:lnTo>
                  <a:lnTo>
                    <a:pt x="0" y="38931"/>
                  </a:lnTo>
                  <a:lnTo>
                    <a:pt x="237" y="43209"/>
                  </a:lnTo>
                  <a:lnTo>
                    <a:pt x="1100" y="46062"/>
                  </a:lnTo>
                  <a:lnTo>
                    <a:pt x="4944" y="51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3822"/>
            <p:cNvSpPr/>
            <p:nvPr>
              <p:custDataLst>
                <p:tags r:id="rId199"/>
              </p:custDataLst>
            </p:nvPr>
          </p:nvSpPr>
          <p:spPr>
            <a:xfrm>
              <a:off x="2083139" y="4394200"/>
              <a:ext cx="94912" cy="84195"/>
            </a:xfrm>
            <a:custGeom>
              <a:avLst/>
              <a:gdLst/>
              <a:ahLst/>
              <a:cxnLst/>
              <a:rect l="0" t="0" r="0" b="0"/>
              <a:pathLst>
                <a:path w="94912" h="84195">
                  <a:moveTo>
                    <a:pt x="12361" y="0"/>
                  </a:moveTo>
                  <a:lnTo>
                    <a:pt x="12361" y="0"/>
                  </a:lnTo>
                  <a:lnTo>
                    <a:pt x="11656" y="10844"/>
                  </a:lnTo>
                  <a:lnTo>
                    <a:pt x="3523" y="42063"/>
                  </a:lnTo>
                  <a:lnTo>
                    <a:pt x="169" y="72123"/>
                  </a:lnTo>
                  <a:lnTo>
                    <a:pt x="0" y="75598"/>
                  </a:lnTo>
                  <a:lnTo>
                    <a:pt x="1298" y="77210"/>
                  </a:lnTo>
                  <a:lnTo>
                    <a:pt x="3575" y="77579"/>
                  </a:lnTo>
                  <a:lnTo>
                    <a:pt x="6504" y="77119"/>
                  </a:lnTo>
                  <a:lnTo>
                    <a:pt x="17367" y="69730"/>
                  </a:lnTo>
                  <a:lnTo>
                    <a:pt x="30955" y="40453"/>
                  </a:lnTo>
                  <a:lnTo>
                    <a:pt x="36417" y="28373"/>
                  </a:lnTo>
                  <a:lnTo>
                    <a:pt x="32176" y="55547"/>
                  </a:lnTo>
                  <a:lnTo>
                    <a:pt x="35009" y="72354"/>
                  </a:lnTo>
                  <a:lnTo>
                    <a:pt x="40301" y="79900"/>
                  </a:lnTo>
                  <a:lnTo>
                    <a:pt x="43688" y="82900"/>
                  </a:lnTo>
                  <a:lnTo>
                    <a:pt x="47357" y="84194"/>
                  </a:lnTo>
                  <a:lnTo>
                    <a:pt x="55196" y="83751"/>
                  </a:lnTo>
                  <a:lnTo>
                    <a:pt x="63384" y="75558"/>
                  </a:lnTo>
                  <a:lnTo>
                    <a:pt x="83509" y="47302"/>
                  </a:lnTo>
                  <a:lnTo>
                    <a:pt x="89844" y="33017"/>
                  </a:lnTo>
                  <a:lnTo>
                    <a:pt x="9491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3823"/>
            <p:cNvSpPr/>
            <p:nvPr>
              <p:custDataLst>
                <p:tags r:id="rId200"/>
              </p:custDataLst>
            </p:nvPr>
          </p:nvSpPr>
          <p:spPr>
            <a:xfrm>
              <a:off x="1858730" y="4521355"/>
              <a:ext cx="122471" cy="84610"/>
            </a:xfrm>
            <a:custGeom>
              <a:avLst/>
              <a:gdLst/>
              <a:ahLst/>
              <a:cxnLst/>
              <a:rect l="0" t="0" r="0" b="0"/>
              <a:pathLst>
                <a:path w="122471" h="84610">
                  <a:moveTo>
                    <a:pt x="39920" y="44295"/>
                  </a:moveTo>
                  <a:lnTo>
                    <a:pt x="39920" y="44295"/>
                  </a:lnTo>
                  <a:lnTo>
                    <a:pt x="43291" y="47666"/>
                  </a:lnTo>
                  <a:lnTo>
                    <a:pt x="44989" y="47953"/>
                  </a:lnTo>
                  <a:lnTo>
                    <a:pt x="46828" y="47439"/>
                  </a:lnTo>
                  <a:lnTo>
                    <a:pt x="66360" y="38228"/>
                  </a:lnTo>
                  <a:lnTo>
                    <a:pt x="75425" y="28898"/>
                  </a:lnTo>
                  <a:lnTo>
                    <a:pt x="77701" y="23447"/>
                  </a:lnTo>
                  <a:lnTo>
                    <a:pt x="78349" y="11746"/>
                  </a:lnTo>
                  <a:lnTo>
                    <a:pt x="75417" y="7073"/>
                  </a:lnTo>
                  <a:lnTo>
                    <a:pt x="64634" y="0"/>
                  </a:lnTo>
                  <a:lnTo>
                    <a:pt x="46670" y="2031"/>
                  </a:lnTo>
                  <a:lnTo>
                    <a:pt x="35954" y="5535"/>
                  </a:lnTo>
                  <a:lnTo>
                    <a:pt x="18402" y="18837"/>
                  </a:lnTo>
                  <a:lnTo>
                    <a:pt x="5662" y="35802"/>
                  </a:lnTo>
                  <a:lnTo>
                    <a:pt x="0" y="52750"/>
                  </a:lnTo>
                  <a:lnTo>
                    <a:pt x="1312" y="60515"/>
                  </a:lnTo>
                  <a:lnTo>
                    <a:pt x="10296" y="74787"/>
                  </a:lnTo>
                  <a:lnTo>
                    <a:pt x="25578" y="82542"/>
                  </a:lnTo>
                  <a:lnTo>
                    <a:pt x="34592" y="84609"/>
                  </a:lnTo>
                  <a:lnTo>
                    <a:pt x="55896" y="83144"/>
                  </a:lnTo>
                  <a:lnTo>
                    <a:pt x="78771" y="77083"/>
                  </a:lnTo>
                  <a:lnTo>
                    <a:pt x="107954" y="63888"/>
                  </a:lnTo>
                  <a:lnTo>
                    <a:pt x="122470" y="56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4" name="SMARTInkShape-Group745"/>
          <p:cNvGrpSpPr/>
          <p:nvPr/>
        </p:nvGrpSpPr>
        <p:grpSpPr>
          <a:xfrm>
            <a:off x="1244600" y="4361483"/>
            <a:ext cx="518519" cy="305768"/>
            <a:chOff x="1244600" y="4361483"/>
            <a:chExt cx="518519" cy="305768"/>
          </a:xfrm>
        </p:grpSpPr>
        <p:sp>
          <p:nvSpPr>
            <p:cNvPr id="317" name="SMARTInkShape-3824"/>
            <p:cNvSpPr/>
            <p:nvPr>
              <p:custDataLst>
                <p:tags r:id="rId185"/>
              </p:custDataLst>
            </p:nvPr>
          </p:nvSpPr>
          <p:spPr>
            <a:xfrm>
              <a:off x="1397000" y="4540390"/>
              <a:ext cx="107951" cy="69711"/>
            </a:xfrm>
            <a:custGeom>
              <a:avLst/>
              <a:gdLst/>
              <a:ahLst/>
              <a:cxnLst/>
              <a:rect l="0" t="0" r="0" b="0"/>
              <a:pathLst>
                <a:path w="107951" h="69711">
                  <a:moveTo>
                    <a:pt x="0" y="44310"/>
                  </a:moveTo>
                  <a:lnTo>
                    <a:pt x="0" y="44310"/>
                  </a:lnTo>
                  <a:lnTo>
                    <a:pt x="6742" y="47681"/>
                  </a:lnTo>
                  <a:lnTo>
                    <a:pt x="24419" y="49777"/>
                  </a:lnTo>
                  <a:lnTo>
                    <a:pt x="47530" y="43657"/>
                  </a:lnTo>
                  <a:lnTo>
                    <a:pt x="68881" y="29535"/>
                  </a:lnTo>
                  <a:lnTo>
                    <a:pt x="76475" y="17988"/>
                  </a:lnTo>
                  <a:lnTo>
                    <a:pt x="78500" y="11945"/>
                  </a:lnTo>
                  <a:lnTo>
                    <a:pt x="77733" y="7211"/>
                  </a:lnTo>
                  <a:lnTo>
                    <a:pt x="75106" y="3350"/>
                  </a:lnTo>
                  <a:lnTo>
                    <a:pt x="71237" y="69"/>
                  </a:lnTo>
                  <a:lnTo>
                    <a:pt x="65130" y="0"/>
                  </a:lnTo>
                  <a:lnTo>
                    <a:pt x="48938" y="5567"/>
                  </a:lnTo>
                  <a:lnTo>
                    <a:pt x="33744" y="18859"/>
                  </a:lnTo>
                  <a:lnTo>
                    <a:pt x="26730" y="27343"/>
                  </a:lnTo>
                  <a:lnTo>
                    <a:pt x="23464" y="35115"/>
                  </a:lnTo>
                  <a:lnTo>
                    <a:pt x="22699" y="42413"/>
                  </a:lnTo>
                  <a:lnTo>
                    <a:pt x="23599" y="49396"/>
                  </a:lnTo>
                  <a:lnTo>
                    <a:pt x="28433" y="55461"/>
                  </a:lnTo>
                  <a:lnTo>
                    <a:pt x="45092" y="65964"/>
                  </a:lnTo>
                  <a:lnTo>
                    <a:pt x="68489" y="69692"/>
                  </a:lnTo>
                  <a:lnTo>
                    <a:pt x="107950" y="69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3825"/>
            <p:cNvSpPr/>
            <p:nvPr>
              <p:custDataLst>
                <p:tags r:id="rId186"/>
              </p:custDataLst>
            </p:nvPr>
          </p:nvSpPr>
          <p:spPr>
            <a:xfrm>
              <a:off x="1637944" y="4361483"/>
              <a:ext cx="70207" cy="274018"/>
            </a:xfrm>
            <a:custGeom>
              <a:avLst/>
              <a:gdLst/>
              <a:ahLst/>
              <a:cxnLst/>
              <a:rect l="0" t="0" r="0" b="0"/>
              <a:pathLst>
                <a:path w="70207" h="274018">
                  <a:moveTo>
                    <a:pt x="70206" y="7317"/>
                  </a:moveTo>
                  <a:lnTo>
                    <a:pt x="70206" y="7317"/>
                  </a:lnTo>
                  <a:lnTo>
                    <a:pt x="63464" y="575"/>
                  </a:lnTo>
                  <a:lnTo>
                    <a:pt x="60067" y="0"/>
                  </a:lnTo>
                  <a:lnTo>
                    <a:pt x="56391" y="1028"/>
                  </a:lnTo>
                  <a:lnTo>
                    <a:pt x="52530" y="3124"/>
                  </a:lnTo>
                  <a:lnTo>
                    <a:pt x="40713" y="24268"/>
                  </a:lnTo>
                  <a:lnTo>
                    <a:pt x="33611" y="39784"/>
                  </a:lnTo>
                  <a:lnTo>
                    <a:pt x="26759" y="58595"/>
                  </a:lnTo>
                  <a:lnTo>
                    <a:pt x="20075" y="79603"/>
                  </a:lnTo>
                  <a:lnTo>
                    <a:pt x="13502" y="102074"/>
                  </a:lnTo>
                  <a:lnTo>
                    <a:pt x="8414" y="123405"/>
                  </a:lnTo>
                  <a:lnTo>
                    <a:pt x="4317" y="143975"/>
                  </a:lnTo>
                  <a:lnTo>
                    <a:pt x="880" y="164039"/>
                  </a:lnTo>
                  <a:lnTo>
                    <a:pt x="0" y="182354"/>
                  </a:lnTo>
                  <a:lnTo>
                    <a:pt x="824" y="199503"/>
                  </a:lnTo>
                  <a:lnTo>
                    <a:pt x="6209" y="229610"/>
                  </a:lnTo>
                  <a:lnTo>
                    <a:pt x="19023" y="259605"/>
                  </a:lnTo>
                  <a:lnTo>
                    <a:pt x="25756" y="274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3826"/>
            <p:cNvSpPr/>
            <p:nvPr>
              <p:custDataLst>
                <p:tags r:id="rId187"/>
              </p:custDataLst>
            </p:nvPr>
          </p:nvSpPr>
          <p:spPr>
            <a:xfrm>
              <a:off x="1295400" y="4385913"/>
              <a:ext cx="44451" cy="230538"/>
            </a:xfrm>
            <a:custGeom>
              <a:avLst/>
              <a:gdLst/>
              <a:ahLst/>
              <a:cxnLst/>
              <a:rect l="0" t="0" r="0" b="0"/>
              <a:pathLst>
                <a:path w="44451" h="230538">
                  <a:moveTo>
                    <a:pt x="44450" y="27337"/>
                  </a:moveTo>
                  <a:lnTo>
                    <a:pt x="44450" y="27337"/>
                  </a:lnTo>
                  <a:lnTo>
                    <a:pt x="44450" y="0"/>
                  </a:lnTo>
                  <a:lnTo>
                    <a:pt x="41079" y="23862"/>
                  </a:lnTo>
                  <a:lnTo>
                    <a:pt x="37969" y="39132"/>
                  </a:lnTo>
                  <a:lnTo>
                    <a:pt x="33780" y="57072"/>
                  </a:lnTo>
                  <a:lnTo>
                    <a:pt x="28870" y="76794"/>
                  </a:lnTo>
                  <a:lnTo>
                    <a:pt x="24891" y="96291"/>
                  </a:lnTo>
                  <a:lnTo>
                    <a:pt x="21533" y="115640"/>
                  </a:lnTo>
                  <a:lnTo>
                    <a:pt x="18589" y="134889"/>
                  </a:lnTo>
                  <a:lnTo>
                    <a:pt x="15920" y="151955"/>
                  </a:lnTo>
                  <a:lnTo>
                    <a:pt x="11074" y="182206"/>
                  </a:lnTo>
                  <a:lnTo>
                    <a:pt x="7750" y="212924"/>
                  </a:lnTo>
                  <a:lnTo>
                    <a:pt x="5091" y="222709"/>
                  </a:lnTo>
                  <a:lnTo>
                    <a:pt x="0" y="2305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3827"/>
            <p:cNvSpPr/>
            <p:nvPr>
              <p:custDataLst>
                <p:tags r:id="rId188"/>
              </p:custDataLst>
            </p:nvPr>
          </p:nvSpPr>
          <p:spPr>
            <a:xfrm>
              <a:off x="1244600" y="4425950"/>
              <a:ext cx="38101" cy="241301"/>
            </a:xfrm>
            <a:custGeom>
              <a:avLst/>
              <a:gdLst/>
              <a:ahLst/>
              <a:cxnLst/>
              <a:rect l="0" t="0" r="0" b="0"/>
              <a:pathLst>
                <a:path w="38101" h="241301">
                  <a:moveTo>
                    <a:pt x="38100" y="0"/>
                  </a:moveTo>
                  <a:lnTo>
                    <a:pt x="38100" y="0"/>
                  </a:lnTo>
                  <a:lnTo>
                    <a:pt x="38100" y="20226"/>
                  </a:lnTo>
                  <a:lnTo>
                    <a:pt x="34337" y="50852"/>
                  </a:lnTo>
                  <a:lnTo>
                    <a:pt x="31358" y="69885"/>
                  </a:lnTo>
                  <a:lnTo>
                    <a:pt x="27961" y="89629"/>
                  </a:lnTo>
                  <a:lnTo>
                    <a:pt x="24285" y="109847"/>
                  </a:lnTo>
                  <a:lnTo>
                    <a:pt x="20423" y="130381"/>
                  </a:lnTo>
                  <a:lnTo>
                    <a:pt x="16438" y="149010"/>
                  </a:lnTo>
                  <a:lnTo>
                    <a:pt x="12370" y="166367"/>
                  </a:lnTo>
                  <a:lnTo>
                    <a:pt x="5498" y="196708"/>
                  </a:lnTo>
                  <a:lnTo>
                    <a:pt x="1629" y="226833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3828"/>
            <p:cNvSpPr/>
            <p:nvPr>
              <p:custDataLst>
                <p:tags r:id="rId189"/>
              </p:custDataLst>
            </p:nvPr>
          </p:nvSpPr>
          <p:spPr>
            <a:xfrm>
              <a:off x="1283545" y="4395875"/>
              <a:ext cx="100756" cy="245976"/>
            </a:xfrm>
            <a:custGeom>
              <a:avLst/>
              <a:gdLst/>
              <a:ahLst/>
              <a:cxnLst/>
              <a:rect l="0" t="0" r="0" b="0"/>
              <a:pathLst>
                <a:path w="100756" h="245976">
                  <a:moveTo>
                    <a:pt x="5505" y="61825"/>
                  </a:moveTo>
                  <a:lnTo>
                    <a:pt x="5505" y="61825"/>
                  </a:lnTo>
                  <a:lnTo>
                    <a:pt x="3624" y="32932"/>
                  </a:lnTo>
                  <a:lnTo>
                    <a:pt x="1847" y="22878"/>
                  </a:lnTo>
                  <a:lnTo>
                    <a:pt x="3409" y="13706"/>
                  </a:lnTo>
                  <a:lnTo>
                    <a:pt x="6224" y="9990"/>
                  </a:lnTo>
                  <a:lnTo>
                    <a:pt x="14997" y="3980"/>
                  </a:lnTo>
                  <a:lnTo>
                    <a:pt x="35207" y="0"/>
                  </a:lnTo>
                  <a:lnTo>
                    <a:pt x="65811" y="2192"/>
                  </a:lnTo>
                  <a:lnTo>
                    <a:pt x="73931" y="5137"/>
                  </a:lnTo>
                  <a:lnTo>
                    <a:pt x="84835" y="14052"/>
                  </a:lnTo>
                  <a:lnTo>
                    <a:pt x="86614" y="21510"/>
                  </a:lnTo>
                  <a:lnTo>
                    <a:pt x="84828" y="41085"/>
                  </a:lnTo>
                  <a:lnTo>
                    <a:pt x="71804" y="63896"/>
                  </a:lnTo>
                  <a:lnTo>
                    <a:pt x="51905" y="87440"/>
                  </a:lnTo>
                  <a:lnTo>
                    <a:pt x="28949" y="109663"/>
                  </a:lnTo>
                  <a:lnTo>
                    <a:pt x="12162" y="131299"/>
                  </a:lnTo>
                  <a:lnTo>
                    <a:pt x="2114" y="151969"/>
                  </a:lnTo>
                  <a:lnTo>
                    <a:pt x="0" y="170563"/>
                  </a:lnTo>
                  <a:lnTo>
                    <a:pt x="7056" y="188234"/>
                  </a:lnTo>
                  <a:lnTo>
                    <a:pt x="26896" y="212169"/>
                  </a:lnTo>
                  <a:lnTo>
                    <a:pt x="50649" y="230784"/>
                  </a:lnTo>
                  <a:lnTo>
                    <a:pt x="67197" y="239223"/>
                  </a:lnTo>
                  <a:lnTo>
                    <a:pt x="100755" y="245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3829"/>
            <p:cNvSpPr/>
            <p:nvPr>
              <p:custDataLst>
                <p:tags r:id="rId190"/>
              </p:custDataLst>
            </p:nvPr>
          </p:nvSpPr>
          <p:spPr>
            <a:xfrm>
              <a:off x="1748432" y="4582788"/>
              <a:ext cx="14687" cy="12947"/>
            </a:xfrm>
            <a:custGeom>
              <a:avLst/>
              <a:gdLst/>
              <a:ahLst/>
              <a:cxnLst/>
              <a:rect l="0" t="0" r="0" b="0"/>
              <a:pathLst>
                <a:path w="14687" h="12947">
                  <a:moveTo>
                    <a:pt x="0" y="0"/>
                  </a:moveTo>
                  <a:lnTo>
                    <a:pt x="0" y="0"/>
                  </a:lnTo>
                  <a:lnTo>
                    <a:pt x="1380" y="2748"/>
                  </a:lnTo>
                  <a:lnTo>
                    <a:pt x="6543" y="8819"/>
                  </a:lnTo>
                  <a:lnTo>
                    <a:pt x="14686" y="12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3830"/>
            <p:cNvSpPr/>
            <p:nvPr>
              <p:custDataLst>
                <p:tags r:id="rId191"/>
              </p:custDataLst>
            </p:nvPr>
          </p:nvSpPr>
          <p:spPr>
            <a:xfrm>
              <a:off x="1733550" y="4565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5" name="SMARTInkShape-3831"/>
          <p:cNvSpPr/>
          <p:nvPr>
            <p:custDataLst>
              <p:tags r:id="rId3"/>
            </p:custDataLst>
          </p:nvPr>
        </p:nvSpPr>
        <p:spPr>
          <a:xfrm>
            <a:off x="8159750" y="4000500"/>
            <a:ext cx="75000" cy="260351"/>
          </a:xfrm>
          <a:custGeom>
            <a:avLst/>
            <a:gdLst/>
            <a:ahLst/>
            <a:cxnLst/>
            <a:rect l="0" t="0" r="0" b="0"/>
            <a:pathLst>
              <a:path w="75000" h="260351">
                <a:moveTo>
                  <a:pt x="0" y="0"/>
                </a:moveTo>
                <a:lnTo>
                  <a:pt x="0" y="0"/>
                </a:lnTo>
                <a:lnTo>
                  <a:pt x="10113" y="6742"/>
                </a:lnTo>
                <a:lnTo>
                  <a:pt x="23144" y="27789"/>
                </a:lnTo>
                <a:lnTo>
                  <a:pt x="37333" y="52097"/>
                </a:lnTo>
                <a:lnTo>
                  <a:pt x="53987" y="81715"/>
                </a:lnTo>
                <a:lnTo>
                  <a:pt x="61391" y="97516"/>
                </a:lnTo>
                <a:lnTo>
                  <a:pt x="68444" y="113694"/>
                </a:lnTo>
                <a:lnTo>
                  <a:pt x="74399" y="144840"/>
                </a:lnTo>
                <a:lnTo>
                  <a:pt x="74999" y="160060"/>
                </a:lnTo>
                <a:lnTo>
                  <a:pt x="66259" y="184497"/>
                </a:lnTo>
                <a:lnTo>
                  <a:pt x="43386" y="214121"/>
                </a:lnTo>
                <a:lnTo>
                  <a:pt x="13744" y="242673"/>
                </a:lnTo>
                <a:lnTo>
                  <a:pt x="6108" y="250847"/>
                </a:lnTo>
                <a:lnTo>
                  <a:pt x="0" y="260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9" name="SMARTInkShape-Group747"/>
          <p:cNvGrpSpPr/>
          <p:nvPr/>
        </p:nvGrpSpPr>
        <p:grpSpPr>
          <a:xfrm>
            <a:off x="7010400" y="4029730"/>
            <a:ext cx="1085851" cy="199371"/>
            <a:chOff x="7010400" y="4029730"/>
            <a:chExt cx="1085851" cy="199371"/>
          </a:xfrm>
        </p:grpSpPr>
        <p:sp>
          <p:nvSpPr>
            <p:cNvPr id="326" name="SMARTInkShape-3832"/>
            <p:cNvSpPr/>
            <p:nvPr>
              <p:custDataLst>
                <p:tags r:id="rId172"/>
              </p:custDataLst>
            </p:nvPr>
          </p:nvSpPr>
          <p:spPr>
            <a:xfrm>
              <a:off x="8034787" y="4066692"/>
              <a:ext cx="55114" cy="116973"/>
            </a:xfrm>
            <a:custGeom>
              <a:avLst/>
              <a:gdLst/>
              <a:ahLst/>
              <a:cxnLst/>
              <a:rect l="0" t="0" r="0" b="0"/>
              <a:pathLst>
                <a:path w="55114" h="116973">
                  <a:moveTo>
                    <a:pt x="4313" y="3658"/>
                  </a:moveTo>
                  <a:lnTo>
                    <a:pt x="4313" y="3658"/>
                  </a:lnTo>
                  <a:lnTo>
                    <a:pt x="7684" y="287"/>
                  </a:lnTo>
                  <a:lnTo>
                    <a:pt x="9382" y="0"/>
                  </a:lnTo>
                  <a:lnTo>
                    <a:pt x="11220" y="514"/>
                  </a:lnTo>
                  <a:lnTo>
                    <a:pt x="13151" y="1562"/>
                  </a:lnTo>
                  <a:lnTo>
                    <a:pt x="14439" y="3672"/>
                  </a:lnTo>
                  <a:lnTo>
                    <a:pt x="15869" y="9779"/>
                  </a:lnTo>
                  <a:lnTo>
                    <a:pt x="11012" y="40406"/>
                  </a:lnTo>
                  <a:lnTo>
                    <a:pt x="2456" y="69423"/>
                  </a:lnTo>
                  <a:lnTo>
                    <a:pt x="0" y="94797"/>
                  </a:lnTo>
                  <a:lnTo>
                    <a:pt x="1926" y="106723"/>
                  </a:lnTo>
                  <a:lnTo>
                    <a:pt x="4133" y="110468"/>
                  </a:lnTo>
                  <a:lnTo>
                    <a:pt x="7014" y="112965"/>
                  </a:lnTo>
                  <a:lnTo>
                    <a:pt x="13981" y="115739"/>
                  </a:lnTo>
                  <a:lnTo>
                    <a:pt x="21780" y="116972"/>
                  </a:lnTo>
                  <a:lnTo>
                    <a:pt x="31831" y="113757"/>
                  </a:lnTo>
                  <a:lnTo>
                    <a:pt x="55113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3833"/>
            <p:cNvSpPr/>
            <p:nvPr>
              <p:custDataLst>
                <p:tags r:id="rId173"/>
              </p:custDataLst>
            </p:nvPr>
          </p:nvSpPr>
          <p:spPr>
            <a:xfrm>
              <a:off x="8041791" y="4133850"/>
              <a:ext cx="54460" cy="5468"/>
            </a:xfrm>
            <a:custGeom>
              <a:avLst/>
              <a:gdLst/>
              <a:ahLst/>
              <a:cxnLst/>
              <a:rect l="0" t="0" r="0" b="0"/>
              <a:pathLst>
                <a:path w="54460" h="5468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562" y="5467"/>
                  </a:lnTo>
                  <a:lnTo>
                    <a:pt x="27868" y="1208"/>
                  </a:lnTo>
                  <a:lnTo>
                    <a:pt x="544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3834"/>
            <p:cNvSpPr/>
            <p:nvPr>
              <p:custDataLst>
                <p:tags r:id="rId174"/>
              </p:custDataLst>
            </p:nvPr>
          </p:nvSpPr>
          <p:spPr>
            <a:xfrm>
              <a:off x="7874508" y="4102100"/>
              <a:ext cx="84092" cy="83777"/>
            </a:xfrm>
            <a:custGeom>
              <a:avLst/>
              <a:gdLst/>
              <a:ahLst/>
              <a:cxnLst/>
              <a:rect l="0" t="0" r="0" b="0"/>
              <a:pathLst>
                <a:path w="84092" h="83777">
                  <a:moveTo>
                    <a:pt x="12192" y="12700"/>
                  </a:moveTo>
                  <a:lnTo>
                    <a:pt x="12192" y="12700"/>
                  </a:lnTo>
                  <a:lnTo>
                    <a:pt x="3354" y="33748"/>
                  </a:lnTo>
                  <a:lnTo>
                    <a:pt x="0" y="61881"/>
                  </a:lnTo>
                  <a:lnTo>
                    <a:pt x="424" y="70541"/>
                  </a:lnTo>
                  <a:lnTo>
                    <a:pt x="2963" y="76743"/>
                  </a:lnTo>
                  <a:lnTo>
                    <a:pt x="6040" y="77267"/>
                  </a:lnTo>
                  <a:lnTo>
                    <a:pt x="15102" y="74087"/>
                  </a:lnTo>
                  <a:lnTo>
                    <a:pt x="22422" y="66089"/>
                  </a:lnTo>
                  <a:lnTo>
                    <a:pt x="47128" y="35292"/>
                  </a:lnTo>
                  <a:lnTo>
                    <a:pt x="49354" y="32800"/>
                  </a:lnTo>
                  <a:lnTo>
                    <a:pt x="40117" y="55755"/>
                  </a:lnTo>
                  <a:lnTo>
                    <a:pt x="39420" y="64996"/>
                  </a:lnTo>
                  <a:lnTo>
                    <a:pt x="41462" y="73808"/>
                  </a:lnTo>
                  <a:lnTo>
                    <a:pt x="46602" y="80546"/>
                  </a:lnTo>
                  <a:lnTo>
                    <a:pt x="49949" y="83331"/>
                  </a:lnTo>
                  <a:lnTo>
                    <a:pt x="53591" y="83776"/>
                  </a:lnTo>
                  <a:lnTo>
                    <a:pt x="73731" y="74105"/>
                  </a:lnTo>
                  <a:lnTo>
                    <a:pt x="80230" y="66097"/>
                  </a:lnTo>
                  <a:lnTo>
                    <a:pt x="82950" y="60998"/>
                  </a:lnTo>
                  <a:lnTo>
                    <a:pt x="84091" y="51569"/>
                  </a:lnTo>
                  <a:lnTo>
                    <a:pt x="76694" y="21212"/>
                  </a:lnTo>
                  <a:lnTo>
                    <a:pt x="820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3835"/>
            <p:cNvSpPr/>
            <p:nvPr>
              <p:custDataLst>
                <p:tags r:id="rId175"/>
              </p:custDataLst>
            </p:nvPr>
          </p:nvSpPr>
          <p:spPr>
            <a:xfrm>
              <a:off x="7596523" y="4086029"/>
              <a:ext cx="73691" cy="140190"/>
            </a:xfrm>
            <a:custGeom>
              <a:avLst/>
              <a:gdLst/>
              <a:ahLst/>
              <a:cxnLst/>
              <a:rect l="0" t="0" r="0" b="0"/>
              <a:pathLst>
                <a:path w="73691" h="140190">
                  <a:moveTo>
                    <a:pt x="48877" y="3371"/>
                  </a:moveTo>
                  <a:lnTo>
                    <a:pt x="48877" y="3371"/>
                  </a:lnTo>
                  <a:lnTo>
                    <a:pt x="45506" y="0"/>
                  </a:lnTo>
                  <a:lnTo>
                    <a:pt x="42396" y="1123"/>
                  </a:lnTo>
                  <a:lnTo>
                    <a:pt x="33297" y="8016"/>
                  </a:lnTo>
                  <a:lnTo>
                    <a:pt x="11619" y="38417"/>
                  </a:lnTo>
                  <a:lnTo>
                    <a:pt x="961" y="64386"/>
                  </a:lnTo>
                  <a:lnTo>
                    <a:pt x="0" y="69448"/>
                  </a:lnTo>
                  <a:lnTo>
                    <a:pt x="2181" y="73528"/>
                  </a:lnTo>
                  <a:lnTo>
                    <a:pt x="12130" y="79942"/>
                  </a:lnTo>
                  <a:lnTo>
                    <a:pt x="27842" y="81383"/>
                  </a:lnTo>
                  <a:lnTo>
                    <a:pt x="52757" y="80108"/>
                  </a:lnTo>
                  <a:lnTo>
                    <a:pt x="65418" y="80515"/>
                  </a:lnTo>
                  <a:lnTo>
                    <a:pt x="73397" y="83048"/>
                  </a:lnTo>
                  <a:lnTo>
                    <a:pt x="73690" y="86828"/>
                  </a:lnTo>
                  <a:lnTo>
                    <a:pt x="68372" y="98554"/>
                  </a:lnTo>
                  <a:lnTo>
                    <a:pt x="39688" y="123302"/>
                  </a:lnTo>
                  <a:lnTo>
                    <a:pt x="20376" y="140189"/>
                  </a:lnTo>
                  <a:lnTo>
                    <a:pt x="20000" y="139738"/>
                  </a:lnTo>
                  <a:lnTo>
                    <a:pt x="23477" y="130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3836"/>
            <p:cNvSpPr/>
            <p:nvPr>
              <p:custDataLst>
                <p:tags r:id="rId176"/>
              </p:custDataLst>
            </p:nvPr>
          </p:nvSpPr>
          <p:spPr>
            <a:xfrm>
              <a:off x="7677150" y="4171950"/>
              <a:ext cx="12701" cy="44451"/>
            </a:xfrm>
            <a:custGeom>
              <a:avLst/>
              <a:gdLst/>
              <a:ahLst/>
              <a:cxnLst/>
              <a:rect l="0" t="0" r="0" b="0"/>
              <a:pathLst>
                <a:path w="12701" h="44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8115" y="31688"/>
                  </a:lnTo>
                  <a:lnTo>
                    <a:pt x="127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3837"/>
            <p:cNvSpPr/>
            <p:nvPr>
              <p:custDataLst>
                <p:tags r:id="rId177"/>
              </p:custDataLst>
            </p:nvPr>
          </p:nvSpPr>
          <p:spPr>
            <a:xfrm>
              <a:off x="7702550" y="4109333"/>
              <a:ext cx="88901" cy="94368"/>
            </a:xfrm>
            <a:custGeom>
              <a:avLst/>
              <a:gdLst/>
              <a:ahLst/>
              <a:cxnLst/>
              <a:rect l="0" t="0" r="0" b="0"/>
              <a:pathLst>
                <a:path w="88901" h="943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1" y="0"/>
                  </a:lnTo>
                  <a:lnTo>
                    <a:pt x="9434" y="1116"/>
                  </a:lnTo>
                  <a:lnTo>
                    <a:pt x="14305" y="6120"/>
                  </a:lnTo>
                  <a:lnTo>
                    <a:pt x="25333" y="33671"/>
                  </a:lnTo>
                  <a:lnTo>
                    <a:pt x="30905" y="63430"/>
                  </a:lnTo>
                  <a:lnTo>
                    <a:pt x="31639" y="78987"/>
                  </a:lnTo>
                  <a:lnTo>
                    <a:pt x="33087" y="78469"/>
                  </a:lnTo>
                  <a:lnTo>
                    <a:pt x="38459" y="74131"/>
                  </a:lnTo>
                  <a:lnTo>
                    <a:pt x="59358" y="45780"/>
                  </a:lnTo>
                  <a:lnTo>
                    <a:pt x="72873" y="33813"/>
                  </a:lnTo>
                  <a:lnTo>
                    <a:pt x="73276" y="35653"/>
                  </a:lnTo>
                  <a:lnTo>
                    <a:pt x="70441" y="66479"/>
                  </a:lnTo>
                  <a:lnTo>
                    <a:pt x="73396" y="83909"/>
                  </a:lnTo>
                  <a:lnTo>
                    <a:pt x="75741" y="87395"/>
                  </a:lnTo>
                  <a:lnTo>
                    <a:pt x="78717" y="89719"/>
                  </a:lnTo>
                  <a:lnTo>
                    <a:pt x="8890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3838"/>
            <p:cNvSpPr/>
            <p:nvPr>
              <p:custDataLst>
                <p:tags r:id="rId178"/>
              </p:custDataLst>
            </p:nvPr>
          </p:nvSpPr>
          <p:spPr>
            <a:xfrm>
              <a:off x="7334275" y="4147240"/>
              <a:ext cx="63476" cy="81861"/>
            </a:xfrm>
            <a:custGeom>
              <a:avLst/>
              <a:gdLst/>
              <a:ahLst/>
              <a:cxnLst/>
              <a:rect l="0" t="0" r="0" b="0"/>
              <a:pathLst>
                <a:path w="63476" h="81861">
                  <a:moveTo>
                    <a:pt x="12675" y="12010"/>
                  </a:moveTo>
                  <a:lnTo>
                    <a:pt x="12675" y="12010"/>
                  </a:lnTo>
                  <a:lnTo>
                    <a:pt x="11970" y="28616"/>
                  </a:lnTo>
                  <a:lnTo>
                    <a:pt x="6208" y="58789"/>
                  </a:lnTo>
                  <a:lnTo>
                    <a:pt x="0" y="81770"/>
                  </a:lnTo>
                  <a:lnTo>
                    <a:pt x="685" y="70997"/>
                  </a:lnTo>
                  <a:lnTo>
                    <a:pt x="10101" y="41378"/>
                  </a:lnTo>
                  <a:lnTo>
                    <a:pt x="14048" y="21652"/>
                  </a:lnTo>
                  <a:lnTo>
                    <a:pt x="21413" y="7172"/>
                  </a:lnTo>
                  <a:lnTo>
                    <a:pt x="24145" y="4552"/>
                  </a:lnTo>
                  <a:lnTo>
                    <a:pt x="30943" y="1639"/>
                  </a:lnTo>
                  <a:lnTo>
                    <a:pt x="42704" y="0"/>
                  </a:lnTo>
                  <a:lnTo>
                    <a:pt x="49069" y="1498"/>
                  </a:lnTo>
                  <a:lnTo>
                    <a:pt x="51755" y="2885"/>
                  </a:lnTo>
                  <a:lnTo>
                    <a:pt x="56620" y="8189"/>
                  </a:lnTo>
                  <a:lnTo>
                    <a:pt x="58905" y="11580"/>
                  </a:lnTo>
                  <a:lnTo>
                    <a:pt x="59016" y="15251"/>
                  </a:lnTo>
                  <a:lnTo>
                    <a:pt x="55379" y="23093"/>
                  </a:lnTo>
                  <a:lnTo>
                    <a:pt x="48768" y="32070"/>
                  </a:lnTo>
                  <a:lnTo>
                    <a:pt x="25033" y="51247"/>
                  </a:lnTo>
                  <a:lnTo>
                    <a:pt x="23736" y="53690"/>
                  </a:lnTo>
                  <a:lnTo>
                    <a:pt x="23577" y="56024"/>
                  </a:lnTo>
                  <a:lnTo>
                    <a:pt x="25020" y="64840"/>
                  </a:lnTo>
                  <a:lnTo>
                    <a:pt x="32012" y="74622"/>
                  </a:lnTo>
                  <a:lnTo>
                    <a:pt x="42906" y="78643"/>
                  </a:lnTo>
                  <a:lnTo>
                    <a:pt x="63475" y="81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3839"/>
            <p:cNvSpPr/>
            <p:nvPr>
              <p:custDataLst>
                <p:tags r:id="rId179"/>
              </p:custDataLst>
            </p:nvPr>
          </p:nvSpPr>
          <p:spPr>
            <a:xfrm>
              <a:off x="7500494" y="4153783"/>
              <a:ext cx="11557" cy="62618"/>
            </a:xfrm>
            <a:custGeom>
              <a:avLst/>
              <a:gdLst/>
              <a:ahLst/>
              <a:cxnLst/>
              <a:rect l="0" t="0" r="0" b="0"/>
              <a:pathLst>
                <a:path w="11557" h="62618">
                  <a:moveTo>
                    <a:pt x="11556" y="5467"/>
                  </a:moveTo>
                  <a:lnTo>
                    <a:pt x="11556" y="5467"/>
                  </a:lnTo>
                  <a:lnTo>
                    <a:pt x="11556" y="0"/>
                  </a:lnTo>
                  <a:lnTo>
                    <a:pt x="2718" y="20242"/>
                  </a:lnTo>
                  <a:lnTo>
                    <a:pt x="0" y="37832"/>
                  </a:lnTo>
                  <a:lnTo>
                    <a:pt x="5206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3840"/>
            <p:cNvSpPr/>
            <p:nvPr>
              <p:custDataLst>
                <p:tags r:id="rId180"/>
              </p:custDataLst>
            </p:nvPr>
          </p:nvSpPr>
          <p:spPr>
            <a:xfrm>
              <a:off x="7524750" y="41084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19050"/>
                  </a:moveTo>
                  <a:lnTo>
                    <a:pt x="12700" y="19050"/>
                  </a:lnTo>
                  <a:lnTo>
                    <a:pt x="3972" y="96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3841"/>
            <p:cNvSpPr/>
            <p:nvPr>
              <p:custDataLst>
                <p:tags r:id="rId181"/>
              </p:custDataLst>
            </p:nvPr>
          </p:nvSpPr>
          <p:spPr>
            <a:xfrm>
              <a:off x="7230162" y="4029730"/>
              <a:ext cx="97471" cy="149424"/>
            </a:xfrm>
            <a:custGeom>
              <a:avLst/>
              <a:gdLst/>
              <a:ahLst/>
              <a:cxnLst/>
              <a:rect l="0" t="0" r="0" b="0"/>
              <a:pathLst>
                <a:path w="97471" h="149424">
                  <a:moveTo>
                    <a:pt x="8838" y="21570"/>
                  </a:moveTo>
                  <a:lnTo>
                    <a:pt x="8838" y="21570"/>
                  </a:lnTo>
                  <a:lnTo>
                    <a:pt x="0" y="7264"/>
                  </a:lnTo>
                  <a:lnTo>
                    <a:pt x="124" y="4977"/>
                  </a:lnTo>
                  <a:lnTo>
                    <a:pt x="1617" y="2747"/>
                  </a:lnTo>
                  <a:lnTo>
                    <a:pt x="4024" y="555"/>
                  </a:lnTo>
                  <a:lnTo>
                    <a:pt x="16106" y="0"/>
                  </a:lnTo>
                  <a:lnTo>
                    <a:pt x="32529" y="3516"/>
                  </a:lnTo>
                  <a:lnTo>
                    <a:pt x="57642" y="18102"/>
                  </a:lnTo>
                  <a:lnTo>
                    <a:pt x="81546" y="39984"/>
                  </a:lnTo>
                  <a:lnTo>
                    <a:pt x="93128" y="56095"/>
                  </a:lnTo>
                  <a:lnTo>
                    <a:pt x="97336" y="74544"/>
                  </a:lnTo>
                  <a:lnTo>
                    <a:pt x="97470" y="84403"/>
                  </a:lnTo>
                  <a:lnTo>
                    <a:pt x="90092" y="102883"/>
                  </a:lnTo>
                  <a:lnTo>
                    <a:pt x="76701" y="119798"/>
                  </a:lnTo>
                  <a:lnTo>
                    <a:pt x="50739" y="139810"/>
                  </a:lnTo>
                  <a:lnTo>
                    <a:pt x="30426" y="149423"/>
                  </a:lnTo>
                  <a:lnTo>
                    <a:pt x="22430" y="149420"/>
                  </a:lnTo>
                  <a:lnTo>
                    <a:pt x="20016" y="147725"/>
                  </a:lnTo>
                  <a:lnTo>
                    <a:pt x="18407" y="145185"/>
                  </a:lnTo>
                  <a:lnTo>
                    <a:pt x="15188" y="135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3842"/>
            <p:cNvSpPr/>
            <p:nvPr>
              <p:custDataLst>
                <p:tags r:id="rId182"/>
              </p:custDataLst>
            </p:nvPr>
          </p:nvSpPr>
          <p:spPr>
            <a:xfrm>
              <a:off x="7010400" y="41148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1706" y="6350"/>
                  </a:lnTo>
                  <a:lnTo>
                    <a:pt x="60513" y="297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3843"/>
            <p:cNvSpPr/>
            <p:nvPr>
              <p:custDataLst>
                <p:tags r:id="rId183"/>
              </p:custDataLst>
            </p:nvPr>
          </p:nvSpPr>
          <p:spPr>
            <a:xfrm>
              <a:off x="7035800" y="4076700"/>
              <a:ext cx="11557" cy="82551"/>
            </a:xfrm>
            <a:custGeom>
              <a:avLst/>
              <a:gdLst/>
              <a:ahLst/>
              <a:cxnLst/>
              <a:rect l="0" t="0" r="0" b="0"/>
              <a:pathLst>
                <a:path w="11557" h="82551">
                  <a:moveTo>
                    <a:pt x="0" y="0"/>
                  </a:moveTo>
                  <a:lnTo>
                    <a:pt x="0" y="0"/>
                  </a:lnTo>
                  <a:lnTo>
                    <a:pt x="8838" y="21048"/>
                  </a:lnTo>
                  <a:lnTo>
                    <a:pt x="11556" y="38692"/>
                  </a:lnTo>
                  <a:lnTo>
                    <a:pt x="7524" y="68046"/>
                  </a:lnTo>
                  <a:lnTo>
                    <a:pt x="63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3844"/>
            <p:cNvSpPr/>
            <p:nvPr>
              <p:custDataLst>
                <p:tags r:id="rId184"/>
              </p:custDataLst>
            </p:nvPr>
          </p:nvSpPr>
          <p:spPr>
            <a:xfrm>
              <a:off x="7236773" y="4064000"/>
              <a:ext cx="14928" cy="120651"/>
            </a:xfrm>
            <a:custGeom>
              <a:avLst/>
              <a:gdLst/>
              <a:ahLst/>
              <a:cxnLst/>
              <a:rect l="0" t="0" r="0" b="0"/>
              <a:pathLst>
                <a:path w="14928" h="120651">
                  <a:moveTo>
                    <a:pt x="14927" y="0"/>
                  </a:moveTo>
                  <a:lnTo>
                    <a:pt x="14927" y="0"/>
                  </a:lnTo>
                  <a:lnTo>
                    <a:pt x="6089" y="24419"/>
                  </a:lnTo>
                  <a:lnTo>
                    <a:pt x="0" y="54272"/>
                  </a:lnTo>
                  <a:lnTo>
                    <a:pt x="470" y="83187"/>
                  </a:lnTo>
                  <a:lnTo>
                    <a:pt x="222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0" name="SMARTInkShape-Group748"/>
          <p:cNvGrpSpPr/>
          <p:nvPr/>
        </p:nvGrpSpPr>
        <p:grpSpPr>
          <a:xfrm>
            <a:off x="6173083" y="4051300"/>
            <a:ext cx="703968" cy="165101"/>
            <a:chOff x="6173083" y="4051300"/>
            <a:chExt cx="703968" cy="165101"/>
          </a:xfrm>
        </p:grpSpPr>
        <p:sp>
          <p:nvSpPr>
            <p:cNvPr id="340" name="SMARTInkShape-3845"/>
            <p:cNvSpPr/>
            <p:nvPr>
              <p:custDataLst>
                <p:tags r:id="rId162"/>
              </p:custDataLst>
            </p:nvPr>
          </p:nvSpPr>
          <p:spPr>
            <a:xfrm>
              <a:off x="6818080" y="4127500"/>
              <a:ext cx="58971" cy="5468"/>
            </a:xfrm>
            <a:custGeom>
              <a:avLst/>
              <a:gdLst/>
              <a:ahLst/>
              <a:cxnLst/>
              <a:rect l="0" t="0" r="0" b="0"/>
              <a:pathLst>
                <a:path w="58971" h="5468">
                  <a:moveTo>
                    <a:pt x="8170" y="0"/>
                  </a:moveTo>
                  <a:lnTo>
                    <a:pt x="8170" y="0"/>
                  </a:lnTo>
                  <a:lnTo>
                    <a:pt x="147" y="4364"/>
                  </a:lnTo>
                  <a:lnTo>
                    <a:pt x="0" y="5026"/>
                  </a:lnTo>
                  <a:lnTo>
                    <a:pt x="606" y="5467"/>
                  </a:lnTo>
                  <a:lnTo>
                    <a:pt x="31172" y="4352"/>
                  </a:lnTo>
                  <a:lnTo>
                    <a:pt x="589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3846"/>
            <p:cNvSpPr/>
            <p:nvPr>
              <p:custDataLst>
                <p:tags r:id="rId163"/>
              </p:custDataLst>
            </p:nvPr>
          </p:nvSpPr>
          <p:spPr>
            <a:xfrm>
              <a:off x="6808356" y="4051300"/>
              <a:ext cx="36945" cy="127730"/>
            </a:xfrm>
            <a:custGeom>
              <a:avLst/>
              <a:gdLst/>
              <a:ahLst/>
              <a:cxnLst/>
              <a:rect l="0" t="0" r="0" b="0"/>
              <a:pathLst>
                <a:path w="36945" h="127730">
                  <a:moveTo>
                    <a:pt x="5194" y="0"/>
                  </a:moveTo>
                  <a:lnTo>
                    <a:pt x="5194" y="0"/>
                  </a:lnTo>
                  <a:lnTo>
                    <a:pt x="11675" y="705"/>
                  </a:lnTo>
                  <a:lnTo>
                    <a:pt x="20774" y="3371"/>
                  </a:lnTo>
                  <a:lnTo>
                    <a:pt x="24753" y="6481"/>
                  </a:lnTo>
                  <a:lnTo>
                    <a:pt x="31056" y="15580"/>
                  </a:lnTo>
                  <a:lnTo>
                    <a:pt x="30564" y="30443"/>
                  </a:lnTo>
                  <a:lnTo>
                    <a:pt x="24230" y="48808"/>
                  </a:lnTo>
                  <a:lnTo>
                    <a:pt x="7620" y="78275"/>
                  </a:lnTo>
                  <a:lnTo>
                    <a:pt x="1445" y="103783"/>
                  </a:lnTo>
                  <a:lnTo>
                    <a:pt x="0" y="115740"/>
                  </a:lnTo>
                  <a:lnTo>
                    <a:pt x="1731" y="120199"/>
                  </a:lnTo>
                  <a:lnTo>
                    <a:pt x="9299" y="127035"/>
                  </a:lnTo>
                  <a:lnTo>
                    <a:pt x="13575" y="127729"/>
                  </a:lnTo>
                  <a:lnTo>
                    <a:pt x="17837" y="126780"/>
                  </a:lnTo>
                  <a:lnTo>
                    <a:pt x="25630" y="121963"/>
                  </a:lnTo>
                  <a:lnTo>
                    <a:pt x="3694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3847"/>
            <p:cNvSpPr/>
            <p:nvPr>
              <p:custDataLst>
                <p:tags r:id="rId164"/>
              </p:custDataLst>
            </p:nvPr>
          </p:nvSpPr>
          <p:spPr>
            <a:xfrm>
              <a:off x="6662896" y="4086029"/>
              <a:ext cx="93505" cy="95802"/>
            </a:xfrm>
            <a:custGeom>
              <a:avLst/>
              <a:gdLst/>
              <a:ahLst/>
              <a:cxnLst/>
              <a:rect l="0" t="0" r="0" b="0"/>
              <a:pathLst>
                <a:path w="93505" h="95802">
                  <a:moveTo>
                    <a:pt x="30004" y="3371"/>
                  </a:moveTo>
                  <a:lnTo>
                    <a:pt x="30004" y="3371"/>
                  </a:lnTo>
                  <a:lnTo>
                    <a:pt x="30004" y="0"/>
                  </a:lnTo>
                  <a:lnTo>
                    <a:pt x="28592" y="418"/>
                  </a:lnTo>
                  <a:lnTo>
                    <a:pt x="23262" y="4645"/>
                  </a:lnTo>
                  <a:lnTo>
                    <a:pt x="9047" y="33361"/>
                  </a:lnTo>
                  <a:lnTo>
                    <a:pt x="595" y="65060"/>
                  </a:lnTo>
                  <a:lnTo>
                    <a:pt x="0" y="78060"/>
                  </a:lnTo>
                  <a:lnTo>
                    <a:pt x="2087" y="88542"/>
                  </a:lnTo>
                  <a:lnTo>
                    <a:pt x="4337" y="91902"/>
                  </a:lnTo>
                  <a:lnTo>
                    <a:pt x="7249" y="94141"/>
                  </a:lnTo>
                  <a:lnTo>
                    <a:pt x="10601" y="95635"/>
                  </a:lnTo>
                  <a:lnTo>
                    <a:pt x="14951" y="94513"/>
                  </a:lnTo>
                  <a:lnTo>
                    <a:pt x="25431" y="87623"/>
                  </a:lnTo>
                  <a:lnTo>
                    <a:pt x="44335" y="61589"/>
                  </a:lnTo>
                  <a:lnTo>
                    <a:pt x="59181" y="39025"/>
                  </a:lnTo>
                  <a:lnTo>
                    <a:pt x="59333" y="39134"/>
                  </a:lnTo>
                  <a:lnTo>
                    <a:pt x="51478" y="62081"/>
                  </a:lnTo>
                  <a:lnTo>
                    <a:pt x="50477" y="79328"/>
                  </a:lnTo>
                  <a:lnTo>
                    <a:pt x="52744" y="89105"/>
                  </a:lnTo>
                  <a:lnTo>
                    <a:pt x="55041" y="92277"/>
                  </a:lnTo>
                  <a:lnTo>
                    <a:pt x="57984" y="94392"/>
                  </a:lnTo>
                  <a:lnTo>
                    <a:pt x="61357" y="95801"/>
                  </a:lnTo>
                  <a:lnTo>
                    <a:pt x="65017" y="95330"/>
                  </a:lnTo>
                  <a:lnTo>
                    <a:pt x="72847" y="91043"/>
                  </a:lnTo>
                  <a:lnTo>
                    <a:pt x="85188" y="77326"/>
                  </a:lnTo>
                  <a:lnTo>
                    <a:pt x="89808" y="65873"/>
                  </a:lnTo>
                  <a:lnTo>
                    <a:pt x="93504" y="3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3848"/>
            <p:cNvSpPr/>
            <p:nvPr>
              <p:custDataLst>
                <p:tags r:id="rId165"/>
              </p:custDataLst>
            </p:nvPr>
          </p:nvSpPr>
          <p:spPr>
            <a:xfrm>
              <a:off x="6553200" y="4108450"/>
              <a:ext cx="49755" cy="95251"/>
            </a:xfrm>
            <a:custGeom>
              <a:avLst/>
              <a:gdLst/>
              <a:ahLst/>
              <a:cxnLst/>
              <a:rect l="0" t="0" r="0" b="0"/>
              <a:pathLst>
                <a:path w="49755" h="95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8" y="3371"/>
                  </a:lnTo>
                  <a:lnTo>
                    <a:pt x="805" y="23765"/>
                  </a:lnTo>
                  <a:lnTo>
                    <a:pt x="2239" y="30083"/>
                  </a:lnTo>
                  <a:lnTo>
                    <a:pt x="3610" y="32755"/>
                  </a:lnTo>
                  <a:lnTo>
                    <a:pt x="5229" y="34537"/>
                  </a:lnTo>
                  <a:lnTo>
                    <a:pt x="8909" y="36516"/>
                  </a:lnTo>
                  <a:lnTo>
                    <a:pt x="38882" y="41332"/>
                  </a:lnTo>
                  <a:lnTo>
                    <a:pt x="42855" y="43782"/>
                  </a:lnTo>
                  <a:lnTo>
                    <a:pt x="45503" y="46827"/>
                  </a:lnTo>
                  <a:lnTo>
                    <a:pt x="48446" y="54679"/>
                  </a:lnTo>
                  <a:lnTo>
                    <a:pt x="49754" y="65224"/>
                  </a:lnTo>
                  <a:lnTo>
                    <a:pt x="46572" y="76966"/>
                  </a:lnTo>
                  <a:lnTo>
                    <a:pt x="41160" y="87124"/>
                  </a:lnTo>
                  <a:lnTo>
                    <a:pt x="36402" y="91639"/>
                  </a:lnTo>
                  <a:lnTo>
                    <a:pt x="31936" y="93645"/>
                  </a:lnTo>
                  <a:lnTo>
                    <a:pt x="254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3849"/>
            <p:cNvSpPr/>
            <p:nvPr>
              <p:custDataLst>
                <p:tags r:id="rId166"/>
              </p:custDataLst>
            </p:nvPr>
          </p:nvSpPr>
          <p:spPr>
            <a:xfrm>
              <a:off x="6461815" y="4123788"/>
              <a:ext cx="47589" cy="64330"/>
            </a:xfrm>
            <a:custGeom>
              <a:avLst/>
              <a:gdLst/>
              <a:ahLst/>
              <a:cxnLst/>
              <a:rect l="0" t="0" r="0" b="0"/>
              <a:pathLst>
                <a:path w="47589" h="64330">
                  <a:moveTo>
                    <a:pt x="27885" y="3712"/>
                  </a:moveTo>
                  <a:lnTo>
                    <a:pt x="27885" y="3712"/>
                  </a:lnTo>
                  <a:lnTo>
                    <a:pt x="24514" y="3712"/>
                  </a:lnTo>
                  <a:lnTo>
                    <a:pt x="15676" y="7083"/>
                  </a:lnTo>
                  <a:lnTo>
                    <a:pt x="9994" y="16264"/>
                  </a:lnTo>
                  <a:lnTo>
                    <a:pt x="597" y="41783"/>
                  </a:lnTo>
                  <a:lnTo>
                    <a:pt x="0" y="52618"/>
                  </a:lnTo>
                  <a:lnTo>
                    <a:pt x="829" y="57482"/>
                  </a:lnTo>
                  <a:lnTo>
                    <a:pt x="2792" y="60726"/>
                  </a:lnTo>
                  <a:lnTo>
                    <a:pt x="5512" y="62887"/>
                  </a:lnTo>
                  <a:lnTo>
                    <a:pt x="8736" y="64329"/>
                  </a:lnTo>
                  <a:lnTo>
                    <a:pt x="13003" y="63879"/>
                  </a:lnTo>
                  <a:lnTo>
                    <a:pt x="23387" y="59616"/>
                  </a:lnTo>
                  <a:lnTo>
                    <a:pt x="33176" y="49254"/>
                  </a:lnTo>
                  <a:lnTo>
                    <a:pt x="47588" y="22978"/>
                  </a:lnTo>
                  <a:lnTo>
                    <a:pt x="47371" y="17261"/>
                  </a:lnTo>
                  <a:lnTo>
                    <a:pt x="45108" y="12039"/>
                  </a:lnTo>
                  <a:lnTo>
                    <a:pt x="41484" y="7147"/>
                  </a:lnTo>
                  <a:lnTo>
                    <a:pt x="33694" y="1711"/>
                  </a:lnTo>
                  <a:lnTo>
                    <a:pt x="29641" y="261"/>
                  </a:lnTo>
                  <a:lnTo>
                    <a:pt x="26233" y="0"/>
                  </a:lnTo>
                  <a:lnTo>
                    <a:pt x="20565" y="1592"/>
                  </a:lnTo>
                  <a:lnTo>
                    <a:pt x="20183" y="2299"/>
                  </a:lnTo>
                  <a:lnTo>
                    <a:pt x="21339" y="2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3850"/>
            <p:cNvSpPr/>
            <p:nvPr>
              <p:custDataLst>
                <p:tags r:id="rId167"/>
              </p:custDataLst>
            </p:nvPr>
          </p:nvSpPr>
          <p:spPr>
            <a:xfrm>
              <a:off x="6378228" y="4085600"/>
              <a:ext cx="60673" cy="99051"/>
            </a:xfrm>
            <a:custGeom>
              <a:avLst/>
              <a:gdLst/>
              <a:ahLst/>
              <a:cxnLst/>
              <a:rect l="0" t="0" r="0" b="0"/>
              <a:pathLst>
                <a:path w="60673" h="99051">
                  <a:moveTo>
                    <a:pt x="60672" y="29200"/>
                  </a:moveTo>
                  <a:lnTo>
                    <a:pt x="60672" y="29200"/>
                  </a:lnTo>
                  <a:lnTo>
                    <a:pt x="60672" y="19087"/>
                  </a:lnTo>
                  <a:lnTo>
                    <a:pt x="56909" y="10359"/>
                  </a:lnTo>
                  <a:lnTo>
                    <a:pt x="53930" y="6056"/>
                  </a:lnTo>
                  <a:lnTo>
                    <a:pt x="49827" y="3187"/>
                  </a:lnTo>
                  <a:lnTo>
                    <a:pt x="39624" y="0"/>
                  </a:lnTo>
                  <a:lnTo>
                    <a:pt x="33940" y="2678"/>
                  </a:lnTo>
                  <a:lnTo>
                    <a:pt x="21980" y="15060"/>
                  </a:lnTo>
                  <a:lnTo>
                    <a:pt x="6718" y="45236"/>
                  </a:lnTo>
                  <a:lnTo>
                    <a:pt x="0" y="74247"/>
                  </a:lnTo>
                  <a:lnTo>
                    <a:pt x="1174" y="81809"/>
                  </a:lnTo>
                  <a:lnTo>
                    <a:pt x="8123" y="93974"/>
                  </a:lnTo>
                  <a:lnTo>
                    <a:pt x="14350" y="97077"/>
                  </a:lnTo>
                  <a:lnTo>
                    <a:pt x="47972" y="9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3851"/>
            <p:cNvSpPr/>
            <p:nvPr>
              <p:custDataLst>
                <p:tags r:id="rId168"/>
              </p:custDataLst>
            </p:nvPr>
          </p:nvSpPr>
          <p:spPr>
            <a:xfrm>
              <a:off x="6292850" y="41338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3852"/>
            <p:cNvSpPr/>
            <p:nvPr>
              <p:custDataLst>
                <p:tags r:id="rId169"/>
              </p:custDataLst>
            </p:nvPr>
          </p:nvSpPr>
          <p:spPr>
            <a:xfrm>
              <a:off x="6292850" y="4171950"/>
              <a:ext cx="1" cy="44451"/>
            </a:xfrm>
            <a:custGeom>
              <a:avLst/>
              <a:gdLst/>
              <a:ahLst/>
              <a:cxnLst/>
              <a:rect l="0" t="0" r="0" b="0"/>
              <a:pathLst>
                <a:path w="1" h="44451">
                  <a:moveTo>
                    <a:pt x="0" y="0"/>
                  </a:moveTo>
                  <a:lnTo>
                    <a:pt x="0" y="0"/>
                  </a:lnTo>
                  <a:lnTo>
                    <a:pt x="0" y="28875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3853"/>
            <p:cNvSpPr/>
            <p:nvPr>
              <p:custDataLst>
                <p:tags r:id="rId170"/>
              </p:custDataLst>
            </p:nvPr>
          </p:nvSpPr>
          <p:spPr>
            <a:xfrm>
              <a:off x="6173083" y="4077394"/>
              <a:ext cx="84016" cy="123391"/>
            </a:xfrm>
            <a:custGeom>
              <a:avLst/>
              <a:gdLst/>
              <a:ahLst/>
              <a:cxnLst/>
              <a:rect l="0" t="0" r="0" b="0"/>
              <a:pathLst>
                <a:path w="84016" h="123391">
                  <a:moveTo>
                    <a:pt x="5467" y="31056"/>
                  </a:moveTo>
                  <a:lnTo>
                    <a:pt x="5467" y="31056"/>
                  </a:lnTo>
                  <a:lnTo>
                    <a:pt x="1103" y="20917"/>
                  </a:lnTo>
                  <a:lnTo>
                    <a:pt x="0" y="13379"/>
                  </a:lnTo>
                  <a:lnTo>
                    <a:pt x="1391" y="7207"/>
                  </a:lnTo>
                  <a:lnTo>
                    <a:pt x="2749" y="4574"/>
                  </a:lnTo>
                  <a:lnTo>
                    <a:pt x="5772" y="2818"/>
                  </a:lnTo>
                  <a:lnTo>
                    <a:pt x="25832" y="0"/>
                  </a:lnTo>
                  <a:lnTo>
                    <a:pt x="38507" y="1025"/>
                  </a:lnTo>
                  <a:lnTo>
                    <a:pt x="60804" y="10242"/>
                  </a:lnTo>
                  <a:lnTo>
                    <a:pt x="74511" y="20394"/>
                  </a:lnTo>
                  <a:lnTo>
                    <a:pt x="82013" y="33843"/>
                  </a:lnTo>
                  <a:lnTo>
                    <a:pt x="84015" y="41381"/>
                  </a:lnTo>
                  <a:lnTo>
                    <a:pt x="80594" y="59164"/>
                  </a:lnTo>
                  <a:lnTo>
                    <a:pt x="66768" y="87127"/>
                  </a:lnTo>
                  <a:lnTo>
                    <a:pt x="49265" y="109523"/>
                  </a:lnTo>
                  <a:lnTo>
                    <a:pt x="34437" y="121333"/>
                  </a:lnTo>
                  <a:lnTo>
                    <a:pt x="31130" y="122991"/>
                  </a:lnTo>
                  <a:lnTo>
                    <a:pt x="28926" y="123390"/>
                  </a:lnTo>
                  <a:lnTo>
                    <a:pt x="27456" y="122951"/>
                  </a:lnTo>
                  <a:lnTo>
                    <a:pt x="24517" y="119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3854"/>
            <p:cNvSpPr/>
            <p:nvPr>
              <p:custDataLst>
                <p:tags r:id="rId171"/>
              </p:custDataLst>
            </p:nvPr>
          </p:nvSpPr>
          <p:spPr>
            <a:xfrm>
              <a:off x="6175603" y="4092379"/>
              <a:ext cx="12669" cy="111322"/>
            </a:xfrm>
            <a:custGeom>
              <a:avLst/>
              <a:gdLst/>
              <a:ahLst/>
              <a:cxnLst/>
              <a:rect l="0" t="0" r="0" b="0"/>
              <a:pathLst>
                <a:path w="12669" h="111322">
                  <a:moveTo>
                    <a:pt x="9297" y="3371"/>
                  </a:moveTo>
                  <a:lnTo>
                    <a:pt x="9297" y="3371"/>
                  </a:lnTo>
                  <a:lnTo>
                    <a:pt x="9297" y="0"/>
                  </a:lnTo>
                  <a:lnTo>
                    <a:pt x="10002" y="418"/>
                  </a:lnTo>
                  <a:lnTo>
                    <a:pt x="12668" y="4646"/>
                  </a:lnTo>
                  <a:lnTo>
                    <a:pt x="11393" y="28443"/>
                  </a:lnTo>
                  <a:lnTo>
                    <a:pt x="6548" y="58934"/>
                  </a:lnTo>
                  <a:lnTo>
                    <a:pt x="0" y="89997"/>
                  </a:lnTo>
                  <a:lnTo>
                    <a:pt x="2947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4" name="SMARTInkShape-Group749"/>
          <p:cNvGrpSpPr/>
          <p:nvPr/>
        </p:nvGrpSpPr>
        <p:grpSpPr>
          <a:xfrm>
            <a:off x="5932672" y="3994150"/>
            <a:ext cx="188729" cy="266701"/>
            <a:chOff x="5932672" y="3994150"/>
            <a:chExt cx="188729" cy="266701"/>
          </a:xfrm>
        </p:grpSpPr>
        <p:sp>
          <p:nvSpPr>
            <p:cNvPr id="351" name="SMARTInkShape-3855"/>
            <p:cNvSpPr/>
            <p:nvPr>
              <p:custDataLst>
                <p:tags r:id="rId159"/>
              </p:custDataLst>
            </p:nvPr>
          </p:nvSpPr>
          <p:spPr>
            <a:xfrm>
              <a:off x="6058250" y="3994150"/>
              <a:ext cx="63151" cy="266701"/>
            </a:xfrm>
            <a:custGeom>
              <a:avLst/>
              <a:gdLst/>
              <a:ahLst/>
              <a:cxnLst/>
              <a:rect l="0" t="0" r="0" b="0"/>
              <a:pathLst>
                <a:path w="63151" h="266701">
                  <a:moveTo>
                    <a:pt x="63150" y="0"/>
                  </a:moveTo>
                  <a:lnTo>
                    <a:pt x="63150" y="0"/>
                  </a:lnTo>
                  <a:lnTo>
                    <a:pt x="59779" y="0"/>
                  </a:lnTo>
                  <a:lnTo>
                    <a:pt x="40768" y="28170"/>
                  </a:lnTo>
                  <a:lnTo>
                    <a:pt x="23805" y="57676"/>
                  </a:lnTo>
                  <a:lnTo>
                    <a:pt x="16459" y="75845"/>
                  </a:lnTo>
                  <a:lnTo>
                    <a:pt x="10150" y="95719"/>
                  </a:lnTo>
                  <a:lnTo>
                    <a:pt x="4533" y="116729"/>
                  </a:lnTo>
                  <a:lnTo>
                    <a:pt x="1495" y="136380"/>
                  </a:lnTo>
                  <a:lnTo>
                    <a:pt x="174" y="155126"/>
                  </a:lnTo>
                  <a:lnTo>
                    <a:pt x="0" y="173267"/>
                  </a:lnTo>
                  <a:lnTo>
                    <a:pt x="5450" y="202832"/>
                  </a:lnTo>
                  <a:lnTo>
                    <a:pt x="14927" y="225614"/>
                  </a:lnTo>
                  <a:lnTo>
                    <a:pt x="32164" y="246373"/>
                  </a:lnTo>
                  <a:lnTo>
                    <a:pt x="568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3856"/>
            <p:cNvSpPr/>
            <p:nvPr>
              <p:custDataLst>
                <p:tags r:id="rId160"/>
              </p:custDataLst>
            </p:nvPr>
          </p:nvSpPr>
          <p:spPr>
            <a:xfrm>
              <a:off x="5964415" y="4051300"/>
              <a:ext cx="10936" cy="12701"/>
            </a:xfrm>
            <a:custGeom>
              <a:avLst/>
              <a:gdLst/>
              <a:ahLst/>
              <a:cxnLst/>
              <a:rect l="0" t="0" r="0" b="0"/>
              <a:pathLst>
                <a:path w="10936" h="12701">
                  <a:moveTo>
                    <a:pt x="10935" y="12700"/>
                  </a:moveTo>
                  <a:lnTo>
                    <a:pt x="10935" y="12700"/>
                  </a:lnTo>
                  <a:lnTo>
                    <a:pt x="4194" y="9329"/>
                  </a:lnTo>
                  <a:lnTo>
                    <a:pt x="2207" y="7631"/>
                  </a:lnTo>
                  <a:lnTo>
                    <a:pt x="0" y="3861"/>
                  </a:lnTo>
                  <a:lnTo>
                    <a:pt x="822" y="2574"/>
                  </a:lnTo>
                  <a:lnTo>
                    <a:pt x="109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3857"/>
            <p:cNvSpPr/>
            <p:nvPr>
              <p:custDataLst>
                <p:tags r:id="rId161"/>
              </p:custDataLst>
            </p:nvPr>
          </p:nvSpPr>
          <p:spPr>
            <a:xfrm>
              <a:off x="5932672" y="4130191"/>
              <a:ext cx="42679" cy="65371"/>
            </a:xfrm>
            <a:custGeom>
              <a:avLst/>
              <a:gdLst/>
              <a:ahLst/>
              <a:cxnLst/>
              <a:rect l="0" t="0" r="0" b="0"/>
              <a:pathLst>
                <a:path w="42679" h="65371">
                  <a:moveTo>
                    <a:pt x="17278" y="3659"/>
                  </a:moveTo>
                  <a:lnTo>
                    <a:pt x="17278" y="3659"/>
                  </a:lnTo>
                  <a:lnTo>
                    <a:pt x="13907" y="3659"/>
                  </a:lnTo>
                  <a:lnTo>
                    <a:pt x="12914" y="2953"/>
                  </a:lnTo>
                  <a:lnTo>
                    <a:pt x="12252" y="1777"/>
                  </a:lnTo>
                  <a:lnTo>
                    <a:pt x="11811" y="288"/>
                  </a:lnTo>
                  <a:lnTo>
                    <a:pt x="11516" y="0"/>
                  </a:lnTo>
                  <a:lnTo>
                    <a:pt x="11320" y="514"/>
                  </a:lnTo>
                  <a:lnTo>
                    <a:pt x="7200" y="25987"/>
                  </a:lnTo>
                  <a:lnTo>
                    <a:pt x="0" y="50481"/>
                  </a:lnTo>
                  <a:lnTo>
                    <a:pt x="820" y="54630"/>
                  </a:lnTo>
                  <a:lnTo>
                    <a:pt x="5495" y="61120"/>
                  </a:lnTo>
                  <a:lnTo>
                    <a:pt x="14157" y="64475"/>
                  </a:lnTo>
                  <a:lnTo>
                    <a:pt x="19431" y="65370"/>
                  </a:lnTo>
                  <a:lnTo>
                    <a:pt x="24358" y="63849"/>
                  </a:lnTo>
                  <a:lnTo>
                    <a:pt x="42678" y="48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4" name="SMARTInkShape-Group750"/>
          <p:cNvGrpSpPr/>
          <p:nvPr/>
        </p:nvGrpSpPr>
        <p:grpSpPr>
          <a:xfrm>
            <a:off x="7146729" y="3556000"/>
            <a:ext cx="854272" cy="190501"/>
            <a:chOff x="7146729" y="3556000"/>
            <a:chExt cx="854272" cy="190501"/>
          </a:xfrm>
        </p:grpSpPr>
        <p:sp>
          <p:nvSpPr>
            <p:cNvPr id="355" name="SMARTInkShape-3858"/>
            <p:cNvSpPr/>
            <p:nvPr>
              <p:custDataLst>
                <p:tags r:id="rId150"/>
              </p:custDataLst>
            </p:nvPr>
          </p:nvSpPr>
          <p:spPr>
            <a:xfrm>
              <a:off x="7918450" y="36449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1161" y="2979"/>
                  </a:lnTo>
                  <a:lnTo>
                    <a:pt x="61836" y="88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3859"/>
            <p:cNvSpPr/>
            <p:nvPr>
              <p:custDataLst>
                <p:tags r:id="rId151"/>
              </p:custDataLst>
            </p:nvPr>
          </p:nvSpPr>
          <p:spPr>
            <a:xfrm>
              <a:off x="7902725" y="3556000"/>
              <a:ext cx="66526" cy="129170"/>
            </a:xfrm>
            <a:custGeom>
              <a:avLst/>
              <a:gdLst/>
              <a:ahLst/>
              <a:cxnLst/>
              <a:rect l="0" t="0" r="0" b="0"/>
              <a:pathLst>
                <a:path w="66526" h="129170">
                  <a:moveTo>
                    <a:pt x="15725" y="0"/>
                  </a:moveTo>
                  <a:lnTo>
                    <a:pt x="15725" y="0"/>
                  </a:lnTo>
                  <a:lnTo>
                    <a:pt x="19096" y="0"/>
                  </a:lnTo>
                  <a:lnTo>
                    <a:pt x="22632" y="5644"/>
                  </a:lnTo>
                  <a:lnTo>
                    <a:pt x="30652" y="26515"/>
                  </a:lnTo>
                  <a:lnTo>
                    <a:pt x="27298" y="42358"/>
                  </a:lnTo>
                  <a:lnTo>
                    <a:pt x="13510" y="71112"/>
                  </a:lnTo>
                  <a:lnTo>
                    <a:pt x="1663" y="98211"/>
                  </a:lnTo>
                  <a:lnTo>
                    <a:pt x="0" y="105691"/>
                  </a:lnTo>
                  <a:lnTo>
                    <a:pt x="303" y="111382"/>
                  </a:lnTo>
                  <a:lnTo>
                    <a:pt x="1916" y="115883"/>
                  </a:lnTo>
                  <a:lnTo>
                    <a:pt x="4402" y="119588"/>
                  </a:lnTo>
                  <a:lnTo>
                    <a:pt x="12809" y="125588"/>
                  </a:lnTo>
                  <a:lnTo>
                    <a:pt x="18014" y="128175"/>
                  </a:lnTo>
                  <a:lnTo>
                    <a:pt x="29443" y="129169"/>
                  </a:lnTo>
                  <a:lnTo>
                    <a:pt x="41578" y="126553"/>
                  </a:lnTo>
                  <a:lnTo>
                    <a:pt x="6652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3860"/>
            <p:cNvSpPr/>
            <p:nvPr>
              <p:custDataLst>
                <p:tags r:id="rId152"/>
              </p:custDataLst>
            </p:nvPr>
          </p:nvSpPr>
          <p:spPr>
            <a:xfrm>
              <a:off x="7746457" y="3643294"/>
              <a:ext cx="108494" cy="80900"/>
            </a:xfrm>
            <a:custGeom>
              <a:avLst/>
              <a:gdLst/>
              <a:ahLst/>
              <a:cxnLst/>
              <a:rect l="0" t="0" r="0" b="0"/>
              <a:pathLst>
                <a:path w="108494" h="80900">
                  <a:moveTo>
                    <a:pt x="25943" y="14306"/>
                  </a:moveTo>
                  <a:lnTo>
                    <a:pt x="25943" y="14306"/>
                  </a:lnTo>
                  <a:lnTo>
                    <a:pt x="30969" y="2373"/>
                  </a:lnTo>
                  <a:lnTo>
                    <a:pt x="31411" y="0"/>
                  </a:lnTo>
                  <a:lnTo>
                    <a:pt x="30293" y="536"/>
                  </a:lnTo>
                  <a:lnTo>
                    <a:pt x="21979" y="12813"/>
                  </a:lnTo>
                  <a:lnTo>
                    <a:pt x="10579" y="37460"/>
                  </a:lnTo>
                  <a:lnTo>
                    <a:pt x="381" y="61540"/>
                  </a:lnTo>
                  <a:lnTo>
                    <a:pt x="0" y="73164"/>
                  </a:lnTo>
                  <a:lnTo>
                    <a:pt x="1593" y="76828"/>
                  </a:lnTo>
                  <a:lnTo>
                    <a:pt x="4064" y="79270"/>
                  </a:lnTo>
                  <a:lnTo>
                    <a:pt x="7124" y="80899"/>
                  </a:lnTo>
                  <a:lnTo>
                    <a:pt x="11280" y="79868"/>
                  </a:lnTo>
                  <a:lnTo>
                    <a:pt x="21542" y="73078"/>
                  </a:lnTo>
                  <a:lnTo>
                    <a:pt x="44673" y="47108"/>
                  </a:lnTo>
                  <a:lnTo>
                    <a:pt x="59798" y="24627"/>
                  </a:lnTo>
                  <a:lnTo>
                    <a:pt x="61214" y="21186"/>
                  </a:lnTo>
                  <a:lnTo>
                    <a:pt x="61451" y="21009"/>
                  </a:lnTo>
                  <a:lnTo>
                    <a:pt x="54458" y="46496"/>
                  </a:lnTo>
                  <a:lnTo>
                    <a:pt x="55785" y="55894"/>
                  </a:lnTo>
                  <a:lnTo>
                    <a:pt x="60498" y="65747"/>
                  </a:lnTo>
                  <a:lnTo>
                    <a:pt x="63797" y="66945"/>
                  </a:lnTo>
                  <a:lnTo>
                    <a:pt x="73106" y="66394"/>
                  </a:lnTo>
                  <a:lnTo>
                    <a:pt x="90247" y="58746"/>
                  </a:lnTo>
                  <a:lnTo>
                    <a:pt x="98737" y="49579"/>
                  </a:lnTo>
                  <a:lnTo>
                    <a:pt x="104157" y="38449"/>
                  </a:lnTo>
                  <a:lnTo>
                    <a:pt x="108493" y="7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3861"/>
            <p:cNvSpPr/>
            <p:nvPr>
              <p:custDataLst>
                <p:tags r:id="rId153"/>
              </p:custDataLst>
            </p:nvPr>
          </p:nvSpPr>
          <p:spPr>
            <a:xfrm>
              <a:off x="7588250" y="3625850"/>
              <a:ext cx="76201" cy="76201"/>
            </a:xfrm>
            <a:custGeom>
              <a:avLst/>
              <a:gdLst/>
              <a:ahLst/>
              <a:cxnLst/>
              <a:rect l="0" t="0" r="0" b="0"/>
              <a:pathLst>
                <a:path w="76201" h="7620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3815" y="5644"/>
                  </a:lnTo>
                  <a:lnTo>
                    <a:pt x="17676" y="10113"/>
                  </a:lnTo>
                  <a:lnTo>
                    <a:pt x="21968" y="20722"/>
                  </a:lnTo>
                  <a:lnTo>
                    <a:pt x="25098" y="50389"/>
                  </a:lnTo>
                  <a:lnTo>
                    <a:pt x="25340" y="60910"/>
                  </a:lnTo>
                  <a:lnTo>
                    <a:pt x="26066" y="61068"/>
                  </a:lnTo>
                  <a:lnTo>
                    <a:pt x="28753" y="59361"/>
                  </a:lnTo>
                  <a:lnTo>
                    <a:pt x="60251" y="28008"/>
                  </a:lnTo>
                  <a:lnTo>
                    <a:pt x="61333" y="28549"/>
                  </a:lnTo>
                  <a:lnTo>
                    <a:pt x="62537" y="32914"/>
                  </a:lnTo>
                  <a:lnTo>
                    <a:pt x="60229" y="56258"/>
                  </a:lnTo>
                  <a:lnTo>
                    <a:pt x="62751" y="64515"/>
                  </a:lnTo>
                  <a:lnTo>
                    <a:pt x="66225" y="70536"/>
                  </a:lnTo>
                  <a:lnTo>
                    <a:pt x="70120" y="73683"/>
                  </a:lnTo>
                  <a:lnTo>
                    <a:pt x="762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3862"/>
            <p:cNvSpPr/>
            <p:nvPr>
              <p:custDataLst>
                <p:tags r:id="rId154"/>
              </p:custDataLst>
            </p:nvPr>
          </p:nvSpPr>
          <p:spPr>
            <a:xfrm>
              <a:off x="7453678" y="3604312"/>
              <a:ext cx="121873" cy="120840"/>
            </a:xfrm>
            <a:custGeom>
              <a:avLst/>
              <a:gdLst/>
              <a:ahLst/>
              <a:cxnLst/>
              <a:rect l="0" t="0" r="0" b="0"/>
              <a:pathLst>
                <a:path w="121873" h="120840">
                  <a:moveTo>
                    <a:pt x="71072" y="8838"/>
                  </a:moveTo>
                  <a:lnTo>
                    <a:pt x="71072" y="8838"/>
                  </a:lnTo>
                  <a:lnTo>
                    <a:pt x="47928" y="0"/>
                  </a:lnTo>
                  <a:lnTo>
                    <a:pt x="42942" y="123"/>
                  </a:lnTo>
                  <a:lnTo>
                    <a:pt x="25813" y="7040"/>
                  </a:lnTo>
                  <a:lnTo>
                    <a:pt x="1507" y="22721"/>
                  </a:lnTo>
                  <a:lnTo>
                    <a:pt x="0" y="25854"/>
                  </a:lnTo>
                  <a:lnTo>
                    <a:pt x="209" y="33099"/>
                  </a:lnTo>
                  <a:lnTo>
                    <a:pt x="2664" y="35595"/>
                  </a:lnTo>
                  <a:lnTo>
                    <a:pt x="11035" y="38369"/>
                  </a:lnTo>
                  <a:lnTo>
                    <a:pt x="37761" y="39930"/>
                  </a:lnTo>
                  <a:lnTo>
                    <a:pt x="62378" y="47135"/>
                  </a:lnTo>
                  <a:lnTo>
                    <a:pt x="67392" y="50597"/>
                  </a:lnTo>
                  <a:lnTo>
                    <a:pt x="72964" y="58207"/>
                  </a:lnTo>
                  <a:lnTo>
                    <a:pt x="71678" y="70056"/>
                  </a:lnTo>
                  <a:lnTo>
                    <a:pt x="64991" y="84729"/>
                  </a:lnTo>
                  <a:lnTo>
                    <a:pt x="41466" y="111500"/>
                  </a:lnTo>
                  <a:lnTo>
                    <a:pt x="29554" y="120839"/>
                  </a:lnTo>
                  <a:lnTo>
                    <a:pt x="29282" y="120194"/>
                  </a:lnTo>
                  <a:lnTo>
                    <a:pt x="30862" y="115715"/>
                  </a:lnTo>
                  <a:lnTo>
                    <a:pt x="42460" y="98517"/>
                  </a:lnTo>
                  <a:lnTo>
                    <a:pt x="62673" y="82290"/>
                  </a:lnTo>
                  <a:lnTo>
                    <a:pt x="83165" y="75287"/>
                  </a:lnTo>
                  <a:lnTo>
                    <a:pt x="89012" y="75715"/>
                  </a:lnTo>
                  <a:lnTo>
                    <a:pt x="99272" y="79953"/>
                  </a:lnTo>
                  <a:lnTo>
                    <a:pt x="106653" y="86541"/>
                  </a:lnTo>
                  <a:lnTo>
                    <a:pt x="117141" y="102268"/>
                  </a:lnTo>
                  <a:lnTo>
                    <a:pt x="121872" y="116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3863"/>
            <p:cNvSpPr/>
            <p:nvPr>
              <p:custDataLst>
                <p:tags r:id="rId155"/>
              </p:custDataLst>
            </p:nvPr>
          </p:nvSpPr>
          <p:spPr>
            <a:xfrm>
              <a:off x="7305780" y="3632200"/>
              <a:ext cx="9421" cy="12701"/>
            </a:xfrm>
            <a:custGeom>
              <a:avLst/>
              <a:gdLst/>
              <a:ahLst/>
              <a:cxnLst/>
              <a:rect l="0" t="0" r="0" b="0"/>
              <a:pathLst>
                <a:path w="9421" h="12701">
                  <a:moveTo>
                    <a:pt x="9420" y="12700"/>
                  </a:moveTo>
                  <a:lnTo>
                    <a:pt x="9420" y="12700"/>
                  </a:lnTo>
                  <a:lnTo>
                    <a:pt x="6049" y="5958"/>
                  </a:lnTo>
                  <a:lnTo>
                    <a:pt x="4351" y="3972"/>
                  </a:lnTo>
                  <a:lnTo>
                    <a:pt x="0" y="1177"/>
                  </a:lnTo>
                  <a:lnTo>
                    <a:pt x="318" y="784"/>
                  </a:lnTo>
                  <a:lnTo>
                    <a:pt x="30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3864"/>
            <p:cNvSpPr/>
            <p:nvPr>
              <p:custDataLst>
                <p:tags r:id="rId156"/>
              </p:custDataLst>
            </p:nvPr>
          </p:nvSpPr>
          <p:spPr>
            <a:xfrm>
              <a:off x="7296751" y="3689350"/>
              <a:ext cx="18450" cy="57151"/>
            </a:xfrm>
            <a:custGeom>
              <a:avLst/>
              <a:gdLst/>
              <a:ahLst/>
              <a:cxnLst/>
              <a:rect l="0" t="0" r="0" b="0"/>
              <a:pathLst>
                <a:path w="18450" h="57151">
                  <a:moveTo>
                    <a:pt x="18449" y="0"/>
                  </a:moveTo>
                  <a:lnTo>
                    <a:pt x="18449" y="0"/>
                  </a:lnTo>
                  <a:lnTo>
                    <a:pt x="15078" y="0"/>
                  </a:lnTo>
                  <a:lnTo>
                    <a:pt x="6239" y="10113"/>
                  </a:lnTo>
                  <a:lnTo>
                    <a:pt x="2439" y="20722"/>
                  </a:lnTo>
                  <a:lnTo>
                    <a:pt x="0" y="41409"/>
                  </a:lnTo>
                  <a:lnTo>
                    <a:pt x="1547" y="48508"/>
                  </a:lnTo>
                  <a:lnTo>
                    <a:pt x="5749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3865"/>
            <p:cNvSpPr/>
            <p:nvPr>
              <p:custDataLst>
                <p:tags r:id="rId157"/>
              </p:custDataLst>
            </p:nvPr>
          </p:nvSpPr>
          <p:spPr>
            <a:xfrm>
              <a:off x="7146729" y="3560217"/>
              <a:ext cx="104371" cy="162043"/>
            </a:xfrm>
            <a:custGeom>
              <a:avLst/>
              <a:gdLst/>
              <a:ahLst/>
              <a:cxnLst/>
              <a:rect l="0" t="0" r="0" b="0"/>
              <a:pathLst>
                <a:path w="104371" h="162043">
                  <a:moveTo>
                    <a:pt x="3371" y="27533"/>
                  </a:moveTo>
                  <a:lnTo>
                    <a:pt x="3371" y="27533"/>
                  </a:lnTo>
                  <a:lnTo>
                    <a:pt x="0" y="20791"/>
                  </a:lnTo>
                  <a:lnTo>
                    <a:pt x="226" y="13718"/>
                  </a:lnTo>
                  <a:lnTo>
                    <a:pt x="1274" y="9857"/>
                  </a:lnTo>
                  <a:lnTo>
                    <a:pt x="6202" y="3684"/>
                  </a:lnTo>
                  <a:lnTo>
                    <a:pt x="9492" y="1051"/>
                  </a:lnTo>
                  <a:lnTo>
                    <a:pt x="13801" y="0"/>
                  </a:lnTo>
                  <a:lnTo>
                    <a:pt x="24235" y="715"/>
                  </a:lnTo>
                  <a:lnTo>
                    <a:pt x="49591" y="11992"/>
                  </a:lnTo>
                  <a:lnTo>
                    <a:pt x="75705" y="25123"/>
                  </a:lnTo>
                  <a:lnTo>
                    <a:pt x="90553" y="38692"/>
                  </a:lnTo>
                  <a:lnTo>
                    <a:pt x="104070" y="62198"/>
                  </a:lnTo>
                  <a:lnTo>
                    <a:pt x="104370" y="71104"/>
                  </a:lnTo>
                  <a:lnTo>
                    <a:pt x="99060" y="90407"/>
                  </a:lnTo>
                  <a:lnTo>
                    <a:pt x="80799" y="121108"/>
                  </a:lnTo>
                  <a:lnTo>
                    <a:pt x="50755" y="151537"/>
                  </a:lnTo>
                  <a:lnTo>
                    <a:pt x="35912" y="161563"/>
                  </a:lnTo>
                  <a:lnTo>
                    <a:pt x="33532" y="162042"/>
                  </a:lnTo>
                  <a:lnTo>
                    <a:pt x="31944" y="161655"/>
                  </a:lnTo>
                  <a:lnTo>
                    <a:pt x="31593" y="159987"/>
                  </a:lnTo>
                  <a:lnTo>
                    <a:pt x="35121" y="148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3866"/>
            <p:cNvSpPr/>
            <p:nvPr>
              <p:custDataLst>
                <p:tags r:id="rId158"/>
              </p:custDataLst>
            </p:nvPr>
          </p:nvSpPr>
          <p:spPr>
            <a:xfrm>
              <a:off x="7157372" y="3582283"/>
              <a:ext cx="17246" cy="140044"/>
            </a:xfrm>
            <a:custGeom>
              <a:avLst/>
              <a:gdLst/>
              <a:ahLst/>
              <a:cxnLst/>
              <a:rect l="0" t="0" r="0" b="0"/>
              <a:pathLst>
                <a:path w="17246" h="140044">
                  <a:moveTo>
                    <a:pt x="11778" y="5467"/>
                  </a:moveTo>
                  <a:lnTo>
                    <a:pt x="11778" y="5467"/>
                  </a:lnTo>
                  <a:lnTo>
                    <a:pt x="11778" y="2096"/>
                  </a:lnTo>
                  <a:lnTo>
                    <a:pt x="12483" y="1103"/>
                  </a:lnTo>
                  <a:lnTo>
                    <a:pt x="13659" y="441"/>
                  </a:lnTo>
                  <a:lnTo>
                    <a:pt x="15149" y="0"/>
                  </a:lnTo>
                  <a:lnTo>
                    <a:pt x="16142" y="1822"/>
                  </a:lnTo>
                  <a:lnTo>
                    <a:pt x="17245" y="9492"/>
                  </a:lnTo>
                  <a:lnTo>
                    <a:pt x="11124" y="35823"/>
                  </a:lnTo>
                  <a:lnTo>
                    <a:pt x="6078" y="58470"/>
                  </a:lnTo>
                  <a:lnTo>
                    <a:pt x="2189" y="81234"/>
                  </a:lnTo>
                  <a:lnTo>
                    <a:pt x="0" y="109212"/>
                  </a:lnTo>
                  <a:lnTo>
                    <a:pt x="57" y="129810"/>
                  </a:lnTo>
                  <a:lnTo>
                    <a:pt x="2571" y="137871"/>
                  </a:lnTo>
                  <a:lnTo>
                    <a:pt x="3523" y="139598"/>
                  </a:lnTo>
                  <a:lnTo>
                    <a:pt x="4158" y="140043"/>
                  </a:lnTo>
                  <a:lnTo>
                    <a:pt x="5428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65" name="SMARTInkShape-3867"/>
          <p:cNvSpPr/>
          <p:nvPr>
            <p:custDataLst>
              <p:tags r:id="rId4"/>
            </p:custDataLst>
          </p:nvPr>
        </p:nvSpPr>
        <p:spPr>
          <a:xfrm>
            <a:off x="6921578" y="3651250"/>
            <a:ext cx="120573" cy="12701"/>
          </a:xfrm>
          <a:custGeom>
            <a:avLst/>
            <a:gdLst/>
            <a:ahLst/>
            <a:cxnLst/>
            <a:rect l="0" t="0" r="0" b="0"/>
            <a:pathLst>
              <a:path w="120573" h="12701">
                <a:moveTo>
                  <a:pt x="6272" y="12700"/>
                </a:moveTo>
                <a:lnTo>
                  <a:pt x="6272" y="12700"/>
                </a:lnTo>
                <a:lnTo>
                  <a:pt x="0" y="6428"/>
                </a:lnTo>
                <a:lnTo>
                  <a:pt x="3316" y="6373"/>
                </a:lnTo>
                <a:lnTo>
                  <a:pt x="6839" y="8241"/>
                </a:lnTo>
                <a:lnTo>
                  <a:pt x="8767" y="9728"/>
                </a:lnTo>
                <a:lnTo>
                  <a:pt x="14671" y="11379"/>
                </a:lnTo>
                <a:lnTo>
                  <a:pt x="24116" y="11407"/>
                </a:lnTo>
                <a:lnTo>
                  <a:pt x="49267" y="7456"/>
                </a:lnTo>
                <a:lnTo>
                  <a:pt x="78356" y="2523"/>
                </a:lnTo>
                <a:lnTo>
                  <a:pt x="108182" y="498"/>
                </a:lnTo>
                <a:lnTo>
                  <a:pt x="120572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2" name="SMARTInkShape-Group752"/>
          <p:cNvGrpSpPr/>
          <p:nvPr/>
        </p:nvGrpSpPr>
        <p:grpSpPr>
          <a:xfrm>
            <a:off x="6251129" y="3583165"/>
            <a:ext cx="549722" cy="177808"/>
            <a:chOff x="6251129" y="3583165"/>
            <a:chExt cx="549722" cy="177808"/>
          </a:xfrm>
        </p:grpSpPr>
        <p:sp>
          <p:nvSpPr>
            <p:cNvPr id="366" name="SMARTInkShape-3868"/>
            <p:cNvSpPr/>
            <p:nvPr>
              <p:custDataLst>
                <p:tags r:id="rId144"/>
              </p:custDataLst>
            </p:nvPr>
          </p:nvSpPr>
          <p:spPr>
            <a:xfrm>
              <a:off x="6724650" y="3657600"/>
              <a:ext cx="76201" cy="25401"/>
            </a:xfrm>
            <a:custGeom>
              <a:avLst/>
              <a:gdLst/>
              <a:ahLst/>
              <a:cxnLst/>
              <a:rect l="0" t="0" r="0" b="0"/>
              <a:pathLst>
                <a:path w="76201" h="25401">
                  <a:moveTo>
                    <a:pt x="0" y="25400"/>
                  </a:moveTo>
                  <a:lnTo>
                    <a:pt x="0" y="25400"/>
                  </a:lnTo>
                  <a:lnTo>
                    <a:pt x="29886" y="13191"/>
                  </a:lnTo>
                  <a:lnTo>
                    <a:pt x="56990" y="500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3869"/>
            <p:cNvSpPr/>
            <p:nvPr>
              <p:custDataLst>
                <p:tags r:id="rId145"/>
              </p:custDataLst>
            </p:nvPr>
          </p:nvSpPr>
          <p:spPr>
            <a:xfrm>
              <a:off x="6725996" y="3583165"/>
              <a:ext cx="55805" cy="143724"/>
            </a:xfrm>
            <a:custGeom>
              <a:avLst/>
              <a:gdLst/>
              <a:ahLst/>
              <a:cxnLst/>
              <a:rect l="0" t="0" r="0" b="0"/>
              <a:pathLst>
                <a:path w="55805" h="143724">
                  <a:moveTo>
                    <a:pt x="17704" y="10935"/>
                  </a:moveTo>
                  <a:lnTo>
                    <a:pt x="17704" y="10935"/>
                  </a:lnTo>
                  <a:lnTo>
                    <a:pt x="27138" y="2207"/>
                  </a:lnTo>
                  <a:lnTo>
                    <a:pt x="32009" y="0"/>
                  </a:lnTo>
                  <a:lnTo>
                    <a:pt x="33591" y="117"/>
                  </a:lnTo>
                  <a:lnTo>
                    <a:pt x="34646" y="901"/>
                  </a:lnTo>
                  <a:lnTo>
                    <a:pt x="35348" y="2129"/>
                  </a:lnTo>
                  <a:lnTo>
                    <a:pt x="30702" y="25084"/>
                  </a:lnTo>
                  <a:lnTo>
                    <a:pt x="20065" y="53541"/>
                  </a:lnTo>
                  <a:lnTo>
                    <a:pt x="9581" y="76438"/>
                  </a:lnTo>
                  <a:lnTo>
                    <a:pt x="1892" y="106386"/>
                  </a:lnTo>
                  <a:lnTo>
                    <a:pt x="0" y="130945"/>
                  </a:lnTo>
                  <a:lnTo>
                    <a:pt x="2310" y="137886"/>
                  </a:lnTo>
                  <a:lnTo>
                    <a:pt x="4619" y="140019"/>
                  </a:lnTo>
                  <a:lnTo>
                    <a:pt x="10948" y="142389"/>
                  </a:lnTo>
                  <a:lnTo>
                    <a:pt x="25815" y="143723"/>
                  </a:lnTo>
                  <a:lnTo>
                    <a:pt x="30167" y="142499"/>
                  </a:lnTo>
                  <a:lnTo>
                    <a:pt x="44102" y="130396"/>
                  </a:lnTo>
                  <a:lnTo>
                    <a:pt x="55804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3870"/>
            <p:cNvSpPr/>
            <p:nvPr>
              <p:custDataLst>
                <p:tags r:id="rId146"/>
              </p:custDataLst>
            </p:nvPr>
          </p:nvSpPr>
          <p:spPr>
            <a:xfrm>
              <a:off x="6563004" y="3663950"/>
              <a:ext cx="123547" cy="84283"/>
            </a:xfrm>
            <a:custGeom>
              <a:avLst/>
              <a:gdLst/>
              <a:ahLst/>
              <a:cxnLst/>
              <a:rect l="0" t="0" r="0" b="0"/>
              <a:pathLst>
                <a:path w="123547" h="84283">
                  <a:moveTo>
                    <a:pt x="15596" y="19050"/>
                  </a:moveTo>
                  <a:lnTo>
                    <a:pt x="15596" y="19050"/>
                  </a:lnTo>
                  <a:lnTo>
                    <a:pt x="15596" y="1406"/>
                  </a:lnTo>
                  <a:lnTo>
                    <a:pt x="12225" y="24542"/>
                  </a:lnTo>
                  <a:lnTo>
                    <a:pt x="4765" y="54994"/>
                  </a:lnTo>
                  <a:lnTo>
                    <a:pt x="0" y="74150"/>
                  </a:lnTo>
                  <a:lnTo>
                    <a:pt x="1138" y="81874"/>
                  </a:lnTo>
                  <a:lnTo>
                    <a:pt x="3136" y="83510"/>
                  </a:lnTo>
                  <a:lnTo>
                    <a:pt x="5878" y="83896"/>
                  </a:lnTo>
                  <a:lnTo>
                    <a:pt x="9117" y="83447"/>
                  </a:lnTo>
                  <a:lnTo>
                    <a:pt x="27160" y="72703"/>
                  </a:lnTo>
                  <a:lnTo>
                    <a:pt x="47010" y="52743"/>
                  </a:lnTo>
                  <a:lnTo>
                    <a:pt x="61835" y="27195"/>
                  </a:lnTo>
                  <a:lnTo>
                    <a:pt x="64369" y="19612"/>
                  </a:lnTo>
                  <a:lnTo>
                    <a:pt x="63633" y="18719"/>
                  </a:lnTo>
                  <a:lnTo>
                    <a:pt x="61732" y="19535"/>
                  </a:lnTo>
                  <a:lnTo>
                    <a:pt x="59054" y="21490"/>
                  </a:lnTo>
                  <a:lnTo>
                    <a:pt x="51912" y="37725"/>
                  </a:lnTo>
                  <a:lnTo>
                    <a:pt x="51257" y="50633"/>
                  </a:lnTo>
                  <a:lnTo>
                    <a:pt x="53214" y="72796"/>
                  </a:lnTo>
                  <a:lnTo>
                    <a:pt x="54786" y="76753"/>
                  </a:lnTo>
                  <a:lnTo>
                    <a:pt x="60296" y="83031"/>
                  </a:lnTo>
                  <a:lnTo>
                    <a:pt x="63740" y="84282"/>
                  </a:lnTo>
                  <a:lnTo>
                    <a:pt x="71330" y="83790"/>
                  </a:lnTo>
                  <a:lnTo>
                    <a:pt x="86908" y="76175"/>
                  </a:lnTo>
                  <a:lnTo>
                    <a:pt x="101558" y="61611"/>
                  </a:lnTo>
                  <a:lnTo>
                    <a:pt x="114836" y="40519"/>
                  </a:lnTo>
                  <a:lnTo>
                    <a:pt x="121826" y="10931"/>
                  </a:lnTo>
                  <a:lnTo>
                    <a:pt x="1235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3871"/>
            <p:cNvSpPr/>
            <p:nvPr>
              <p:custDataLst>
                <p:tags r:id="rId147"/>
              </p:custDataLst>
            </p:nvPr>
          </p:nvSpPr>
          <p:spPr>
            <a:xfrm>
              <a:off x="6447617" y="3657600"/>
              <a:ext cx="67540" cy="103373"/>
            </a:xfrm>
            <a:custGeom>
              <a:avLst/>
              <a:gdLst/>
              <a:ahLst/>
              <a:cxnLst/>
              <a:rect l="0" t="0" r="0" b="0"/>
              <a:pathLst>
                <a:path w="67540" h="103373">
                  <a:moveTo>
                    <a:pt x="29383" y="0"/>
                  </a:moveTo>
                  <a:lnTo>
                    <a:pt x="29383" y="0"/>
                  </a:lnTo>
                  <a:lnTo>
                    <a:pt x="23608" y="5069"/>
                  </a:lnTo>
                  <a:lnTo>
                    <a:pt x="5618" y="18298"/>
                  </a:lnTo>
                  <a:lnTo>
                    <a:pt x="1182" y="26006"/>
                  </a:lnTo>
                  <a:lnTo>
                    <a:pt x="0" y="30037"/>
                  </a:lnTo>
                  <a:lnTo>
                    <a:pt x="1327" y="32725"/>
                  </a:lnTo>
                  <a:lnTo>
                    <a:pt x="4329" y="34517"/>
                  </a:lnTo>
                  <a:lnTo>
                    <a:pt x="20548" y="37038"/>
                  </a:lnTo>
                  <a:lnTo>
                    <a:pt x="47942" y="37890"/>
                  </a:lnTo>
                  <a:lnTo>
                    <a:pt x="59034" y="41770"/>
                  </a:lnTo>
                  <a:lnTo>
                    <a:pt x="63967" y="44780"/>
                  </a:lnTo>
                  <a:lnTo>
                    <a:pt x="66550" y="48903"/>
                  </a:lnTo>
                  <a:lnTo>
                    <a:pt x="67539" y="59129"/>
                  </a:lnTo>
                  <a:lnTo>
                    <a:pt x="61863" y="70729"/>
                  </a:lnTo>
                  <a:lnTo>
                    <a:pt x="46767" y="87279"/>
                  </a:lnTo>
                  <a:lnTo>
                    <a:pt x="34287" y="95941"/>
                  </a:lnTo>
                  <a:lnTo>
                    <a:pt x="13511" y="103372"/>
                  </a:lnTo>
                  <a:lnTo>
                    <a:pt x="5160" y="102858"/>
                  </a:lnTo>
                  <a:lnTo>
                    <a:pt x="3357" y="101733"/>
                  </a:lnTo>
                  <a:lnTo>
                    <a:pt x="2860" y="100278"/>
                  </a:lnTo>
                  <a:lnTo>
                    <a:pt x="398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3872"/>
            <p:cNvSpPr/>
            <p:nvPr>
              <p:custDataLst>
                <p:tags r:id="rId148"/>
              </p:custDataLst>
            </p:nvPr>
          </p:nvSpPr>
          <p:spPr>
            <a:xfrm>
              <a:off x="6359978" y="3678365"/>
              <a:ext cx="49191" cy="63748"/>
            </a:xfrm>
            <a:custGeom>
              <a:avLst/>
              <a:gdLst/>
              <a:ahLst/>
              <a:cxnLst/>
              <a:rect l="0" t="0" r="0" b="0"/>
              <a:pathLst>
                <a:path w="49191" h="63748">
                  <a:moveTo>
                    <a:pt x="21772" y="10985"/>
                  </a:moveTo>
                  <a:lnTo>
                    <a:pt x="21772" y="10985"/>
                  </a:lnTo>
                  <a:lnTo>
                    <a:pt x="21772" y="14356"/>
                  </a:lnTo>
                  <a:lnTo>
                    <a:pt x="5179" y="44584"/>
                  </a:lnTo>
                  <a:lnTo>
                    <a:pt x="757" y="53199"/>
                  </a:lnTo>
                  <a:lnTo>
                    <a:pt x="0" y="56767"/>
                  </a:lnTo>
                  <a:lnTo>
                    <a:pt x="202" y="59850"/>
                  </a:lnTo>
                  <a:lnTo>
                    <a:pt x="1042" y="62612"/>
                  </a:lnTo>
                  <a:lnTo>
                    <a:pt x="3718" y="63747"/>
                  </a:lnTo>
                  <a:lnTo>
                    <a:pt x="12337" y="63128"/>
                  </a:lnTo>
                  <a:lnTo>
                    <a:pt x="25717" y="58812"/>
                  </a:lnTo>
                  <a:lnTo>
                    <a:pt x="38621" y="46322"/>
                  </a:lnTo>
                  <a:lnTo>
                    <a:pt x="48009" y="29216"/>
                  </a:lnTo>
                  <a:lnTo>
                    <a:pt x="49190" y="18852"/>
                  </a:lnTo>
                  <a:lnTo>
                    <a:pt x="48518" y="14113"/>
                  </a:lnTo>
                  <a:lnTo>
                    <a:pt x="46658" y="10248"/>
                  </a:lnTo>
                  <a:lnTo>
                    <a:pt x="40829" y="4072"/>
                  </a:lnTo>
                  <a:lnTo>
                    <a:pt x="33534" y="857"/>
                  </a:lnTo>
                  <a:lnTo>
                    <a:pt x="29613" y="0"/>
                  </a:lnTo>
                  <a:lnTo>
                    <a:pt x="21494" y="928"/>
                  </a:lnTo>
                  <a:lnTo>
                    <a:pt x="14593" y="3693"/>
                  </a:lnTo>
                  <a:lnTo>
                    <a:pt x="12753" y="5418"/>
                  </a:lnTo>
                  <a:lnTo>
                    <a:pt x="11525" y="7274"/>
                  </a:lnTo>
                  <a:lnTo>
                    <a:pt x="12119" y="85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3873"/>
            <p:cNvSpPr/>
            <p:nvPr>
              <p:custDataLst>
                <p:tags r:id="rId149"/>
              </p:custDataLst>
            </p:nvPr>
          </p:nvSpPr>
          <p:spPr>
            <a:xfrm>
              <a:off x="6251129" y="3640577"/>
              <a:ext cx="48072" cy="105924"/>
            </a:xfrm>
            <a:custGeom>
              <a:avLst/>
              <a:gdLst/>
              <a:ahLst/>
              <a:cxnLst/>
              <a:rect l="0" t="0" r="0" b="0"/>
              <a:pathLst>
                <a:path w="48072" h="105924">
                  <a:moveTo>
                    <a:pt x="48071" y="17023"/>
                  </a:moveTo>
                  <a:lnTo>
                    <a:pt x="48071" y="17023"/>
                  </a:lnTo>
                  <a:lnTo>
                    <a:pt x="48071" y="4814"/>
                  </a:lnTo>
                  <a:lnTo>
                    <a:pt x="47366" y="2534"/>
                  </a:lnTo>
                  <a:lnTo>
                    <a:pt x="46190" y="1013"/>
                  </a:lnTo>
                  <a:lnTo>
                    <a:pt x="44700" y="0"/>
                  </a:lnTo>
                  <a:lnTo>
                    <a:pt x="42295" y="735"/>
                  </a:lnTo>
                  <a:lnTo>
                    <a:pt x="35862" y="5315"/>
                  </a:lnTo>
                  <a:lnTo>
                    <a:pt x="15869" y="30598"/>
                  </a:lnTo>
                  <a:lnTo>
                    <a:pt x="3409" y="57342"/>
                  </a:lnTo>
                  <a:lnTo>
                    <a:pt x="0" y="72337"/>
                  </a:lnTo>
                  <a:lnTo>
                    <a:pt x="2246" y="86057"/>
                  </a:lnTo>
                  <a:lnTo>
                    <a:pt x="4821" y="92679"/>
                  </a:lnTo>
                  <a:lnTo>
                    <a:pt x="8655" y="97094"/>
                  </a:lnTo>
                  <a:lnTo>
                    <a:pt x="29021" y="1059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6" name="SMARTInkShape-Group753"/>
          <p:cNvGrpSpPr/>
          <p:nvPr/>
        </p:nvGrpSpPr>
        <p:grpSpPr>
          <a:xfrm>
            <a:off x="6032500" y="3563695"/>
            <a:ext cx="165101" cy="278056"/>
            <a:chOff x="6032500" y="3563695"/>
            <a:chExt cx="165101" cy="278056"/>
          </a:xfrm>
        </p:grpSpPr>
        <p:sp>
          <p:nvSpPr>
            <p:cNvPr id="373" name="SMARTInkShape-3874"/>
            <p:cNvSpPr/>
            <p:nvPr>
              <p:custDataLst>
                <p:tags r:id="rId141"/>
              </p:custDataLst>
            </p:nvPr>
          </p:nvSpPr>
          <p:spPr>
            <a:xfrm>
              <a:off x="6128641" y="3729120"/>
              <a:ext cx="68960" cy="112631"/>
            </a:xfrm>
            <a:custGeom>
              <a:avLst/>
              <a:gdLst/>
              <a:ahLst/>
              <a:cxnLst/>
              <a:rect l="0" t="0" r="0" b="0"/>
              <a:pathLst>
                <a:path w="68960" h="112631">
                  <a:moveTo>
                    <a:pt x="18159" y="23730"/>
                  </a:moveTo>
                  <a:lnTo>
                    <a:pt x="18159" y="23730"/>
                  </a:lnTo>
                  <a:lnTo>
                    <a:pt x="18159" y="20359"/>
                  </a:lnTo>
                  <a:lnTo>
                    <a:pt x="14788" y="42060"/>
                  </a:lnTo>
                  <a:lnTo>
                    <a:pt x="8032" y="73107"/>
                  </a:lnTo>
                  <a:lnTo>
                    <a:pt x="5798" y="104725"/>
                  </a:lnTo>
                  <a:lnTo>
                    <a:pt x="5560" y="110288"/>
                  </a:lnTo>
                  <a:lnTo>
                    <a:pt x="4821" y="109657"/>
                  </a:lnTo>
                  <a:lnTo>
                    <a:pt x="2118" y="105194"/>
                  </a:lnTo>
                  <a:lnTo>
                    <a:pt x="0" y="91377"/>
                  </a:lnTo>
                  <a:lnTo>
                    <a:pt x="2744" y="67135"/>
                  </a:lnTo>
                  <a:lnTo>
                    <a:pt x="5628" y="38183"/>
                  </a:lnTo>
                  <a:lnTo>
                    <a:pt x="14227" y="13656"/>
                  </a:lnTo>
                  <a:lnTo>
                    <a:pt x="23937" y="6788"/>
                  </a:lnTo>
                  <a:lnTo>
                    <a:pt x="43388" y="836"/>
                  </a:lnTo>
                  <a:lnTo>
                    <a:pt x="49796" y="0"/>
                  </a:lnTo>
                  <a:lnTo>
                    <a:pt x="54067" y="855"/>
                  </a:lnTo>
                  <a:lnTo>
                    <a:pt x="56914" y="2835"/>
                  </a:lnTo>
                  <a:lnTo>
                    <a:pt x="58813" y="5567"/>
                  </a:lnTo>
                  <a:lnTo>
                    <a:pt x="59040" y="14246"/>
                  </a:lnTo>
                  <a:lnTo>
                    <a:pt x="58113" y="19524"/>
                  </a:lnTo>
                  <a:lnTo>
                    <a:pt x="41416" y="43909"/>
                  </a:lnTo>
                  <a:lnTo>
                    <a:pt x="21499" y="67645"/>
                  </a:lnTo>
                  <a:lnTo>
                    <a:pt x="16115" y="72175"/>
                  </a:lnTo>
                  <a:lnTo>
                    <a:pt x="13723" y="76541"/>
                  </a:lnTo>
                  <a:lnTo>
                    <a:pt x="13790" y="78693"/>
                  </a:lnTo>
                  <a:lnTo>
                    <a:pt x="15748" y="82965"/>
                  </a:lnTo>
                  <a:lnTo>
                    <a:pt x="24187" y="89337"/>
                  </a:lnTo>
                  <a:lnTo>
                    <a:pt x="53848" y="104954"/>
                  </a:lnTo>
                  <a:lnTo>
                    <a:pt x="68959" y="112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3875"/>
            <p:cNvSpPr/>
            <p:nvPr>
              <p:custDataLst>
                <p:tags r:id="rId142"/>
              </p:custDataLst>
            </p:nvPr>
          </p:nvSpPr>
          <p:spPr>
            <a:xfrm>
              <a:off x="6032500" y="3563695"/>
              <a:ext cx="90785" cy="225110"/>
            </a:xfrm>
            <a:custGeom>
              <a:avLst/>
              <a:gdLst/>
              <a:ahLst/>
              <a:cxnLst/>
              <a:rect l="0" t="0" r="0" b="0"/>
              <a:pathLst>
                <a:path w="90785" h="225110">
                  <a:moveTo>
                    <a:pt x="0" y="36755"/>
                  </a:moveTo>
                  <a:lnTo>
                    <a:pt x="0" y="36755"/>
                  </a:lnTo>
                  <a:lnTo>
                    <a:pt x="0" y="10272"/>
                  </a:lnTo>
                  <a:lnTo>
                    <a:pt x="1412" y="7811"/>
                  </a:lnTo>
                  <a:lnTo>
                    <a:pt x="6742" y="3195"/>
                  </a:lnTo>
                  <a:lnTo>
                    <a:pt x="13815" y="673"/>
                  </a:lnTo>
                  <a:lnTo>
                    <a:pt x="17676" y="0"/>
                  </a:lnTo>
                  <a:lnTo>
                    <a:pt x="25729" y="1134"/>
                  </a:lnTo>
                  <a:lnTo>
                    <a:pt x="35424" y="5401"/>
                  </a:lnTo>
                  <a:lnTo>
                    <a:pt x="55338" y="20409"/>
                  </a:lnTo>
                  <a:lnTo>
                    <a:pt x="75424" y="50407"/>
                  </a:lnTo>
                  <a:lnTo>
                    <a:pt x="86789" y="77018"/>
                  </a:lnTo>
                  <a:lnTo>
                    <a:pt x="90784" y="97689"/>
                  </a:lnTo>
                  <a:lnTo>
                    <a:pt x="90208" y="120986"/>
                  </a:lnTo>
                  <a:lnTo>
                    <a:pt x="87600" y="143571"/>
                  </a:lnTo>
                  <a:lnTo>
                    <a:pt x="82678" y="164662"/>
                  </a:lnTo>
                  <a:lnTo>
                    <a:pt x="67301" y="191697"/>
                  </a:lnTo>
                  <a:lnTo>
                    <a:pt x="45890" y="212016"/>
                  </a:lnTo>
                  <a:lnTo>
                    <a:pt x="23097" y="224035"/>
                  </a:lnTo>
                  <a:lnTo>
                    <a:pt x="19632" y="225109"/>
                  </a:lnTo>
                  <a:lnTo>
                    <a:pt x="17321" y="223707"/>
                  </a:lnTo>
                  <a:lnTo>
                    <a:pt x="15781" y="220657"/>
                  </a:lnTo>
                  <a:lnTo>
                    <a:pt x="14753" y="216506"/>
                  </a:lnTo>
                  <a:lnTo>
                    <a:pt x="14774" y="213033"/>
                  </a:lnTo>
                  <a:lnTo>
                    <a:pt x="19050" y="2018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3876"/>
            <p:cNvSpPr/>
            <p:nvPr>
              <p:custDataLst>
                <p:tags r:id="rId143"/>
              </p:custDataLst>
            </p:nvPr>
          </p:nvSpPr>
          <p:spPr>
            <a:xfrm>
              <a:off x="6032500" y="3577741"/>
              <a:ext cx="12701" cy="168760"/>
            </a:xfrm>
            <a:custGeom>
              <a:avLst/>
              <a:gdLst/>
              <a:ahLst/>
              <a:cxnLst/>
              <a:rect l="0" t="0" r="0" b="0"/>
              <a:pathLst>
                <a:path w="12701" h="168760">
                  <a:moveTo>
                    <a:pt x="12700" y="3659"/>
                  </a:moveTo>
                  <a:lnTo>
                    <a:pt x="12700" y="3659"/>
                  </a:lnTo>
                  <a:lnTo>
                    <a:pt x="12700" y="0"/>
                  </a:lnTo>
                  <a:lnTo>
                    <a:pt x="9329" y="23264"/>
                  </a:lnTo>
                  <a:lnTo>
                    <a:pt x="5793" y="46709"/>
                  </a:lnTo>
                  <a:lnTo>
                    <a:pt x="2575" y="73592"/>
                  </a:lnTo>
                  <a:lnTo>
                    <a:pt x="1144" y="102003"/>
                  </a:lnTo>
                  <a:lnTo>
                    <a:pt x="340" y="132281"/>
                  </a:lnTo>
                  <a:lnTo>
                    <a:pt x="45" y="162492"/>
                  </a:lnTo>
                  <a:lnTo>
                    <a:pt x="0" y="168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9" name="SMARTInkShape-Group754"/>
          <p:cNvGrpSpPr/>
          <p:nvPr/>
        </p:nvGrpSpPr>
        <p:grpSpPr>
          <a:xfrm>
            <a:off x="5772150" y="3657600"/>
            <a:ext cx="107951" cy="50801"/>
            <a:chOff x="5772150" y="3657600"/>
            <a:chExt cx="107951" cy="50801"/>
          </a:xfrm>
        </p:grpSpPr>
        <p:sp>
          <p:nvSpPr>
            <p:cNvPr id="377" name="SMARTInkShape-3877"/>
            <p:cNvSpPr/>
            <p:nvPr>
              <p:custDataLst>
                <p:tags r:id="rId139"/>
              </p:custDataLst>
            </p:nvPr>
          </p:nvSpPr>
          <p:spPr>
            <a:xfrm>
              <a:off x="5778500" y="3704742"/>
              <a:ext cx="101601" cy="3659"/>
            </a:xfrm>
            <a:custGeom>
              <a:avLst/>
              <a:gdLst/>
              <a:ahLst/>
              <a:cxnLst/>
              <a:rect l="0" t="0" r="0" b="0"/>
              <a:pathLst>
                <a:path w="101601" h="3659">
                  <a:moveTo>
                    <a:pt x="0" y="3658"/>
                  </a:moveTo>
                  <a:lnTo>
                    <a:pt x="0" y="3658"/>
                  </a:lnTo>
                  <a:lnTo>
                    <a:pt x="31393" y="1777"/>
                  </a:lnTo>
                  <a:lnTo>
                    <a:pt x="53464" y="0"/>
                  </a:lnTo>
                  <a:lnTo>
                    <a:pt x="77384" y="1562"/>
                  </a:lnTo>
                  <a:lnTo>
                    <a:pt x="1016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878"/>
            <p:cNvSpPr/>
            <p:nvPr>
              <p:custDataLst>
                <p:tags r:id="rId140"/>
              </p:custDataLst>
            </p:nvPr>
          </p:nvSpPr>
          <p:spPr>
            <a:xfrm>
              <a:off x="5772150" y="36576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507" y="5762"/>
                  </a:lnTo>
                  <a:lnTo>
                    <a:pt x="60039" y="6176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9" name="SMARTInkShape-Group755"/>
          <p:cNvGrpSpPr/>
          <p:nvPr/>
        </p:nvGrpSpPr>
        <p:grpSpPr>
          <a:xfrm>
            <a:off x="4781811" y="3558691"/>
            <a:ext cx="866849" cy="232260"/>
            <a:chOff x="4781811" y="3558691"/>
            <a:chExt cx="866849" cy="232260"/>
          </a:xfrm>
        </p:grpSpPr>
        <p:sp>
          <p:nvSpPr>
            <p:cNvPr id="380" name="SMARTInkShape-3879"/>
            <p:cNvSpPr/>
            <p:nvPr>
              <p:custDataLst>
                <p:tags r:id="rId130"/>
              </p:custDataLst>
            </p:nvPr>
          </p:nvSpPr>
          <p:spPr>
            <a:xfrm>
              <a:off x="5588000" y="3558691"/>
              <a:ext cx="60660" cy="232260"/>
            </a:xfrm>
            <a:custGeom>
              <a:avLst/>
              <a:gdLst/>
              <a:ahLst/>
              <a:cxnLst/>
              <a:rect l="0" t="0" r="0" b="0"/>
              <a:pathLst>
                <a:path w="60660" h="2322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3371" y="1563"/>
                  </a:lnTo>
                  <a:lnTo>
                    <a:pt x="26040" y="24934"/>
                  </a:lnTo>
                  <a:lnTo>
                    <a:pt x="41442" y="45570"/>
                  </a:lnTo>
                  <a:lnTo>
                    <a:pt x="53932" y="72616"/>
                  </a:lnTo>
                  <a:lnTo>
                    <a:pt x="59238" y="87730"/>
                  </a:lnTo>
                  <a:lnTo>
                    <a:pt x="60659" y="103451"/>
                  </a:lnTo>
                  <a:lnTo>
                    <a:pt x="59489" y="119576"/>
                  </a:lnTo>
                  <a:lnTo>
                    <a:pt x="52545" y="150428"/>
                  </a:lnTo>
                  <a:lnTo>
                    <a:pt x="42404" y="175899"/>
                  </a:lnTo>
                  <a:lnTo>
                    <a:pt x="28165" y="206701"/>
                  </a:lnTo>
                  <a:lnTo>
                    <a:pt x="17192" y="226479"/>
                  </a:lnTo>
                  <a:lnTo>
                    <a:pt x="17106" y="228405"/>
                  </a:lnTo>
                  <a:lnTo>
                    <a:pt x="19050" y="232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3880"/>
            <p:cNvSpPr/>
            <p:nvPr>
              <p:custDataLst>
                <p:tags r:id="rId131"/>
              </p:custDataLst>
            </p:nvPr>
          </p:nvSpPr>
          <p:spPr>
            <a:xfrm>
              <a:off x="5454650" y="36639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31393" y="579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3881"/>
            <p:cNvSpPr/>
            <p:nvPr>
              <p:custDataLst>
                <p:tags r:id="rId132"/>
              </p:custDataLst>
            </p:nvPr>
          </p:nvSpPr>
          <p:spPr>
            <a:xfrm>
              <a:off x="5447865" y="3584091"/>
              <a:ext cx="76636" cy="139758"/>
            </a:xfrm>
            <a:custGeom>
              <a:avLst/>
              <a:gdLst/>
              <a:ahLst/>
              <a:cxnLst/>
              <a:rect l="0" t="0" r="0" b="0"/>
              <a:pathLst>
                <a:path w="76636" h="139758">
                  <a:moveTo>
                    <a:pt x="19485" y="3659"/>
                  </a:moveTo>
                  <a:lnTo>
                    <a:pt x="19485" y="3659"/>
                  </a:lnTo>
                  <a:lnTo>
                    <a:pt x="22856" y="288"/>
                  </a:lnTo>
                  <a:lnTo>
                    <a:pt x="25260" y="0"/>
                  </a:lnTo>
                  <a:lnTo>
                    <a:pt x="31694" y="1563"/>
                  </a:lnTo>
                  <a:lnTo>
                    <a:pt x="33975" y="3673"/>
                  </a:lnTo>
                  <a:lnTo>
                    <a:pt x="36508" y="9780"/>
                  </a:lnTo>
                  <a:lnTo>
                    <a:pt x="31192" y="31264"/>
                  </a:lnTo>
                  <a:lnTo>
                    <a:pt x="17310" y="59973"/>
                  </a:lnTo>
                  <a:lnTo>
                    <a:pt x="3161" y="87451"/>
                  </a:lnTo>
                  <a:lnTo>
                    <a:pt x="0" y="102989"/>
                  </a:lnTo>
                  <a:lnTo>
                    <a:pt x="145" y="110096"/>
                  </a:lnTo>
                  <a:lnTo>
                    <a:pt x="2358" y="116244"/>
                  </a:lnTo>
                  <a:lnTo>
                    <a:pt x="10462" y="126839"/>
                  </a:lnTo>
                  <a:lnTo>
                    <a:pt x="19237" y="132490"/>
                  </a:lnTo>
                  <a:lnTo>
                    <a:pt x="39740" y="139487"/>
                  </a:lnTo>
                  <a:lnTo>
                    <a:pt x="51770" y="139757"/>
                  </a:lnTo>
                  <a:lnTo>
                    <a:pt x="62762" y="137524"/>
                  </a:lnTo>
                  <a:lnTo>
                    <a:pt x="76635" y="130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3882"/>
            <p:cNvSpPr/>
            <p:nvPr>
              <p:custDataLst>
                <p:tags r:id="rId133"/>
              </p:custDataLst>
            </p:nvPr>
          </p:nvSpPr>
          <p:spPr>
            <a:xfrm>
              <a:off x="5257210" y="3647450"/>
              <a:ext cx="121241" cy="105188"/>
            </a:xfrm>
            <a:custGeom>
              <a:avLst/>
              <a:gdLst/>
              <a:ahLst/>
              <a:cxnLst/>
              <a:rect l="0" t="0" r="0" b="0"/>
              <a:pathLst>
                <a:path w="121241" h="105188">
                  <a:moveTo>
                    <a:pt x="32340" y="29200"/>
                  </a:moveTo>
                  <a:lnTo>
                    <a:pt x="32340" y="29200"/>
                  </a:lnTo>
                  <a:lnTo>
                    <a:pt x="32340" y="6056"/>
                  </a:lnTo>
                  <a:lnTo>
                    <a:pt x="31635" y="3187"/>
                  </a:lnTo>
                  <a:lnTo>
                    <a:pt x="30459" y="1275"/>
                  </a:lnTo>
                  <a:lnTo>
                    <a:pt x="28969" y="0"/>
                  </a:lnTo>
                  <a:lnTo>
                    <a:pt x="27271" y="1972"/>
                  </a:lnTo>
                  <a:lnTo>
                    <a:pt x="17594" y="29178"/>
                  </a:lnTo>
                  <a:lnTo>
                    <a:pt x="6334" y="59062"/>
                  </a:lnTo>
                  <a:lnTo>
                    <a:pt x="319" y="75633"/>
                  </a:lnTo>
                  <a:lnTo>
                    <a:pt x="0" y="87702"/>
                  </a:lnTo>
                  <a:lnTo>
                    <a:pt x="2313" y="91485"/>
                  </a:lnTo>
                  <a:lnTo>
                    <a:pt x="5972" y="94006"/>
                  </a:lnTo>
                  <a:lnTo>
                    <a:pt x="10528" y="95687"/>
                  </a:lnTo>
                  <a:lnTo>
                    <a:pt x="15682" y="94692"/>
                  </a:lnTo>
                  <a:lnTo>
                    <a:pt x="27053" y="87941"/>
                  </a:lnTo>
                  <a:lnTo>
                    <a:pt x="50895" y="61996"/>
                  </a:lnTo>
                  <a:lnTo>
                    <a:pt x="64280" y="43282"/>
                  </a:lnTo>
                  <a:lnTo>
                    <a:pt x="64216" y="42822"/>
                  </a:lnTo>
                  <a:lnTo>
                    <a:pt x="57385" y="59028"/>
                  </a:lnTo>
                  <a:lnTo>
                    <a:pt x="55936" y="74677"/>
                  </a:lnTo>
                  <a:lnTo>
                    <a:pt x="58348" y="89628"/>
                  </a:lnTo>
                  <a:lnTo>
                    <a:pt x="64126" y="100978"/>
                  </a:lnTo>
                  <a:lnTo>
                    <a:pt x="68347" y="103863"/>
                  </a:lnTo>
                  <a:lnTo>
                    <a:pt x="78682" y="105187"/>
                  </a:lnTo>
                  <a:lnTo>
                    <a:pt x="90330" y="99661"/>
                  </a:lnTo>
                  <a:lnTo>
                    <a:pt x="101857" y="89444"/>
                  </a:lnTo>
                  <a:lnTo>
                    <a:pt x="114870" y="69236"/>
                  </a:lnTo>
                  <a:lnTo>
                    <a:pt x="119982" y="50932"/>
                  </a:lnTo>
                  <a:lnTo>
                    <a:pt x="121240" y="35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3883"/>
            <p:cNvSpPr/>
            <p:nvPr>
              <p:custDataLst>
                <p:tags r:id="rId134"/>
              </p:custDataLst>
            </p:nvPr>
          </p:nvSpPr>
          <p:spPr>
            <a:xfrm>
              <a:off x="5032179" y="3641241"/>
              <a:ext cx="124022" cy="105260"/>
            </a:xfrm>
            <a:custGeom>
              <a:avLst/>
              <a:gdLst/>
              <a:ahLst/>
              <a:cxnLst/>
              <a:rect l="0" t="0" r="0" b="0"/>
              <a:pathLst>
                <a:path w="124022" h="105260">
                  <a:moveTo>
                    <a:pt x="3371" y="3659"/>
                  </a:moveTo>
                  <a:lnTo>
                    <a:pt x="3371" y="3659"/>
                  </a:lnTo>
                  <a:lnTo>
                    <a:pt x="0" y="288"/>
                  </a:lnTo>
                  <a:lnTo>
                    <a:pt x="418" y="0"/>
                  </a:lnTo>
                  <a:lnTo>
                    <a:pt x="4645" y="1563"/>
                  </a:lnTo>
                  <a:lnTo>
                    <a:pt x="34322" y="16442"/>
                  </a:lnTo>
                  <a:lnTo>
                    <a:pt x="54771" y="26953"/>
                  </a:lnTo>
                  <a:lnTo>
                    <a:pt x="57965" y="31181"/>
                  </a:lnTo>
                  <a:lnTo>
                    <a:pt x="64380" y="44713"/>
                  </a:lnTo>
                  <a:lnTo>
                    <a:pt x="65764" y="52714"/>
                  </a:lnTo>
                  <a:lnTo>
                    <a:pt x="64497" y="60974"/>
                  </a:lnTo>
                  <a:lnTo>
                    <a:pt x="59818" y="71677"/>
                  </a:lnTo>
                  <a:lnTo>
                    <a:pt x="55286" y="78243"/>
                  </a:lnTo>
                  <a:lnTo>
                    <a:pt x="84154" y="53202"/>
                  </a:lnTo>
                  <a:lnTo>
                    <a:pt x="101077" y="41778"/>
                  </a:lnTo>
                  <a:lnTo>
                    <a:pt x="104491" y="41066"/>
                  </a:lnTo>
                  <a:lnTo>
                    <a:pt x="106769" y="42003"/>
                  </a:lnTo>
                  <a:lnTo>
                    <a:pt x="108286" y="44038"/>
                  </a:lnTo>
                  <a:lnTo>
                    <a:pt x="108090" y="53826"/>
                  </a:lnTo>
                  <a:lnTo>
                    <a:pt x="107063" y="67583"/>
                  </a:lnTo>
                  <a:lnTo>
                    <a:pt x="108958" y="83105"/>
                  </a:lnTo>
                  <a:lnTo>
                    <a:pt x="114034" y="93767"/>
                  </a:lnTo>
                  <a:lnTo>
                    <a:pt x="124021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3884"/>
            <p:cNvSpPr/>
            <p:nvPr>
              <p:custDataLst>
                <p:tags r:id="rId135"/>
              </p:custDataLst>
            </p:nvPr>
          </p:nvSpPr>
          <p:spPr>
            <a:xfrm>
              <a:off x="5010150" y="3662129"/>
              <a:ext cx="31298" cy="84372"/>
            </a:xfrm>
            <a:custGeom>
              <a:avLst/>
              <a:gdLst/>
              <a:ahLst/>
              <a:cxnLst/>
              <a:rect l="0" t="0" r="0" b="0"/>
              <a:pathLst>
                <a:path w="31298" h="84372">
                  <a:moveTo>
                    <a:pt x="0" y="8171"/>
                  </a:moveTo>
                  <a:lnTo>
                    <a:pt x="0" y="8171"/>
                  </a:lnTo>
                  <a:lnTo>
                    <a:pt x="10113" y="1429"/>
                  </a:lnTo>
                  <a:lnTo>
                    <a:pt x="20722" y="0"/>
                  </a:lnTo>
                  <a:lnTo>
                    <a:pt x="26515" y="607"/>
                  </a:lnTo>
                  <a:lnTo>
                    <a:pt x="29671" y="4539"/>
                  </a:lnTo>
                  <a:lnTo>
                    <a:pt x="31297" y="18316"/>
                  </a:lnTo>
                  <a:lnTo>
                    <a:pt x="28246" y="42535"/>
                  </a:lnTo>
                  <a:lnTo>
                    <a:pt x="20748" y="73766"/>
                  </a:lnTo>
                  <a:lnTo>
                    <a:pt x="19050" y="84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3885"/>
            <p:cNvSpPr/>
            <p:nvPr>
              <p:custDataLst>
                <p:tags r:id="rId136"/>
              </p:custDataLst>
            </p:nvPr>
          </p:nvSpPr>
          <p:spPr>
            <a:xfrm>
              <a:off x="4888256" y="3619500"/>
              <a:ext cx="65428" cy="130718"/>
            </a:xfrm>
            <a:custGeom>
              <a:avLst/>
              <a:gdLst/>
              <a:ahLst/>
              <a:cxnLst/>
              <a:rect l="0" t="0" r="0" b="0"/>
              <a:pathLst>
                <a:path w="65428" h="130718">
                  <a:moveTo>
                    <a:pt x="32994" y="0"/>
                  </a:moveTo>
                  <a:lnTo>
                    <a:pt x="32994" y="0"/>
                  </a:lnTo>
                  <a:lnTo>
                    <a:pt x="24157" y="0"/>
                  </a:lnTo>
                  <a:lnTo>
                    <a:pt x="22163" y="1411"/>
                  </a:lnTo>
                  <a:lnTo>
                    <a:pt x="5325" y="26732"/>
                  </a:lnTo>
                  <a:lnTo>
                    <a:pt x="0" y="38692"/>
                  </a:lnTo>
                  <a:lnTo>
                    <a:pt x="415" y="44139"/>
                  </a:lnTo>
                  <a:lnTo>
                    <a:pt x="6520" y="53954"/>
                  </a:lnTo>
                  <a:lnTo>
                    <a:pt x="18171" y="59257"/>
                  </a:lnTo>
                  <a:lnTo>
                    <a:pt x="48646" y="66032"/>
                  </a:lnTo>
                  <a:lnTo>
                    <a:pt x="63345" y="72090"/>
                  </a:lnTo>
                  <a:lnTo>
                    <a:pt x="65222" y="76282"/>
                  </a:lnTo>
                  <a:lnTo>
                    <a:pt x="65427" y="88466"/>
                  </a:lnTo>
                  <a:lnTo>
                    <a:pt x="57522" y="101407"/>
                  </a:lnTo>
                  <a:lnTo>
                    <a:pt x="31599" y="126844"/>
                  </a:lnTo>
                  <a:lnTo>
                    <a:pt x="22731" y="130458"/>
                  </a:lnTo>
                  <a:lnTo>
                    <a:pt x="20508" y="130717"/>
                  </a:lnTo>
                  <a:lnTo>
                    <a:pt x="19731" y="130183"/>
                  </a:lnTo>
                  <a:lnTo>
                    <a:pt x="2029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3886"/>
            <p:cNvSpPr/>
            <p:nvPr>
              <p:custDataLst>
                <p:tags r:id="rId137"/>
              </p:custDataLst>
            </p:nvPr>
          </p:nvSpPr>
          <p:spPr>
            <a:xfrm>
              <a:off x="4805375" y="3594100"/>
              <a:ext cx="26976" cy="12701"/>
            </a:xfrm>
            <a:custGeom>
              <a:avLst/>
              <a:gdLst/>
              <a:ahLst/>
              <a:cxnLst/>
              <a:rect l="0" t="0" r="0" b="0"/>
              <a:pathLst>
                <a:path w="26976" h="12701">
                  <a:moveTo>
                    <a:pt x="26975" y="12700"/>
                  </a:moveTo>
                  <a:lnTo>
                    <a:pt x="26975" y="12700"/>
                  </a:lnTo>
                  <a:lnTo>
                    <a:pt x="270" y="1177"/>
                  </a:lnTo>
                  <a:lnTo>
                    <a:pt x="0" y="784"/>
                  </a:lnTo>
                  <a:lnTo>
                    <a:pt x="157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3887"/>
            <p:cNvSpPr/>
            <p:nvPr>
              <p:custDataLst>
                <p:tags r:id="rId138"/>
              </p:custDataLst>
            </p:nvPr>
          </p:nvSpPr>
          <p:spPr>
            <a:xfrm>
              <a:off x="4781811" y="3714750"/>
              <a:ext cx="12440" cy="25401"/>
            </a:xfrm>
            <a:custGeom>
              <a:avLst/>
              <a:gdLst/>
              <a:ahLst/>
              <a:cxnLst/>
              <a:rect l="0" t="0" r="0" b="0"/>
              <a:pathLst>
                <a:path w="12440" h="25401">
                  <a:moveTo>
                    <a:pt x="6089" y="0"/>
                  </a:moveTo>
                  <a:lnTo>
                    <a:pt x="6089" y="0"/>
                  </a:lnTo>
                  <a:lnTo>
                    <a:pt x="2718" y="3371"/>
                  </a:lnTo>
                  <a:lnTo>
                    <a:pt x="1063" y="6907"/>
                  </a:lnTo>
                  <a:lnTo>
                    <a:pt x="0" y="14927"/>
                  </a:lnTo>
                  <a:lnTo>
                    <a:pt x="1324" y="17007"/>
                  </a:lnTo>
                  <a:lnTo>
                    <a:pt x="1243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SMARTInkShape-Group756"/>
          <p:cNvGrpSpPr/>
          <p:nvPr/>
        </p:nvGrpSpPr>
        <p:grpSpPr>
          <a:xfrm>
            <a:off x="3792182" y="3601333"/>
            <a:ext cx="843319" cy="180596"/>
            <a:chOff x="3792182" y="3601333"/>
            <a:chExt cx="843319" cy="180596"/>
          </a:xfrm>
        </p:grpSpPr>
        <p:sp>
          <p:nvSpPr>
            <p:cNvPr id="390" name="SMARTInkShape-3888"/>
            <p:cNvSpPr/>
            <p:nvPr>
              <p:custDataLst>
                <p:tags r:id="rId122"/>
              </p:custDataLst>
            </p:nvPr>
          </p:nvSpPr>
          <p:spPr>
            <a:xfrm>
              <a:off x="4559300" y="3657600"/>
              <a:ext cx="76201" cy="25401"/>
            </a:xfrm>
            <a:custGeom>
              <a:avLst/>
              <a:gdLst/>
              <a:ahLst/>
              <a:cxnLst/>
              <a:rect l="0" t="0" r="0" b="0"/>
              <a:pathLst>
                <a:path w="76201" h="25401">
                  <a:moveTo>
                    <a:pt x="0" y="25400"/>
                  </a:moveTo>
                  <a:lnTo>
                    <a:pt x="0" y="25400"/>
                  </a:lnTo>
                  <a:lnTo>
                    <a:pt x="7186" y="19625"/>
                  </a:lnTo>
                  <a:lnTo>
                    <a:pt x="28156" y="10205"/>
                  </a:lnTo>
                  <a:lnTo>
                    <a:pt x="59770" y="333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3889"/>
            <p:cNvSpPr/>
            <p:nvPr>
              <p:custDataLst>
                <p:tags r:id="rId123"/>
              </p:custDataLst>
            </p:nvPr>
          </p:nvSpPr>
          <p:spPr>
            <a:xfrm>
              <a:off x="4584700" y="3624883"/>
              <a:ext cx="29060" cy="83518"/>
            </a:xfrm>
            <a:custGeom>
              <a:avLst/>
              <a:gdLst/>
              <a:ahLst/>
              <a:cxnLst/>
              <a:rect l="0" t="0" r="0" b="0"/>
              <a:pathLst>
                <a:path w="29060" h="83518">
                  <a:moveTo>
                    <a:pt x="25400" y="7317"/>
                  </a:moveTo>
                  <a:lnTo>
                    <a:pt x="25400" y="7317"/>
                  </a:lnTo>
                  <a:lnTo>
                    <a:pt x="29059" y="0"/>
                  </a:lnTo>
                  <a:lnTo>
                    <a:pt x="20745" y="26061"/>
                  </a:lnTo>
                  <a:lnTo>
                    <a:pt x="12617" y="51707"/>
                  </a:lnTo>
                  <a:lnTo>
                    <a:pt x="0" y="83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3890"/>
            <p:cNvSpPr/>
            <p:nvPr>
              <p:custDataLst>
                <p:tags r:id="rId124"/>
              </p:custDataLst>
            </p:nvPr>
          </p:nvSpPr>
          <p:spPr>
            <a:xfrm>
              <a:off x="4425950" y="36957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19050"/>
                  </a:moveTo>
                  <a:lnTo>
                    <a:pt x="0" y="19050"/>
                  </a:lnTo>
                  <a:lnTo>
                    <a:pt x="26367" y="1026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3891"/>
            <p:cNvSpPr/>
            <p:nvPr>
              <p:custDataLst>
                <p:tags r:id="rId125"/>
              </p:custDataLst>
            </p:nvPr>
          </p:nvSpPr>
          <p:spPr>
            <a:xfrm>
              <a:off x="4434522" y="3601333"/>
              <a:ext cx="48579" cy="152001"/>
            </a:xfrm>
            <a:custGeom>
              <a:avLst/>
              <a:gdLst/>
              <a:ahLst/>
              <a:cxnLst/>
              <a:rect l="0" t="0" r="0" b="0"/>
              <a:pathLst>
                <a:path w="48579" h="152001">
                  <a:moveTo>
                    <a:pt x="16828" y="5467"/>
                  </a:moveTo>
                  <a:lnTo>
                    <a:pt x="16828" y="5467"/>
                  </a:lnTo>
                  <a:lnTo>
                    <a:pt x="22295" y="0"/>
                  </a:lnTo>
                  <a:lnTo>
                    <a:pt x="22298" y="20275"/>
                  </a:lnTo>
                  <a:lnTo>
                    <a:pt x="17351" y="48268"/>
                  </a:lnTo>
                  <a:lnTo>
                    <a:pt x="10945" y="71056"/>
                  </a:lnTo>
                  <a:lnTo>
                    <a:pt x="5276" y="93414"/>
                  </a:lnTo>
                  <a:lnTo>
                    <a:pt x="0" y="123953"/>
                  </a:lnTo>
                  <a:lnTo>
                    <a:pt x="177" y="139972"/>
                  </a:lnTo>
                  <a:lnTo>
                    <a:pt x="4959" y="149443"/>
                  </a:lnTo>
                  <a:lnTo>
                    <a:pt x="8915" y="151546"/>
                  </a:lnTo>
                  <a:lnTo>
                    <a:pt x="18956" y="152000"/>
                  </a:lnTo>
                  <a:lnTo>
                    <a:pt x="48578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3892"/>
            <p:cNvSpPr/>
            <p:nvPr>
              <p:custDataLst>
                <p:tags r:id="rId126"/>
              </p:custDataLst>
            </p:nvPr>
          </p:nvSpPr>
          <p:spPr>
            <a:xfrm>
              <a:off x="4223710" y="3676650"/>
              <a:ext cx="134748" cy="97756"/>
            </a:xfrm>
            <a:custGeom>
              <a:avLst/>
              <a:gdLst/>
              <a:ahLst/>
              <a:cxnLst/>
              <a:rect l="0" t="0" r="0" b="0"/>
              <a:pathLst>
                <a:path w="134748" h="97756">
                  <a:moveTo>
                    <a:pt x="18090" y="6350"/>
                  </a:moveTo>
                  <a:lnTo>
                    <a:pt x="18090" y="6350"/>
                  </a:lnTo>
                  <a:lnTo>
                    <a:pt x="14719" y="2979"/>
                  </a:lnTo>
                  <a:lnTo>
                    <a:pt x="13726" y="2691"/>
                  </a:lnTo>
                  <a:lnTo>
                    <a:pt x="13064" y="3206"/>
                  </a:lnTo>
                  <a:lnTo>
                    <a:pt x="11740" y="6350"/>
                  </a:lnTo>
                  <a:lnTo>
                    <a:pt x="11740" y="9721"/>
                  </a:lnTo>
                  <a:lnTo>
                    <a:pt x="9859" y="13257"/>
                  </a:lnTo>
                  <a:lnTo>
                    <a:pt x="8369" y="15188"/>
                  </a:lnTo>
                  <a:lnTo>
                    <a:pt x="2280" y="45226"/>
                  </a:lnTo>
                  <a:lnTo>
                    <a:pt x="0" y="63730"/>
                  </a:lnTo>
                  <a:lnTo>
                    <a:pt x="2696" y="79247"/>
                  </a:lnTo>
                  <a:lnTo>
                    <a:pt x="7963" y="89411"/>
                  </a:lnTo>
                  <a:lnTo>
                    <a:pt x="13992" y="96891"/>
                  </a:lnTo>
                  <a:lnTo>
                    <a:pt x="17475" y="97755"/>
                  </a:lnTo>
                  <a:lnTo>
                    <a:pt x="26989" y="96834"/>
                  </a:lnTo>
                  <a:lnTo>
                    <a:pt x="38273" y="88428"/>
                  </a:lnTo>
                  <a:lnTo>
                    <a:pt x="59393" y="60036"/>
                  </a:lnTo>
                  <a:lnTo>
                    <a:pt x="71378" y="32320"/>
                  </a:lnTo>
                  <a:lnTo>
                    <a:pt x="75014" y="4911"/>
                  </a:lnTo>
                  <a:lnTo>
                    <a:pt x="75089" y="5391"/>
                  </a:lnTo>
                  <a:lnTo>
                    <a:pt x="70194" y="33853"/>
                  </a:lnTo>
                  <a:lnTo>
                    <a:pt x="71158" y="57773"/>
                  </a:lnTo>
                  <a:lnTo>
                    <a:pt x="74837" y="72949"/>
                  </a:lnTo>
                  <a:lnTo>
                    <a:pt x="81176" y="84398"/>
                  </a:lnTo>
                  <a:lnTo>
                    <a:pt x="85547" y="87309"/>
                  </a:lnTo>
                  <a:lnTo>
                    <a:pt x="96049" y="88663"/>
                  </a:lnTo>
                  <a:lnTo>
                    <a:pt x="113861" y="82088"/>
                  </a:lnTo>
                  <a:lnTo>
                    <a:pt x="122509" y="73172"/>
                  </a:lnTo>
                  <a:lnTo>
                    <a:pt x="131344" y="54371"/>
                  </a:lnTo>
                  <a:lnTo>
                    <a:pt x="134747" y="39687"/>
                  </a:lnTo>
                  <a:lnTo>
                    <a:pt x="132697" y="20931"/>
                  </a:lnTo>
                  <a:lnTo>
                    <a:pt x="129032" y="10278"/>
                  </a:lnTo>
                  <a:lnTo>
                    <a:pt x="1323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3893"/>
            <p:cNvSpPr/>
            <p:nvPr>
              <p:custDataLst>
                <p:tags r:id="rId127"/>
              </p:custDataLst>
            </p:nvPr>
          </p:nvSpPr>
          <p:spPr>
            <a:xfrm>
              <a:off x="4050042" y="3666642"/>
              <a:ext cx="77191" cy="115287"/>
            </a:xfrm>
            <a:custGeom>
              <a:avLst/>
              <a:gdLst/>
              <a:ahLst/>
              <a:cxnLst/>
              <a:rect l="0" t="0" r="0" b="0"/>
              <a:pathLst>
                <a:path w="77191" h="115287">
                  <a:moveTo>
                    <a:pt x="7608" y="3658"/>
                  </a:moveTo>
                  <a:lnTo>
                    <a:pt x="7608" y="3658"/>
                  </a:lnTo>
                  <a:lnTo>
                    <a:pt x="7608" y="287"/>
                  </a:lnTo>
                  <a:lnTo>
                    <a:pt x="8313" y="0"/>
                  </a:lnTo>
                  <a:lnTo>
                    <a:pt x="10979" y="1562"/>
                  </a:lnTo>
                  <a:lnTo>
                    <a:pt x="11267" y="4377"/>
                  </a:lnTo>
                  <a:lnTo>
                    <a:pt x="9704" y="13150"/>
                  </a:lnTo>
                  <a:lnTo>
                    <a:pt x="0" y="35323"/>
                  </a:lnTo>
                  <a:lnTo>
                    <a:pt x="229" y="45013"/>
                  </a:lnTo>
                  <a:lnTo>
                    <a:pt x="1983" y="48161"/>
                  </a:lnTo>
                  <a:lnTo>
                    <a:pt x="4563" y="50260"/>
                  </a:lnTo>
                  <a:lnTo>
                    <a:pt x="7695" y="51659"/>
                  </a:lnTo>
                  <a:lnTo>
                    <a:pt x="37363" y="48835"/>
                  </a:lnTo>
                  <a:lnTo>
                    <a:pt x="61266" y="44874"/>
                  </a:lnTo>
                  <a:lnTo>
                    <a:pt x="72849" y="46200"/>
                  </a:lnTo>
                  <a:lnTo>
                    <a:pt x="75796" y="48953"/>
                  </a:lnTo>
                  <a:lnTo>
                    <a:pt x="77056" y="52905"/>
                  </a:lnTo>
                  <a:lnTo>
                    <a:pt x="77190" y="57655"/>
                  </a:lnTo>
                  <a:lnTo>
                    <a:pt x="67266" y="77826"/>
                  </a:lnTo>
                  <a:lnTo>
                    <a:pt x="49313" y="99787"/>
                  </a:lnTo>
                  <a:lnTo>
                    <a:pt x="32900" y="111947"/>
                  </a:lnTo>
                  <a:lnTo>
                    <a:pt x="23318" y="115286"/>
                  </a:lnTo>
                  <a:lnTo>
                    <a:pt x="19492" y="114766"/>
                  </a:lnTo>
                  <a:lnTo>
                    <a:pt x="16236" y="113008"/>
                  </a:lnTo>
                  <a:lnTo>
                    <a:pt x="7608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3894"/>
            <p:cNvSpPr/>
            <p:nvPr>
              <p:custDataLst>
                <p:tags r:id="rId128"/>
              </p:custDataLst>
            </p:nvPr>
          </p:nvSpPr>
          <p:spPr>
            <a:xfrm>
              <a:off x="3926850" y="3684205"/>
              <a:ext cx="62759" cy="84690"/>
            </a:xfrm>
            <a:custGeom>
              <a:avLst/>
              <a:gdLst/>
              <a:ahLst/>
              <a:cxnLst/>
              <a:rect l="0" t="0" r="0" b="0"/>
              <a:pathLst>
                <a:path w="62759" h="84690">
                  <a:moveTo>
                    <a:pt x="29200" y="5145"/>
                  </a:moveTo>
                  <a:lnTo>
                    <a:pt x="29200" y="5145"/>
                  </a:lnTo>
                  <a:lnTo>
                    <a:pt x="14697" y="21765"/>
                  </a:lnTo>
                  <a:lnTo>
                    <a:pt x="3188" y="46366"/>
                  </a:lnTo>
                  <a:lnTo>
                    <a:pt x="0" y="60860"/>
                  </a:lnTo>
                  <a:lnTo>
                    <a:pt x="2346" y="72476"/>
                  </a:lnTo>
                  <a:lnTo>
                    <a:pt x="4948" y="77548"/>
                  </a:lnTo>
                  <a:lnTo>
                    <a:pt x="8093" y="80931"/>
                  </a:lnTo>
                  <a:lnTo>
                    <a:pt x="15350" y="84689"/>
                  </a:lnTo>
                  <a:lnTo>
                    <a:pt x="27043" y="80714"/>
                  </a:lnTo>
                  <a:lnTo>
                    <a:pt x="40236" y="71187"/>
                  </a:lnTo>
                  <a:lnTo>
                    <a:pt x="54891" y="49956"/>
                  </a:lnTo>
                  <a:lnTo>
                    <a:pt x="61314" y="33998"/>
                  </a:lnTo>
                  <a:lnTo>
                    <a:pt x="62758" y="19380"/>
                  </a:lnTo>
                  <a:lnTo>
                    <a:pt x="62156" y="12518"/>
                  </a:lnTo>
                  <a:lnTo>
                    <a:pt x="59637" y="7944"/>
                  </a:lnTo>
                  <a:lnTo>
                    <a:pt x="55841" y="4894"/>
                  </a:lnTo>
                  <a:lnTo>
                    <a:pt x="42268" y="602"/>
                  </a:lnTo>
                  <a:lnTo>
                    <a:pt x="37912" y="0"/>
                  </a:lnTo>
                  <a:lnTo>
                    <a:pt x="29309" y="3094"/>
                  </a:lnTo>
                  <a:lnTo>
                    <a:pt x="25039" y="5894"/>
                  </a:lnTo>
                  <a:lnTo>
                    <a:pt x="22898" y="9172"/>
                  </a:lnTo>
                  <a:lnTo>
                    <a:pt x="22177" y="12769"/>
                  </a:lnTo>
                  <a:lnTo>
                    <a:pt x="22401" y="16577"/>
                  </a:lnTo>
                  <a:lnTo>
                    <a:pt x="23256" y="19117"/>
                  </a:lnTo>
                  <a:lnTo>
                    <a:pt x="24532" y="20809"/>
                  </a:lnTo>
                  <a:lnTo>
                    <a:pt x="26088" y="21938"/>
                  </a:lnTo>
                  <a:lnTo>
                    <a:pt x="54600" y="24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3895"/>
            <p:cNvSpPr/>
            <p:nvPr>
              <p:custDataLst>
                <p:tags r:id="rId129"/>
              </p:custDataLst>
            </p:nvPr>
          </p:nvSpPr>
          <p:spPr>
            <a:xfrm>
              <a:off x="3792182" y="3648768"/>
              <a:ext cx="68619" cy="125105"/>
            </a:xfrm>
            <a:custGeom>
              <a:avLst/>
              <a:gdLst/>
              <a:ahLst/>
              <a:cxnLst/>
              <a:rect l="0" t="0" r="0" b="0"/>
              <a:pathLst>
                <a:path w="68619" h="125105">
                  <a:moveTo>
                    <a:pt x="68618" y="15182"/>
                  </a:moveTo>
                  <a:lnTo>
                    <a:pt x="68618" y="15182"/>
                  </a:lnTo>
                  <a:lnTo>
                    <a:pt x="68618" y="8440"/>
                  </a:lnTo>
                  <a:lnTo>
                    <a:pt x="66737" y="3248"/>
                  </a:lnTo>
                  <a:lnTo>
                    <a:pt x="65247" y="876"/>
                  </a:lnTo>
                  <a:lnTo>
                    <a:pt x="62137" y="0"/>
                  </a:lnTo>
                  <a:lnTo>
                    <a:pt x="53038" y="908"/>
                  </a:lnTo>
                  <a:lnTo>
                    <a:pt x="29272" y="22242"/>
                  </a:lnTo>
                  <a:lnTo>
                    <a:pt x="13736" y="45601"/>
                  </a:lnTo>
                  <a:lnTo>
                    <a:pt x="2599" y="70329"/>
                  </a:lnTo>
                  <a:lnTo>
                    <a:pt x="0" y="90727"/>
                  </a:lnTo>
                  <a:lnTo>
                    <a:pt x="3079" y="107318"/>
                  </a:lnTo>
                  <a:lnTo>
                    <a:pt x="5875" y="114706"/>
                  </a:lnTo>
                  <a:lnTo>
                    <a:pt x="10561" y="119631"/>
                  </a:lnTo>
                  <a:lnTo>
                    <a:pt x="23295" y="125104"/>
                  </a:lnTo>
                  <a:lnTo>
                    <a:pt x="49701" y="124814"/>
                  </a:lnTo>
                  <a:lnTo>
                    <a:pt x="68618" y="1231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9" name="SMARTInkShape-3896"/>
          <p:cNvSpPr/>
          <p:nvPr>
            <p:custDataLst>
              <p:tags r:id="rId5"/>
            </p:custDataLst>
          </p:nvPr>
        </p:nvSpPr>
        <p:spPr>
          <a:xfrm>
            <a:off x="3647226" y="3470069"/>
            <a:ext cx="111975" cy="479715"/>
          </a:xfrm>
          <a:custGeom>
            <a:avLst/>
            <a:gdLst/>
            <a:ahLst/>
            <a:cxnLst/>
            <a:rect l="0" t="0" r="0" b="0"/>
            <a:pathLst>
              <a:path w="111975" h="479715">
                <a:moveTo>
                  <a:pt x="86574" y="22431"/>
                </a:moveTo>
                <a:lnTo>
                  <a:pt x="86574" y="22431"/>
                </a:lnTo>
                <a:lnTo>
                  <a:pt x="86574" y="8125"/>
                </a:lnTo>
                <a:lnTo>
                  <a:pt x="85869" y="6544"/>
                </a:lnTo>
                <a:lnTo>
                  <a:pt x="84693" y="5489"/>
                </a:lnTo>
                <a:lnTo>
                  <a:pt x="81505" y="3613"/>
                </a:lnTo>
                <a:lnTo>
                  <a:pt x="77736" y="427"/>
                </a:lnTo>
                <a:lnTo>
                  <a:pt x="75743" y="0"/>
                </a:lnTo>
                <a:lnTo>
                  <a:pt x="73709" y="421"/>
                </a:lnTo>
                <a:lnTo>
                  <a:pt x="71647" y="1408"/>
                </a:lnTo>
                <a:lnTo>
                  <a:pt x="67475" y="8149"/>
                </a:lnTo>
                <a:lnTo>
                  <a:pt x="55677" y="36465"/>
                </a:lnTo>
                <a:lnTo>
                  <a:pt x="50454" y="50837"/>
                </a:lnTo>
                <a:lnTo>
                  <a:pt x="44149" y="68885"/>
                </a:lnTo>
                <a:lnTo>
                  <a:pt x="37124" y="89384"/>
                </a:lnTo>
                <a:lnTo>
                  <a:pt x="30324" y="114339"/>
                </a:lnTo>
                <a:lnTo>
                  <a:pt x="23674" y="142264"/>
                </a:lnTo>
                <a:lnTo>
                  <a:pt x="17124" y="172170"/>
                </a:lnTo>
                <a:lnTo>
                  <a:pt x="11346" y="203396"/>
                </a:lnTo>
                <a:lnTo>
                  <a:pt x="6083" y="235502"/>
                </a:lnTo>
                <a:lnTo>
                  <a:pt x="1164" y="268195"/>
                </a:lnTo>
                <a:lnTo>
                  <a:pt x="0" y="298457"/>
                </a:lnTo>
                <a:lnTo>
                  <a:pt x="1342" y="327098"/>
                </a:lnTo>
                <a:lnTo>
                  <a:pt x="4353" y="354659"/>
                </a:lnTo>
                <a:lnTo>
                  <a:pt x="9182" y="377972"/>
                </a:lnTo>
                <a:lnTo>
                  <a:pt x="15224" y="398453"/>
                </a:lnTo>
                <a:lnTo>
                  <a:pt x="22074" y="417046"/>
                </a:lnTo>
                <a:lnTo>
                  <a:pt x="39092" y="445230"/>
                </a:lnTo>
                <a:lnTo>
                  <a:pt x="64744" y="471319"/>
                </a:lnTo>
                <a:lnTo>
                  <a:pt x="78283" y="478759"/>
                </a:lnTo>
                <a:lnTo>
                  <a:pt x="89004" y="479714"/>
                </a:lnTo>
                <a:lnTo>
                  <a:pt x="98472" y="475905"/>
                </a:lnTo>
                <a:lnTo>
                  <a:pt x="111974" y="46693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0" name="SMARTInkShape-3897"/>
          <p:cNvSpPr/>
          <p:nvPr>
            <p:custDataLst>
              <p:tags r:id="rId6"/>
            </p:custDataLst>
          </p:nvPr>
        </p:nvSpPr>
        <p:spPr>
          <a:xfrm>
            <a:off x="3403641" y="3484806"/>
            <a:ext cx="78556" cy="400007"/>
          </a:xfrm>
          <a:custGeom>
            <a:avLst/>
            <a:gdLst/>
            <a:ahLst/>
            <a:cxnLst/>
            <a:rect l="0" t="0" r="0" b="0"/>
            <a:pathLst>
              <a:path w="78556" h="400007">
                <a:moveTo>
                  <a:pt x="12659" y="20394"/>
                </a:moveTo>
                <a:lnTo>
                  <a:pt x="12659" y="20394"/>
                </a:lnTo>
                <a:lnTo>
                  <a:pt x="9288" y="17023"/>
                </a:lnTo>
                <a:lnTo>
                  <a:pt x="9001" y="14619"/>
                </a:lnTo>
                <a:lnTo>
                  <a:pt x="10563" y="8185"/>
                </a:lnTo>
                <a:lnTo>
                  <a:pt x="15409" y="0"/>
                </a:lnTo>
                <a:lnTo>
                  <a:pt x="18726" y="448"/>
                </a:lnTo>
                <a:lnTo>
                  <a:pt x="28055" y="6590"/>
                </a:lnTo>
                <a:lnTo>
                  <a:pt x="48579" y="32062"/>
                </a:lnTo>
                <a:lnTo>
                  <a:pt x="55656" y="47222"/>
                </a:lnTo>
                <a:lnTo>
                  <a:pt x="62490" y="65796"/>
                </a:lnTo>
                <a:lnTo>
                  <a:pt x="69163" y="86645"/>
                </a:lnTo>
                <a:lnTo>
                  <a:pt x="73612" y="111834"/>
                </a:lnTo>
                <a:lnTo>
                  <a:pt x="76578" y="139915"/>
                </a:lnTo>
                <a:lnTo>
                  <a:pt x="78555" y="169925"/>
                </a:lnTo>
                <a:lnTo>
                  <a:pt x="77050" y="198398"/>
                </a:lnTo>
                <a:lnTo>
                  <a:pt x="73225" y="225846"/>
                </a:lnTo>
                <a:lnTo>
                  <a:pt x="67853" y="252612"/>
                </a:lnTo>
                <a:lnTo>
                  <a:pt x="60744" y="276100"/>
                </a:lnTo>
                <a:lnTo>
                  <a:pt x="52477" y="297404"/>
                </a:lnTo>
                <a:lnTo>
                  <a:pt x="43438" y="317251"/>
                </a:lnTo>
                <a:lnTo>
                  <a:pt x="35295" y="334715"/>
                </a:lnTo>
                <a:lnTo>
                  <a:pt x="20603" y="365409"/>
                </a:lnTo>
                <a:lnTo>
                  <a:pt x="3802" y="393005"/>
                </a:lnTo>
                <a:lnTo>
                  <a:pt x="21" y="399312"/>
                </a:lnTo>
                <a:lnTo>
                  <a:pt x="0" y="400006"/>
                </a:lnTo>
                <a:lnTo>
                  <a:pt x="692" y="399763"/>
                </a:lnTo>
                <a:lnTo>
                  <a:pt x="19009" y="3823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1" name="SMARTInkShape-3898"/>
          <p:cNvSpPr/>
          <p:nvPr>
            <p:custDataLst>
              <p:tags r:id="rId7"/>
            </p:custDataLst>
          </p:nvPr>
        </p:nvSpPr>
        <p:spPr>
          <a:xfrm>
            <a:off x="2800350" y="3641241"/>
            <a:ext cx="6351" cy="86210"/>
          </a:xfrm>
          <a:custGeom>
            <a:avLst/>
            <a:gdLst/>
            <a:ahLst/>
            <a:cxnLst/>
            <a:rect l="0" t="0" r="0" b="0"/>
            <a:pathLst>
              <a:path w="6351" h="86210">
                <a:moveTo>
                  <a:pt x="6350" y="3659"/>
                </a:moveTo>
                <a:lnTo>
                  <a:pt x="6350" y="3659"/>
                </a:lnTo>
                <a:lnTo>
                  <a:pt x="2692" y="0"/>
                </a:lnTo>
                <a:lnTo>
                  <a:pt x="4254" y="1563"/>
                </a:lnTo>
                <a:lnTo>
                  <a:pt x="5419" y="6490"/>
                </a:lnTo>
                <a:lnTo>
                  <a:pt x="5522" y="35338"/>
                </a:lnTo>
                <a:lnTo>
                  <a:pt x="1300" y="63800"/>
                </a:lnTo>
                <a:lnTo>
                  <a:pt x="0" y="8620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4" name="SMARTInkShape-Group760"/>
          <p:cNvGrpSpPr/>
          <p:nvPr/>
        </p:nvGrpSpPr>
        <p:grpSpPr>
          <a:xfrm>
            <a:off x="2463800" y="3603141"/>
            <a:ext cx="850901" cy="283060"/>
            <a:chOff x="2463800" y="3603141"/>
            <a:chExt cx="850901" cy="283060"/>
          </a:xfrm>
        </p:grpSpPr>
        <p:sp>
          <p:nvSpPr>
            <p:cNvPr id="402" name="SMARTInkShape-3899"/>
            <p:cNvSpPr/>
            <p:nvPr>
              <p:custDataLst>
                <p:tags r:id="rId110"/>
              </p:custDataLst>
            </p:nvPr>
          </p:nvSpPr>
          <p:spPr>
            <a:xfrm>
              <a:off x="3308350" y="3752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3900"/>
            <p:cNvSpPr/>
            <p:nvPr>
              <p:custDataLst>
                <p:tags r:id="rId111"/>
              </p:custDataLst>
            </p:nvPr>
          </p:nvSpPr>
          <p:spPr>
            <a:xfrm>
              <a:off x="3272481" y="3810000"/>
              <a:ext cx="23170" cy="63501"/>
            </a:xfrm>
            <a:custGeom>
              <a:avLst/>
              <a:gdLst/>
              <a:ahLst/>
              <a:cxnLst/>
              <a:rect l="0" t="0" r="0" b="0"/>
              <a:pathLst>
                <a:path w="23170" h="63501">
                  <a:moveTo>
                    <a:pt x="23169" y="0"/>
                  </a:moveTo>
                  <a:lnTo>
                    <a:pt x="23169" y="0"/>
                  </a:lnTo>
                  <a:lnTo>
                    <a:pt x="23169" y="3371"/>
                  </a:lnTo>
                  <a:lnTo>
                    <a:pt x="9354" y="28561"/>
                  </a:lnTo>
                  <a:lnTo>
                    <a:pt x="1202" y="47973"/>
                  </a:lnTo>
                  <a:lnTo>
                    <a:pt x="0" y="56599"/>
                  </a:lnTo>
                  <a:lnTo>
                    <a:pt x="668" y="58900"/>
                  </a:lnTo>
                  <a:lnTo>
                    <a:pt x="411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3901"/>
            <p:cNvSpPr/>
            <p:nvPr>
              <p:custDataLst>
                <p:tags r:id="rId112"/>
              </p:custDataLst>
            </p:nvPr>
          </p:nvSpPr>
          <p:spPr>
            <a:xfrm>
              <a:off x="3151403" y="3631587"/>
              <a:ext cx="102957" cy="147973"/>
            </a:xfrm>
            <a:custGeom>
              <a:avLst/>
              <a:gdLst/>
              <a:ahLst/>
              <a:cxnLst/>
              <a:rect l="0" t="0" r="0" b="0"/>
              <a:pathLst>
                <a:path w="102957" h="147973">
                  <a:moveTo>
                    <a:pt x="10897" y="26013"/>
                  </a:moveTo>
                  <a:lnTo>
                    <a:pt x="10897" y="26013"/>
                  </a:lnTo>
                  <a:lnTo>
                    <a:pt x="10897" y="22642"/>
                  </a:lnTo>
                  <a:lnTo>
                    <a:pt x="21036" y="10112"/>
                  </a:lnTo>
                  <a:lnTo>
                    <a:pt x="28573" y="2248"/>
                  </a:lnTo>
                  <a:lnTo>
                    <a:pt x="32559" y="292"/>
                  </a:lnTo>
                  <a:lnTo>
                    <a:pt x="40751" y="0"/>
                  </a:lnTo>
                  <a:lnTo>
                    <a:pt x="62577" y="10631"/>
                  </a:lnTo>
                  <a:lnTo>
                    <a:pt x="81007" y="23650"/>
                  </a:lnTo>
                  <a:lnTo>
                    <a:pt x="93563" y="37193"/>
                  </a:lnTo>
                  <a:lnTo>
                    <a:pt x="100554" y="52619"/>
                  </a:lnTo>
                  <a:lnTo>
                    <a:pt x="102956" y="68882"/>
                  </a:lnTo>
                  <a:lnTo>
                    <a:pt x="101671" y="85518"/>
                  </a:lnTo>
                  <a:lnTo>
                    <a:pt x="90239" y="110750"/>
                  </a:lnTo>
                  <a:lnTo>
                    <a:pt x="66705" y="132729"/>
                  </a:lnTo>
                  <a:lnTo>
                    <a:pt x="40760" y="145905"/>
                  </a:lnTo>
                  <a:lnTo>
                    <a:pt x="25580" y="147972"/>
                  </a:lnTo>
                  <a:lnTo>
                    <a:pt x="7016" y="145169"/>
                  </a:lnTo>
                  <a:lnTo>
                    <a:pt x="1960" y="143551"/>
                  </a:lnTo>
                  <a:lnTo>
                    <a:pt x="0" y="141766"/>
                  </a:lnTo>
                  <a:lnTo>
                    <a:pt x="105" y="139870"/>
                  </a:lnTo>
                  <a:lnTo>
                    <a:pt x="4547" y="1339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3902"/>
            <p:cNvSpPr/>
            <p:nvPr>
              <p:custDataLst>
                <p:tags r:id="rId113"/>
              </p:custDataLst>
            </p:nvPr>
          </p:nvSpPr>
          <p:spPr>
            <a:xfrm>
              <a:off x="3136900" y="3657600"/>
              <a:ext cx="38101" cy="120651"/>
            </a:xfrm>
            <a:custGeom>
              <a:avLst/>
              <a:gdLst/>
              <a:ahLst/>
              <a:cxnLst/>
              <a:rect l="0" t="0" r="0" b="0"/>
              <a:pathLst>
                <a:path w="38101" h="120651">
                  <a:moveTo>
                    <a:pt x="38100" y="0"/>
                  </a:moveTo>
                  <a:lnTo>
                    <a:pt x="38100" y="0"/>
                  </a:lnTo>
                  <a:lnTo>
                    <a:pt x="34442" y="0"/>
                  </a:lnTo>
                  <a:lnTo>
                    <a:pt x="36004" y="0"/>
                  </a:lnTo>
                  <a:lnTo>
                    <a:pt x="35287" y="5645"/>
                  </a:lnTo>
                  <a:lnTo>
                    <a:pt x="27146" y="32493"/>
                  </a:lnTo>
                  <a:lnTo>
                    <a:pt x="18977" y="59179"/>
                  </a:lnTo>
                  <a:lnTo>
                    <a:pt x="10569" y="88046"/>
                  </a:lnTo>
                  <a:lnTo>
                    <a:pt x="5024" y="111748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3903"/>
            <p:cNvSpPr/>
            <p:nvPr>
              <p:custDataLst>
                <p:tags r:id="rId114"/>
              </p:custDataLst>
            </p:nvPr>
          </p:nvSpPr>
          <p:spPr>
            <a:xfrm>
              <a:off x="3003550" y="36449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25400" y="0"/>
                  </a:moveTo>
                  <a:lnTo>
                    <a:pt x="254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3904"/>
            <p:cNvSpPr/>
            <p:nvPr>
              <p:custDataLst>
                <p:tags r:id="rId115"/>
              </p:custDataLst>
            </p:nvPr>
          </p:nvSpPr>
          <p:spPr>
            <a:xfrm>
              <a:off x="2987954" y="3711048"/>
              <a:ext cx="15597" cy="73553"/>
            </a:xfrm>
            <a:custGeom>
              <a:avLst/>
              <a:gdLst/>
              <a:ahLst/>
              <a:cxnLst/>
              <a:rect l="0" t="0" r="0" b="0"/>
              <a:pathLst>
                <a:path w="15597" h="73553">
                  <a:moveTo>
                    <a:pt x="15596" y="16402"/>
                  </a:moveTo>
                  <a:lnTo>
                    <a:pt x="15596" y="16402"/>
                  </a:lnTo>
                  <a:lnTo>
                    <a:pt x="15596" y="0"/>
                  </a:lnTo>
                  <a:lnTo>
                    <a:pt x="14891" y="529"/>
                  </a:lnTo>
                  <a:lnTo>
                    <a:pt x="12225" y="4878"/>
                  </a:lnTo>
                  <a:lnTo>
                    <a:pt x="4765" y="33672"/>
                  </a:lnTo>
                  <a:lnTo>
                    <a:pt x="0" y="57424"/>
                  </a:lnTo>
                  <a:lnTo>
                    <a:pt x="1139" y="68971"/>
                  </a:lnTo>
                  <a:lnTo>
                    <a:pt x="3136" y="71909"/>
                  </a:lnTo>
                  <a:lnTo>
                    <a:pt x="5878" y="73162"/>
                  </a:lnTo>
                  <a:lnTo>
                    <a:pt x="15596" y="73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3905"/>
            <p:cNvSpPr/>
            <p:nvPr>
              <p:custDataLst>
                <p:tags r:id="rId116"/>
              </p:custDataLst>
            </p:nvPr>
          </p:nvSpPr>
          <p:spPr>
            <a:xfrm>
              <a:off x="2774950" y="36893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3618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3906"/>
            <p:cNvSpPr/>
            <p:nvPr>
              <p:custDataLst>
                <p:tags r:id="rId117"/>
              </p:custDataLst>
            </p:nvPr>
          </p:nvSpPr>
          <p:spPr>
            <a:xfrm>
              <a:off x="2565662" y="3798290"/>
              <a:ext cx="50539" cy="87911"/>
            </a:xfrm>
            <a:custGeom>
              <a:avLst/>
              <a:gdLst/>
              <a:ahLst/>
              <a:cxnLst/>
              <a:rect l="0" t="0" r="0" b="0"/>
              <a:pathLst>
                <a:path w="50539" h="87911">
                  <a:moveTo>
                    <a:pt x="6088" y="24410"/>
                  </a:moveTo>
                  <a:lnTo>
                    <a:pt x="6088" y="24410"/>
                  </a:lnTo>
                  <a:lnTo>
                    <a:pt x="2717" y="21039"/>
                  </a:lnTo>
                  <a:lnTo>
                    <a:pt x="1062" y="17502"/>
                  </a:lnTo>
                  <a:lnTo>
                    <a:pt x="0" y="9483"/>
                  </a:lnTo>
                  <a:lnTo>
                    <a:pt x="618" y="8109"/>
                  </a:lnTo>
                  <a:lnTo>
                    <a:pt x="1736" y="7192"/>
                  </a:lnTo>
                  <a:lnTo>
                    <a:pt x="20018" y="1237"/>
                  </a:lnTo>
                  <a:lnTo>
                    <a:pt x="28977" y="0"/>
                  </a:lnTo>
                  <a:lnTo>
                    <a:pt x="41955" y="2674"/>
                  </a:lnTo>
                  <a:lnTo>
                    <a:pt x="44816" y="4275"/>
                  </a:lnTo>
                  <a:lnTo>
                    <a:pt x="46723" y="6048"/>
                  </a:lnTo>
                  <a:lnTo>
                    <a:pt x="47995" y="7935"/>
                  </a:lnTo>
                  <a:lnTo>
                    <a:pt x="49785" y="17334"/>
                  </a:lnTo>
                  <a:lnTo>
                    <a:pt x="44559" y="26909"/>
                  </a:lnTo>
                  <a:lnTo>
                    <a:pt x="29716" y="42319"/>
                  </a:lnTo>
                  <a:lnTo>
                    <a:pt x="15676" y="55822"/>
                  </a:lnTo>
                  <a:lnTo>
                    <a:pt x="7982" y="66285"/>
                  </a:lnTo>
                  <a:lnTo>
                    <a:pt x="6930" y="69597"/>
                  </a:lnTo>
                  <a:lnTo>
                    <a:pt x="6649" y="71468"/>
                  </a:lnTo>
                  <a:lnTo>
                    <a:pt x="7873" y="72715"/>
                  </a:lnTo>
                  <a:lnTo>
                    <a:pt x="39327" y="83951"/>
                  </a:lnTo>
                  <a:lnTo>
                    <a:pt x="50538" y="87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3907"/>
            <p:cNvSpPr/>
            <p:nvPr>
              <p:custDataLst>
                <p:tags r:id="rId118"/>
              </p:custDataLst>
            </p:nvPr>
          </p:nvSpPr>
          <p:spPr>
            <a:xfrm>
              <a:off x="2571750" y="3816350"/>
              <a:ext cx="9722" cy="63501"/>
            </a:xfrm>
            <a:custGeom>
              <a:avLst/>
              <a:gdLst/>
              <a:ahLst/>
              <a:cxnLst/>
              <a:rect l="0" t="0" r="0" b="0"/>
              <a:pathLst>
                <a:path w="9722" h="63501">
                  <a:moveTo>
                    <a:pt x="6350" y="0"/>
                  </a:moveTo>
                  <a:lnTo>
                    <a:pt x="6350" y="0"/>
                  </a:lnTo>
                  <a:lnTo>
                    <a:pt x="9721" y="3371"/>
                  </a:lnTo>
                  <a:lnTo>
                    <a:pt x="9494" y="10671"/>
                  </a:lnTo>
                  <a:lnTo>
                    <a:pt x="2400" y="37963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3908"/>
            <p:cNvSpPr/>
            <p:nvPr>
              <p:custDataLst>
                <p:tags r:id="rId119"/>
              </p:custDataLst>
            </p:nvPr>
          </p:nvSpPr>
          <p:spPr>
            <a:xfrm>
              <a:off x="2559050" y="38036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10819" y="29825"/>
                  </a:lnTo>
                  <a:lnTo>
                    <a:pt x="7233" y="51674"/>
                  </a:lnTo>
                  <a:lnTo>
                    <a:pt x="5819" y="69892"/>
                  </a:lnTo>
                  <a:lnTo>
                    <a:pt x="4585" y="71994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3909"/>
            <p:cNvSpPr/>
            <p:nvPr>
              <p:custDataLst>
                <p:tags r:id="rId120"/>
              </p:custDataLst>
            </p:nvPr>
          </p:nvSpPr>
          <p:spPr>
            <a:xfrm>
              <a:off x="2463800" y="3626112"/>
              <a:ext cx="108873" cy="163874"/>
            </a:xfrm>
            <a:custGeom>
              <a:avLst/>
              <a:gdLst/>
              <a:ahLst/>
              <a:cxnLst/>
              <a:rect l="0" t="0" r="0" b="0"/>
              <a:pathLst>
                <a:path w="108873" h="163874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6" y="1724"/>
                  </a:lnTo>
                  <a:lnTo>
                    <a:pt x="1881" y="1062"/>
                  </a:lnTo>
                  <a:lnTo>
                    <a:pt x="8838" y="0"/>
                  </a:lnTo>
                  <a:lnTo>
                    <a:pt x="39821" y="1654"/>
                  </a:lnTo>
                  <a:lnTo>
                    <a:pt x="55798" y="6234"/>
                  </a:lnTo>
                  <a:lnTo>
                    <a:pt x="87169" y="26421"/>
                  </a:lnTo>
                  <a:lnTo>
                    <a:pt x="94097" y="32343"/>
                  </a:lnTo>
                  <a:lnTo>
                    <a:pt x="103674" y="48331"/>
                  </a:lnTo>
                  <a:lnTo>
                    <a:pt x="108872" y="66490"/>
                  </a:lnTo>
                  <a:lnTo>
                    <a:pt x="108830" y="83969"/>
                  </a:lnTo>
                  <a:lnTo>
                    <a:pt x="101469" y="109675"/>
                  </a:lnTo>
                  <a:lnTo>
                    <a:pt x="83609" y="135166"/>
                  </a:lnTo>
                  <a:lnTo>
                    <a:pt x="60443" y="153851"/>
                  </a:lnTo>
                  <a:lnTo>
                    <a:pt x="39076" y="161582"/>
                  </a:lnTo>
                  <a:lnTo>
                    <a:pt x="26081" y="163873"/>
                  </a:lnTo>
                  <a:lnTo>
                    <a:pt x="23737" y="163489"/>
                  </a:lnTo>
                  <a:lnTo>
                    <a:pt x="22175" y="162528"/>
                  </a:lnTo>
                  <a:lnTo>
                    <a:pt x="19050" y="158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SMARTInkShape-3910"/>
            <p:cNvSpPr/>
            <p:nvPr>
              <p:custDataLst>
                <p:tags r:id="rId121"/>
              </p:custDataLst>
            </p:nvPr>
          </p:nvSpPr>
          <p:spPr>
            <a:xfrm>
              <a:off x="2467746" y="3603141"/>
              <a:ext cx="21455" cy="188855"/>
            </a:xfrm>
            <a:custGeom>
              <a:avLst/>
              <a:gdLst/>
              <a:ahLst/>
              <a:cxnLst/>
              <a:rect l="0" t="0" r="0" b="0"/>
              <a:pathLst>
                <a:path w="21455" h="188855">
                  <a:moveTo>
                    <a:pt x="21454" y="3659"/>
                  </a:moveTo>
                  <a:lnTo>
                    <a:pt x="21454" y="3659"/>
                  </a:lnTo>
                  <a:lnTo>
                    <a:pt x="18083" y="288"/>
                  </a:lnTo>
                  <a:lnTo>
                    <a:pt x="17090" y="0"/>
                  </a:lnTo>
                  <a:lnTo>
                    <a:pt x="16428" y="515"/>
                  </a:lnTo>
                  <a:lnTo>
                    <a:pt x="13615" y="14016"/>
                  </a:lnTo>
                  <a:lnTo>
                    <a:pt x="10914" y="35073"/>
                  </a:lnTo>
                  <a:lnTo>
                    <a:pt x="9714" y="63247"/>
                  </a:lnTo>
                  <a:lnTo>
                    <a:pt x="7299" y="92702"/>
                  </a:lnTo>
                  <a:lnTo>
                    <a:pt x="3874" y="120845"/>
                  </a:lnTo>
                  <a:lnTo>
                    <a:pt x="0" y="145112"/>
                  </a:lnTo>
                  <a:lnTo>
                    <a:pt x="594" y="171865"/>
                  </a:lnTo>
                  <a:lnTo>
                    <a:pt x="1868" y="186456"/>
                  </a:lnTo>
                  <a:lnTo>
                    <a:pt x="2752" y="188318"/>
                  </a:lnTo>
                  <a:lnTo>
                    <a:pt x="4047" y="188854"/>
                  </a:lnTo>
                  <a:lnTo>
                    <a:pt x="8754" y="1878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5" name="SMARTInkShape-3911"/>
          <p:cNvSpPr/>
          <p:nvPr>
            <p:custDataLst>
              <p:tags r:id="rId8"/>
            </p:custDataLst>
          </p:nvPr>
        </p:nvSpPr>
        <p:spPr>
          <a:xfrm>
            <a:off x="2342050" y="3468506"/>
            <a:ext cx="83651" cy="436745"/>
          </a:xfrm>
          <a:custGeom>
            <a:avLst/>
            <a:gdLst/>
            <a:ahLst/>
            <a:cxnLst/>
            <a:rect l="0" t="0" r="0" b="0"/>
            <a:pathLst>
              <a:path w="83651" h="436745">
                <a:moveTo>
                  <a:pt x="83650" y="17644"/>
                </a:moveTo>
                <a:lnTo>
                  <a:pt x="83650" y="17644"/>
                </a:lnTo>
                <a:lnTo>
                  <a:pt x="83650" y="10902"/>
                </a:lnTo>
                <a:lnTo>
                  <a:pt x="81769" y="5711"/>
                </a:lnTo>
                <a:lnTo>
                  <a:pt x="80279" y="3338"/>
                </a:lnTo>
                <a:lnTo>
                  <a:pt x="77875" y="1757"/>
                </a:lnTo>
                <a:lnTo>
                  <a:pt x="71441" y="0"/>
                </a:lnTo>
                <a:lnTo>
                  <a:pt x="67044" y="2353"/>
                </a:lnTo>
                <a:lnTo>
                  <a:pt x="56514" y="12494"/>
                </a:lnTo>
                <a:lnTo>
                  <a:pt x="44778" y="33934"/>
                </a:lnTo>
                <a:lnTo>
                  <a:pt x="38686" y="47555"/>
                </a:lnTo>
                <a:lnTo>
                  <a:pt x="31801" y="65807"/>
                </a:lnTo>
                <a:lnTo>
                  <a:pt x="24390" y="87147"/>
                </a:lnTo>
                <a:lnTo>
                  <a:pt x="16627" y="110546"/>
                </a:lnTo>
                <a:lnTo>
                  <a:pt x="10746" y="136023"/>
                </a:lnTo>
                <a:lnTo>
                  <a:pt x="6119" y="162886"/>
                </a:lnTo>
                <a:lnTo>
                  <a:pt x="2330" y="190671"/>
                </a:lnTo>
                <a:lnTo>
                  <a:pt x="509" y="216957"/>
                </a:lnTo>
                <a:lnTo>
                  <a:pt x="0" y="242241"/>
                </a:lnTo>
                <a:lnTo>
                  <a:pt x="367" y="266859"/>
                </a:lnTo>
                <a:lnTo>
                  <a:pt x="2022" y="289620"/>
                </a:lnTo>
                <a:lnTo>
                  <a:pt x="4537" y="311145"/>
                </a:lnTo>
                <a:lnTo>
                  <a:pt x="7625" y="331845"/>
                </a:lnTo>
                <a:lnTo>
                  <a:pt x="11094" y="349878"/>
                </a:lnTo>
                <a:lnTo>
                  <a:pt x="18712" y="381204"/>
                </a:lnTo>
                <a:lnTo>
                  <a:pt x="30935" y="412526"/>
                </a:lnTo>
                <a:lnTo>
                  <a:pt x="39290" y="424334"/>
                </a:lnTo>
                <a:lnTo>
                  <a:pt x="47707" y="431229"/>
                </a:lnTo>
                <a:lnTo>
                  <a:pt x="64600" y="4367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8" name="SMARTInkShape-Group762"/>
          <p:cNvGrpSpPr/>
          <p:nvPr/>
        </p:nvGrpSpPr>
        <p:grpSpPr>
          <a:xfrm>
            <a:off x="1873250" y="3683339"/>
            <a:ext cx="120651" cy="44112"/>
            <a:chOff x="1873250" y="3683339"/>
            <a:chExt cx="120651" cy="44112"/>
          </a:xfrm>
        </p:grpSpPr>
        <p:sp>
          <p:nvSpPr>
            <p:cNvPr id="416" name="SMARTInkShape-3912"/>
            <p:cNvSpPr/>
            <p:nvPr>
              <p:custDataLst>
                <p:tags r:id="rId108"/>
              </p:custDataLst>
            </p:nvPr>
          </p:nvSpPr>
          <p:spPr>
            <a:xfrm>
              <a:off x="1898650" y="37211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1161" y="6350"/>
                  </a:lnTo>
                  <a:lnTo>
                    <a:pt x="55242" y="446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3913"/>
            <p:cNvSpPr/>
            <p:nvPr>
              <p:custDataLst>
                <p:tags r:id="rId109"/>
              </p:custDataLst>
            </p:nvPr>
          </p:nvSpPr>
          <p:spPr>
            <a:xfrm>
              <a:off x="1873250" y="3683339"/>
              <a:ext cx="101601" cy="12362"/>
            </a:xfrm>
            <a:custGeom>
              <a:avLst/>
              <a:gdLst/>
              <a:ahLst/>
              <a:cxnLst/>
              <a:rect l="0" t="0" r="0" b="0"/>
              <a:pathLst>
                <a:path w="101601" h="12362">
                  <a:moveTo>
                    <a:pt x="0" y="12361"/>
                  </a:moveTo>
                  <a:lnTo>
                    <a:pt x="0" y="12361"/>
                  </a:lnTo>
                  <a:lnTo>
                    <a:pt x="27630" y="5454"/>
                  </a:lnTo>
                  <a:lnTo>
                    <a:pt x="51461" y="1377"/>
                  </a:lnTo>
                  <a:lnTo>
                    <a:pt x="81426" y="0"/>
                  </a:lnTo>
                  <a:lnTo>
                    <a:pt x="90988" y="1693"/>
                  </a:lnTo>
                  <a:lnTo>
                    <a:pt x="1016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7" name="SMARTInkShape-Group763"/>
          <p:cNvGrpSpPr/>
          <p:nvPr/>
        </p:nvGrpSpPr>
        <p:grpSpPr>
          <a:xfrm>
            <a:off x="940323" y="3460750"/>
            <a:ext cx="761478" cy="372432"/>
            <a:chOff x="940323" y="3460750"/>
            <a:chExt cx="761478" cy="372432"/>
          </a:xfrm>
        </p:grpSpPr>
        <p:sp>
          <p:nvSpPr>
            <p:cNvPr id="419" name="SMARTInkShape-3914"/>
            <p:cNvSpPr/>
            <p:nvPr>
              <p:custDataLst>
                <p:tags r:id="rId100"/>
              </p:custDataLst>
            </p:nvPr>
          </p:nvSpPr>
          <p:spPr>
            <a:xfrm>
              <a:off x="1641279" y="3536950"/>
              <a:ext cx="60522" cy="18168"/>
            </a:xfrm>
            <a:custGeom>
              <a:avLst/>
              <a:gdLst/>
              <a:ahLst/>
              <a:cxnLst/>
              <a:rect l="0" t="0" r="0" b="0"/>
              <a:pathLst>
                <a:path w="60522" h="18168">
                  <a:moveTo>
                    <a:pt x="3371" y="12700"/>
                  </a:moveTo>
                  <a:lnTo>
                    <a:pt x="3371" y="12700"/>
                  </a:lnTo>
                  <a:lnTo>
                    <a:pt x="0" y="16071"/>
                  </a:lnTo>
                  <a:lnTo>
                    <a:pt x="1829" y="17064"/>
                  </a:lnTo>
                  <a:lnTo>
                    <a:pt x="11388" y="18167"/>
                  </a:lnTo>
                  <a:lnTo>
                    <a:pt x="39378" y="8675"/>
                  </a:lnTo>
                  <a:lnTo>
                    <a:pt x="605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3915"/>
            <p:cNvSpPr/>
            <p:nvPr>
              <p:custDataLst>
                <p:tags r:id="rId101"/>
              </p:custDataLst>
            </p:nvPr>
          </p:nvSpPr>
          <p:spPr>
            <a:xfrm>
              <a:off x="1663700" y="3479800"/>
              <a:ext cx="38101" cy="112260"/>
            </a:xfrm>
            <a:custGeom>
              <a:avLst/>
              <a:gdLst/>
              <a:ahLst/>
              <a:cxnLst/>
              <a:rect l="0" t="0" r="0" b="0"/>
              <a:pathLst>
                <a:path w="38101" h="112260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3658" y="33905"/>
                  </a:lnTo>
                  <a:lnTo>
                    <a:pt x="1398" y="59748"/>
                  </a:lnTo>
                  <a:lnTo>
                    <a:pt x="276" y="88159"/>
                  </a:lnTo>
                  <a:lnTo>
                    <a:pt x="55" y="107412"/>
                  </a:lnTo>
                  <a:lnTo>
                    <a:pt x="1448" y="109708"/>
                  </a:lnTo>
                  <a:lnTo>
                    <a:pt x="3787" y="111238"/>
                  </a:lnTo>
                  <a:lnTo>
                    <a:pt x="6758" y="112259"/>
                  </a:lnTo>
                  <a:lnTo>
                    <a:pt x="21053" y="110324"/>
                  </a:lnTo>
                  <a:lnTo>
                    <a:pt x="25324" y="107416"/>
                  </a:lnTo>
                  <a:lnTo>
                    <a:pt x="381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3916"/>
            <p:cNvSpPr/>
            <p:nvPr>
              <p:custDataLst>
                <p:tags r:id="rId102"/>
              </p:custDataLst>
            </p:nvPr>
          </p:nvSpPr>
          <p:spPr>
            <a:xfrm>
              <a:off x="1480694" y="3536950"/>
              <a:ext cx="100457" cy="76450"/>
            </a:xfrm>
            <a:custGeom>
              <a:avLst/>
              <a:gdLst/>
              <a:ahLst/>
              <a:cxnLst/>
              <a:rect l="0" t="0" r="0" b="0"/>
              <a:pathLst>
                <a:path w="100457" h="76450">
                  <a:moveTo>
                    <a:pt x="11556" y="0"/>
                  </a:moveTo>
                  <a:lnTo>
                    <a:pt x="11556" y="0"/>
                  </a:lnTo>
                  <a:lnTo>
                    <a:pt x="10851" y="6481"/>
                  </a:lnTo>
                  <a:lnTo>
                    <a:pt x="2718" y="35975"/>
                  </a:lnTo>
                  <a:lnTo>
                    <a:pt x="0" y="56520"/>
                  </a:lnTo>
                  <a:lnTo>
                    <a:pt x="1246" y="65807"/>
                  </a:lnTo>
                  <a:lnTo>
                    <a:pt x="2566" y="69271"/>
                  </a:lnTo>
                  <a:lnTo>
                    <a:pt x="4857" y="70876"/>
                  </a:lnTo>
                  <a:lnTo>
                    <a:pt x="7796" y="71239"/>
                  </a:lnTo>
                  <a:lnTo>
                    <a:pt x="11166" y="70776"/>
                  </a:lnTo>
                  <a:lnTo>
                    <a:pt x="26022" y="56640"/>
                  </a:lnTo>
                  <a:lnTo>
                    <a:pt x="43829" y="31207"/>
                  </a:lnTo>
                  <a:lnTo>
                    <a:pt x="60404" y="3390"/>
                  </a:lnTo>
                  <a:lnTo>
                    <a:pt x="57073" y="33102"/>
                  </a:lnTo>
                  <a:lnTo>
                    <a:pt x="58204" y="55669"/>
                  </a:lnTo>
                  <a:lnTo>
                    <a:pt x="61922" y="67780"/>
                  </a:lnTo>
                  <a:lnTo>
                    <a:pt x="68278" y="75516"/>
                  </a:lnTo>
                  <a:lnTo>
                    <a:pt x="71948" y="76449"/>
                  </a:lnTo>
                  <a:lnTo>
                    <a:pt x="75807" y="75660"/>
                  </a:lnTo>
                  <a:lnTo>
                    <a:pt x="79790" y="73723"/>
                  </a:lnTo>
                  <a:lnTo>
                    <a:pt x="92138" y="57514"/>
                  </a:lnTo>
                  <a:lnTo>
                    <a:pt x="97991" y="34837"/>
                  </a:lnTo>
                  <a:lnTo>
                    <a:pt x="100456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3917"/>
            <p:cNvSpPr/>
            <p:nvPr>
              <p:custDataLst>
                <p:tags r:id="rId103"/>
              </p:custDataLst>
            </p:nvPr>
          </p:nvSpPr>
          <p:spPr>
            <a:xfrm>
              <a:off x="1409700" y="34607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6350"/>
                  </a:moveTo>
                  <a:lnTo>
                    <a:pt x="1270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3918"/>
            <p:cNvSpPr/>
            <p:nvPr>
              <p:custDataLst>
                <p:tags r:id="rId104"/>
              </p:custDataLst>
            </p:nvPr>
          </p:nvSpPr>
          <p:spPr>
            <a:xfrm>
              <a:off x="1404819" y="3556000"/>
              <a:ext cx="11232" cy="31751"/>
            </a:xfrm>
            <a:custGeom>
              <a:avLst/>
              <a:gdLst/>
              <a:ahLst/>
              <a:cxnLst/>
              <a:rect l="0" t="0" r="0" b="0"/>
              <a:pathLst>
                <a:path w="11232" h="31751">
                  <a:moveTo>
                    <a:pt x="11231" y="0"/>
                  </a:moveTo>
                  <a:lnTo>
                    <a:pt x="11231" y="0"/>
                  </a:lnTo>
                  <a:lnTo>
                    <a:pt x="2393" y="8838"/>
                  </a:lnTo>
                  <a:lnTo>
                    <a:pt x="247" y="16628"/>
                  </a:lnTo>
                  <a:lnTo>
                    <a:pt x="0" y="25029"/>
                  </a:lnTo>
                  <a:lnTo>
                    <a:pt x="921" y="27269"/>
                  </a:lnTo>
                  <a:lnTo>
                    <a:pt x="4881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3919"/>
            <p:cNvSpPr/>
            <p:nvPr>
              <p:custDataLst>
                <p:tags r:id="rId105"/>
              </p:custDataLst>
            </p:nvPr>
          </p:nvSpPr>
          <p:spPr>
            <a:xfrm>
              <a:off x="1231900" y="3704215"/>
              <a:ext cx="177801" cy="115919"/>
            </a:xfrm>
            <a:custGeom>
              <a:avLst/>
              <a:gdLst/>
              <a:ahLst/>
              <a:cxnLst/>
              <a:rect l="0" t="0" r="0" b="0"/>
              <a:pathLst>
                <a:path w="177801" h="115919">
                  <a:moveTo>
                    <a:pt x="0" y="42285"/>
                  </a:moveTo>
                  <a:lnTo>
                    <a:pt x="0" y="42285"/>
                  </a:lnTo>
                  <a:lnTo>
                    <a:pt x="3371" y="42285"/>
                  </a:lnTo>
                  <a:lnTo>
                    <a:pt x="32907" y="52410"/>
                  </a:lnTo>
                  <a:lnTo>
                    <a:pt x="51849" y="53516"/>
                  </a:lnTo>
                  <a:lnTo>
                    <a:pt x="74316" y="48984"/>
                  </a:lnTo>
                  <a:lnTo>
                    <a:pt x="93986" y="39017"/>
                  </a:lnTo>
                  <a:lnTo>
                    <a:pt x="107654" y="27833"/>
                  </a:lnTo>
                  <a:lnTo>
                    <a:pt x="111346" y="22221"/>
                  </a:lnTo>
                  <a:lnTo>
                    <a:pt x="113425" y="15095"/>
                  </a:lnTo>
                  <a:lnTo>
                    <a:pt x="110148" y="8799"/>
                  </a:lnTo>
                  <a:lnTo>
                    <a:pt x="104694" y="2708"/>
                  </a:lnTo>
                  <a:lnTo>
                    <a:pt x="99918" y="0"/>
                  </a:lnTo>
                  <a:lnTo>
                    <a:pt x="83149" y="1848"/>
                  </a:lnTo>
                  <a:lnTo>
                    <a:pt x="60307" y="13605"/>
                  </a:lnTo>
                  <a:lnTo>
                    <a:pt x="47734" y="28363"/>
                  </a:lnTo>
                  <a:lnTo>
                    <a:pt x="34605" y="56504"/>
                  </a:lnTo>
                  <a:lnTo>
                    <a:pt x="30197" y="76121"/>
                  </a:lnTo>
                  <a:lnTo>
                    <a:pt x="30589" y="94247"/>
                  </a:lnTo>
                  <a:lnTo>
                    <a:pt x="33799" y="101621"/>
                  </a:lnTo>
                  <a:lnTo>
                    <a:pt x="44890" y="113577"/>
                  </a:lnTo>
                  <a:lnTo>
                    <a:pt x="53916" y="115918"/>
                  </a:lnTo>
                  <a:lnTo>
                    <a:pt x="77114" y="114757"/>
                  </a:lnTo>
                  <a:lnTo>
                    <a:pt x="103888" y="109537"/>
                  </a:lnTo>
                  <a:lnTo>
                    <a:pt x="130839" y="101808"/>
                  </a:lnTo>
                  <a:lnTo>
                    <a:pt x="162318" y="87673"/>
                  </a:lnTo>
                  <a:lnTo>
                    <a:pt x="177800" y="80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3920"/>
            <p:cNvSpPr/>
            <p:nvPr>
              <p:custDataLst>
                <p:tags r:id="rId106"/>
              </p:custDataLst>
            </p:nvPr>
          </p:nvSpPr>
          <p:spPr>
            <a:xfrm>
              <a:off x="940323" y="3569738"/>
              <a:ext cx="166846" cy="239519"/>
            </a:xfrm>
            <a:custGeom>
              <a:avLst/>
              <a:gdLst/>
              <a:ahLst/>
              <a:cxnLst/>
              <a:rect l="0" t="0" r="0" b="0"/>
              <a:pathLst>
                <a:path w="166846" h="239519">
                  <a:moveTo>
                    <a:pt x="12177" y="18012"/>
                  </a:moveTo>
                  <a:lnTo>
                    <a:pt x="12177" y="18012"/>
                  </a:lnTo>
                  <a:lnTo>
                    <a:pt x="1242" y="7077"/>
                  </a:lnTo>
                  <a:lnTo>
                    <a:pt x="262" y="4215"/>
                  </a:lnTo>
                  <a:lnTo>
                    <a:pt x="0" y="2464"/>
                  </a:lnTo>
                  <a:lnTo>
                    <a:pt x="1943" y="1297"/>
                  </a:lnTo>
                  <a:lnTo>
                    <a:pt x="9745" y="0"/>
                  </a:lnTo>
                  <a:lnTo>
                    <a:pt x="36151" y="2640"/>
                  </a:lnTo>
                  <a:lnTo>
                    <a:pt x="58815" y="7887"/>
                  </a:lnTo>
                  <a:lnTo>
                    <a:pt x="83000" y="15629"/>
                  </a:lnTo>
                  <a:lnTo>
                    <a:pt x="107859" y="26125"/>
                  </a:lnTo>
                  <a:lnTo>
                    <a:pt x="135542" y="47305"/>
                  </a:lnTo>
                  <a:lnTo>
                    <a:pt x="157150" y="74826"/>
                  </a:lnTo>
                  <a:lnTo>
                    <a:pt x="164804" y="95003"/>
                  </a:lnTo>
                  <a:lnTo>
                    <a:pt x="166845" y="105323"/>
                  </a:lnTo>
                  <a:lnTo>
                    <a:pt x="163469" y="128078"/>
                  </a:lnTo>
                  <a:lnTo>
                    <a:pt x="154207" y="152302"/>
                  </a:lnTo>
                  <a:lnTo>
                    <a:pt x="140683" y="177180"/>
                  </a:lnTo>
                  <a:lnTo>
                    <a:pt x="123383" y="200466"/>
                  </a:lnTo>
                  <a:lnTo>
                    <a:pt x="95692" y="227765"/>
                  </a:lnTo>
                  <a:lnTo>
                    <a:pt x="86904" y="234047"/>
                  </a:lnTo>
                  <a:lnTo>
                    <a:pt x="69613" y="239146"/>
                  </a:lnTo>
                  <a:lnTo>
                    <a:pt x="61051" y="239518"/>
                  </a:lnTo>
                  <a:lnTo>
                    <a:pt x="53932" y="237649"/>
                  </a:lnTo>
                  <a:lnTo>
                    <a:pt x="42259" y="229929"/>
                  </a:lnTo>
                  <a:lnTo>
                    <a:pt x="36130" y="221323"/>
                  </a:lnTo>
                  <a:lnTo>
                    <a:pt x="31227" y="2085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3921"/>
            <p:cNvSpPr/>
            <p:nvPr>
              <p:custDataLst>
                <p:tags r:id="rId107"/>
              </p:custDataLst>
            </p:nvPr>
          </p:nvSpPr>
          <p:spPr>
            <a:xfrm>
              <a:off x="965307" y="3556000"/>
              <a:ext cx="17991" cy="277182"/>
            </a:xfrm>
            <a:custGeom>
              <a:avLst/>
              <a:gdLst/>
              <a:ahLst/>
              <a:cxnLst/>
              <a:rect l="0" t="0" r="0" b="0"/>
              <a:pathLst>
                <a:path w="17991" h="277182">
                  <a:moveTo>
                    <a:pt x="12593" y="0"/>
                  </a:moveTo>
                  <a:lnTo>
                    <a:pt x="12593" y="0"/>
                  </a:lnTo>
                  <a:lnTo>
                    <a:pt x="7126" y="0"/>
                  </a:lnTo>
                  <a:lnTo>
                    <a:pt x="9876" y="3371"/>
                  </a:lnTo>
                  <a:lnTo>
                    <a:pt x="12762" y="28156"/>
                  </a:lnTo>
                  <a:lnTo>
                    <a:pt x="15725" y="51555"/>
                  </a:lnTo>
                  <a:lnTo>
                    <a:pt x="17513" y="82180"/>
                  </a:lnTo>
                  <a:lnTo>
                    <a:pt x="17990" y="99237"/>
                  </a:lnTo>
                  <a:lnTo>
                    <a:pt x="17602" y="116252"/>
                  </a:lnTo>
                  <a:lnTo>
                    <a:pt x="16638" y="133240"/>
                  </a:lnTo>
                  <a:lnTo>
                    <a:pt x="15290" y="150210"/>
                  </a:lnTo>
                  <a:lnTo>
                    <a:pt x="11910" y="180354"/>
                  </a:lnTo>
                  <a:lnTo>
                    <a:pt x="8056" y="207158"/>
                  </a:lnTo>
                  <a:lnTo>
                    <a:pt x="3992" y="230829"/>
                  </a:lnTo>
                  <a:lnTo>
                    <a:pt x="1107" y="257247"/>
                  </a:lnTo>
                  <a:lnTo>
                    <a:pt x="0" y="277130"/>
                  </a:lnTo>
                  <a:lnTo>
                    <a:pt x="670" y="277181"/>
                  </a:lnTo>
                  <a:lnTo>
                    <a:pt x="6243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2" name="SMARTInkShape-Group764"/>
          <p:cNvGrpSpPr/>
          <p:nvPr/>
        </p:nvGrpSpPr>
        <p:grpSpPr>
          <a:xfrm>
            <a:off x="3867150" y="2362200"/>
            <a:ext cx="1993901" cy="685801"/>
            <a:chOff x="3867150" y="2362200"/>
            <a:chExt cx="1993901" cy="685801"/>
          </a:xfrm>
        </p:grpSpPr>
        <p:sp>
          <p:nvSpPr>
            <p:cNvPr id="428" name="SMARTInkShape-3922"/>
            <p:cNvSpPr/>
            <p:nvPr>
              <p:custDataLst>
                <p:tags r:id="rId96"/>
              </p:custDataLst>
            </p:nvPr>
          </p:nvSpPr>
          <p:spPr>
            <a:xfrm>
              <a:off x="3937000" y="2882900"/>
              <a:ext cx="1924051" cy="165101"/>
            </a:xfrm>
            <a:custGeom>
              <a:avLst/>
              <a:gdLst/>
              <a:ahLst/>
              <a:cxnLst/>
              <a:rect l="0" t="0" r="0" b="0"/>
              <a:pathLst>
                <a:path w="1924051" h="165101">
                  <a:moveTo>
                    <a:pt x="1924050" y="0"/>
                  </a:moveTo>
                  <a:lnTo>
                    <a:pt x="1924050" y="0"/>
                  </a:lnTo>
                  <a:lnTo>
                    <a:pt x="1913911" y="4364"/>
                  </a:lnTo>
                  <a:lnTo>
                    <a:pt x="1887455" y="9460"/>
                  </a:lnTo>
                  <a:lnTo>
                    <a:pt x="1857232" y="18482"/>
                  </a:lnTo>
                  <a:lnTo>
                    <a:pt x="1831794" y="24207"/>
                  </a:lnTo>
                  <a:lnTo>
                    <a:pt x="1801909" y="29103"/>
                  </a:lnTo>
                  <a:lnTo>
                    <a:pt x="1784061" y="31397"/>
                  </a:lnTo>
                  <a:lnTo>
                    <a:pt x="1765109" y="33631"/>
                  </a:lnTo>
                  <a:lnTo>
                    <a:pt x="1744005" y="35826"/>
                  </a:lnTo>
                  <a:lnTo>
                    <a:pt x="1721470" y="37995"/>
                  </a:lnTo>
                  <a:lnTo>
                    <a:pt x="1697980" y="40147"/>
                  </a:lnTo>
                  <a:lnTo>
                    <a:pt x="1673854" y="42287"/>
                  </a:lnTo>
                  <a:lnTo>
                    <a:pt x="1649302" y="44419"/>
                  </a:lnTo>
                  <a:lnTo>
                    <a:pt x="1624468" y="46546"/>
                  </a:lnTo>
                  <a:lnTo>
                    <a:pt x="1598740" y="48670"/>
                  </a:lnTo>
                  <a:lnTo>
                    <a:pt x="1572416" y="50791"/>
                  </a:lnTo>
                  <a:lnTo>
                    <a:pt x="1545692" y="52910"/>
                  </a:lnTo>
                  <a:lnTo>
                    <a:pt x="1518707" y="54324"/>
                  </a:lnTo>
                  <a:lnTo>
                    <a:pt x="1491544" y="55266"/>
                  </a:lnTo>
                  <a:lnTo>
                    <a:pt x="1464263" y="55894"/>
                  </a:lnTo>
                  <a:lnTo>
                    <a:pt x="1434080" y="57018"/>
                  </a:lnTo>
                  <a:lnTo>
                    <a:pt x="1401965" y="58473"/>
                  </a:lnTo>
                  <a:lnTo>
                    <a:pt x="1368560" y="60149"/>
                  </a:lnTo>
                  <a:lnTo>
                    <a:pt x="1334296" y="62677"/>
                  </a:lnTo>
                  <a:lnTo>
                    <a:pt x="1299458" y="65773"/>
                  </a:lnTo>
                  <a:lnTo>
                    <a:pt x="1264239" y="69249"/>
                  </a:lnTo>
                  <a:lnTo>
                    <a:pt x="1228059" y="72271"/>
                  </a:lnTo>
                  <a:lnTo>
                    <a:pt x="1191239" y="74992"/>
                  </a:lnTo>
                  <a:lnTo>
                    <a:pt x="1153993" y="77512"/>
                  </a:lnTo>
                  <a:lnTo>
                    <a:pt x="1116462" y="79896"/>
                  </a:lnTo>
                  <a:lnTo>
                    <a:pt x="1078742" y="82192"/>
                  </a:lnTo>
                  <a:lnTo>
                    <a:pt x="1040895" y="84428"/>
                  </a:lnTo>
                  <a:lnTo>
                    <a:pt x="1002257" y="87330"/>
                  </a:lnTo>
                  <a:lnTo>
                    <a:pt x="963094" y="90675"/>
                  </a:lnTo>
                  <a:lnTo>
                    <a:pt x="923579" y="94317"/>
                  </a:lnTo>
                  <a:lnTo>
                    <a:pt x="883831" y="98861"/>
                  </a:lnTo>
                  <a:lnTo>
                    <a:pt x="843926" y="104007"/>
                  </a:lnTo>
                  <a:lnTo>
                    <a:pt x="803917" y="109555"/>
                  </a:lnTo>
                  <a:lnTo>
                    <a:pt x="763839" y="113959"/>
                  </a:lnTo>
                  <a:lnTo>
                    <a:pt x="723715" y="117600"/>
                  </a:lnTo>
                  <a:lnTo>
                    <a:pt x="683560" y="120734"/>
                  </a:lnTo>
                  <a:lnTo>
                    <a:pt x="643385" y="124233"/>
                  </a:lnTo>
                  <a:lnTo>
                    <a:pt x="603196" y="127978"/>
                  </a:lnTo>
                  <a:lnTo>
                    <a:pt x="562997" y="131885"/>
                  </a:lnTo>
                  <a:lnTo>
                    <a:pt x="523498" y="135901"/>
                  </a:lnTo>
                  <a:lnTo>
                    <a:pt x="484465" y="139990"/>
                  </a:lnTo>
                  <a:lnTo>
                    <a:pt x="445743" y="144126"/>
                  </a:lnTo>
                  <a:lnTo>
                    <a:pt x="407934" y="147590"/>
                  </a:lnTo>
                  <a:lnTo>
                    <a:pt x="370734" y="150604"/>
                  </a:lnTo>
                  <a:lnTo>
                    <a:pt x="333940" y="153320"/>
                  </a:lnTo>
                  <a:lnTo>
                    <a:pt x="298121" y="155835"/>
                  </a:lnTo>
                  <a:lnTo>
                    <a:pt x="262953" y="158218"/>
                  </a:lnTo>
                  <a:lnTo>
                    <a:pt x="228219" y="160512"/>
                  </a:lnTo>
                  <a:lnTo>
                    <a:pt x="194479" y="162041"/>
                  </a:lnTo>
                  <a:lnTo>
                    <a:pt x="161403" y="163061"/>
                  </a:lnTo>
                  <a:lnTo>
                    <a:pt x="128768" y="163740"/>
                  </a:lnTo>
                  <a:lnTo>
                    <a:pt x="99957" y="164194"/>
                  </a:lnTo>
                  <a:lnTo>
                    <a:pt x="73693" y="164496"/>
                  </a:lnTo>
                  <a:lnTo>
                    <a:pt x="49129" y="164697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3923"/>
            <p:cNvSpPr/>
            <p:nvPr>
              <p:custDataLst>
                <p:tags r:id="rId97"/>
              </p:custDataLst>
            </p:nvPr>
          </p:nvSpPr>
          <p:spPr>
            <a:xfrm>
              <a:off x="5797552" y="2362200"/>
              <a:ext cx="51883" cy="546101"/>
            </a:xfrm>
            <a:custGeom>
              <a:avLst/>
              <a:gdLst/>
              <a:ahLst/>
              <a:cxnLst/>
              <a:rect l="0" t="0" r="0" b="0"/>
              <a:pathLst>
                <a:path w="51883" h="546101">
                  <a:moveTo>
                    <a:pt x="38098" y="0"/>
                  </a:moveTo>
                  <a:lnTo>
                    <a:pt x="38098" y="0"/>
                  </a:lnTo>
                  <a:lnTo>
                    <a:pt x="50307" y="12209"/>
                  </a:lnTo>
                  <a:lnTo>
                    <a:pt x="51882" y="17312"/>
                  </a:lnTo>
                  <a:lnTo>
                    <a:pt x="50727" y="37977"/>
                  </a:lnTo>
                  <a:lnTo>
                    <a:pt x="45917" y="63385"/>
                  </a:lnTo>
                  <a:lnTo>
                    <a:pt x="42043" y="85321"/>
                  </a:lnTo>
                  <a:lnTo>
                    <a:pt x="37970" y="107300"/>
                  </a:lnTo>
                  <a:lnTo>
                    <a:pt x="33102" y="129533"/>
                  </a:lnTo>
                  <a:lnTo>
                    <a:pt x="26235" y="153526"/>
                  </a:lnTo>
                  <a:lnTo>
                    <a:pt x="20360" y="178300"/>
                  </a:lnTo>
                  <a:lnTo>
                    <a:pt x="15398" y="203422"/>
                  </a:lnTo>
                  <a:lnTo>
                    <a:pt x="10841" y="228699"/>
                  </a:lnTo>
                  <a:lnTo>
                    <a:pt x="6463" y="254044"/>
                  </a:lnTo>
                  <a:lnTo>
                    <a:pt x="2871" y="280125"/>
                  </a:lnTo>
                  <a:lnTo>
                    <a:pt x="1275" y="308179"/>
                  </a:lnTo>
                  <a:lnTo>
                    <a:pt x="565" y="335230"/>
                  </a:lnTo>
                  <a:lnTo>
                    <a:pt x="251" y="362069"/>
                  </a:lnTo>
                  <a:lnTo>
                    <a:pt x="110" y="390460"/>
                  </a:lnTo>
                  <a:lnTo>
                    <a:pt x="48" y="415778"/>
                  </a:lnTo>
                  <a:lnTo>
                    <a:pt x="20" y="439496"/>
                  </a:lnTo>
                  <a:lnTo>
                    <a:pt x="7" y="464148"/>
                  </a:lnTo>
                  <a:lnTo>
                    <a:pt x="0" y="495085"/>
                  </a:lnTo>
                  <a:lnTo>
                    <a:pt x="5067" y="525048"/>
                  </a:lnTo>
                  <a:lnTo>
                    <a:pt x="10829" y="539235"/>
                  </a:lnTo>
                  <a:lnTo>
                    <a:pt x="19048" y="546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SMARTInkShape-3924"/>
            <p:cNvSpPr/>
            <p:nvPr>
              <p:custDataLst>
                <p:tags r:id="rId98"/>
              </p:custDataLst>
            </p:nvPr>
          </p:nvSpPr>
          <p:spPr>
            <a:xfrm>
              <a:off x="3926992" y="2362200"/>
              <a:ext cx="1851509" cy="88901"/>
            </a:xfrm>
            <a:custGeom>
              <a:avLst/>
              <a:gdLst/>
              <a:ahLst/>
              <a:cxnLst/>
              <a:rect l="0" t="0" r="0" b="0"/>
              <a:pathLst>
                <a:path w="1851509" h="88901">
                  <a:moveTo>
                    <a:pt x="3658" y="88900"/>
                  </a:moveTo>
                  <a:lnTo>
                    <a:pt x="3658" y="88900"/>
                  </a:lnTo>
                  <a:lnTo>
                    <a:pt x="0" y="88900"/>
                  </a:lnTo>
                  <a:lnTo>
                    <a:pt x="1562" y="88900"/>
                  </a:lnTo>
                  <a:lnTo>
                    <a:pt x="25986" y="80111"/>
                  </a:lnTo>
                  <a:lnTo>
                    <a:pt x="50961" y="71009"/>
                  </a:lnTo>
                  <a:lnTo>
                    <a:pt x="80704" y="65725"/>
                  </a:lnTo>
                  <a:lnTo>
                    <a:pt x="111858" y="64159"/>
                  </a:lnTo>
                  <a:lnTo>
                    <a:pt x="143432" y="65577"/>
                  </a:lnTo>
                  <a:lnTo>
                    <a:pt x="165263" y="67951"/>
                  </a:lnTo>
                  <a:lnTo>
                    <a:pt x="189077" y="69006"/>
                  </a:lnTo>
                  <a:lnTo>
                    <a:pt x="215654" y="69475"/>
                  </a:lnTo>
                  <a:lnTo>
                    <a:pt x="243928" y="69683"/>
                  </a:lnTo>
                  <a:lnTo>
                    <a:pt x="272958" y="69776"/>
                  </a:lnTo>
                  <a:lnTo>
                    <a:pt x="304204" y="69817"/>
                  </a:lnTo>
                  <a:lnTo>
                    <a:pt x="320439" y="69828"/>
                  </a:lnTo>
                  <a:lnTo>
                    <a:pt x="336906" y="69835"/>
                  </a:lnTo>
                  <a:lnTo>
                    <a:pt x="353529" y="69840"/>
                  </a:lnTo>
                  <a:lnTo>
                    <a:pt x="370255" y="69843"/>
                  </a:lnTo>
                  <a:lnTo>
                    <a:pt x="387050" y="69846"/>
                  </a:lnTo>
                  <a:lnTo>
                    <a:pt x="403892" y="69847"/>
                  </a:lnTo>
                  <a:lnTo>
                    <a:pt x="420764" y="69848"/>
                  </a:lnTo>
                  <a:lnTo>
                    <a:pt x="438362" y="69143"/>
                  </a:lnTo>
                  <a:lnTo>
                    <a:pt x="456444" y="67968"/>
                  </a:lnTo>
                  <a:lnTo>
                    <a:pt x="474849" y="66478"/>
                  </a:lnTo>
                  <a:lnTo>
                    <a:pt x="493468" y="65486"/>
                  </a:lnTo>
                  <a:lnTo>
                    <a:pt x="512232" y="64824"/>
                  </a:lnTo>
                  <a:lnTo>
                    <a:pt x="531091" y="64383"/>
                  </a:lnTo>
                  <a:lnTo>
                    <a:pt x="549308" y="63383"/>
                  </a:lnTo>
                  <a:lnTo>
                    <a:pt x="567096" y="62011"/>
                  </a:lnTo>
                  <a:lnTo>
                    <a:pt x="584600" y="60390"/>
                  </a:lnTo>
                  <a:lnTo>
                    <a:pt x="602620" y="58605"/>
                  </a:lnTo>
                  <a:lnTo>
                    <a:pt x="620983" y="56709"/>
                  </a:lnTo>
                  <a:lnTo>
                    <a:pt x="639574" y="54739"/>
                  </a:lnTo>
                  <a:lnTo>
                    <a:pt x="657613" y="53426"/>
                  </a:lnTo>
                  <a:lnTo>
                    <a:pt x="675284" y="52551"/>
                  </a:lnTo>
                  <a:lnTo>
                    <a:pt x="692708" y="51967"/>
                  </a:lnTo>
                  <a:lnTo>
                    <a:pt x="709970" y="50872"/>
                  </a:lnTo>
                  <a:lnTo>
                    <a:pt x="727121" y="49437"/>
                  </a:lnTo>
                  <a:lnTo>
                    <a:pt x="744200" y="47775"/>
                  </a:lnTo>
                  <a:lnTo>
                    <a:pt x="761230" y="46667"/>
                  </a:lnTo>
                  <a:lnTo>
                    <a:pt x="778229" y="45928"/>
                  </a:lnTo>
                  <a:lnTo>
                    <a:pt x="795205" y="45435"/>
                  </a:lnTo>
                  <a:lnTo>
                    <a:pt x="811461" y="45107"/>
                  </a:lnTo>
                  <a:lnTo>
                    <a:pt x="842695" y="44742"/>
                  </a:lnTo>
                  <a:lnTo>
                    <a:pt x="858644" y="43939"/>
                  </a:lnTo>
                  <a:lnTo>
                    <a:pt x="874921" y="42698"/>
                  </a:lnTo>
                  <a:lnTo>
                    <a:pt x="891417" y="41166"/>
                  </a:lnTo>
                  <a:lnTo>
                    <a:pt x="908058" y="40144"/>
                  </a:lnTo>
                  <a:lnTo>
                    <a:pt x="924797" y="39462"/>
                  </a:lnTo>
                  <a:lnTo>
                    <a:pt x="941600" y="39008"/>
                  </a:lnTo>
                  <a:lnTo>
                    <a:pt x="959153" y="38000"/>
                  </a:lnTo>
                  <a:lnTo>
                    <a:pt x="977205" y="36622"/>
                  </a:lnTo>
                  <a:lnTo>
                    <a:pt x="995589" y="34998"/>
                  </a:lnTo>
                  <a:lnTo>
                    <a:pt x="1013490" y="33210"/>
                  </a:lnTo>
                  <a:lnTo>
                    <a:pt x="1031068" y="31312"/>
                  </a:lnTo>
                  <a:lnTo>
                    <a:pt x="1048431" y="29341"/>
                  </a:lnTo>
                  <a:lnTo>
                    <a:pt x="1065651" y="28028"/>
                  </a:lnTo>
                  <a:lnTo>
                    <a:pt x="1082775" y="27151"/>
                  </a:lnTo>
                  <a:lnTo>
                    <a:pt x="1099837" y="26568"/>
                  </a:lnTo>
                  <a:lnTo>
                    <a:pt x="1116855" y="26178"/>
                  </a:lnTo>
                  <a:lnTo>
                    <a:pt x="1133845" y="25919"/>
                  </a:lnTo>
                  <a:lnTo>
                    <a:pt x="1150816" y="25746"/>
                  </a:lnTo>
                  <a:lnTo>
                    <a:pt x="1167775" y="25631"/>
                  </a:lnTo>
                  <a:lnTo>
                    <a:pt x="1184725" y="25554"/>
                  </a:lnTo>
                  <a:lnTo>
                    <a:pt x="1201669" y="25503"/>
                  </a:lnTo>
                  <a:lnTo>
                    <a:pt x="1218609" y="24763"/>
                  </a:lnTo>
                  <a:lnTo>
                    <a:pt x="1235548" y="23564"/>
                  </a:lnTo>
                  <a:lnTo>
                    <a:pt x="1252484" y="22059"/>
                  </a:lnTo>
                  <a:lnTo>
                    <a:pt x="1270126" y="21056"/>
                  </a:lnTo>
                  <a:lnTo>
                    <a:pt x="1288236" y="20388"/>
                  </a:lnTo>
                  <a:lnTo>
                    <a:pt x="1306660" y="19942"/>
                  </a:lnTo>
                  <a:lnTo>
                    <a:pt x="1324587" y="19645"/>
                  </a:lnTo>
                  <a:lnTo>
                    <a:pt x="1342183" y="19446"/>
                  </a:lnTo>
                  <a:lnTo>
                    <a:pt x="1359558" y="19314"/>
                  </a:lnTo>
                  <a:lnTo>
                    <a:pt x="1376080" y="19226"/>
                  </a:lnTo>
                  <a:lnTo>
                    <a:pt x="1407609" y="19128"/>
                  </a:lnTo>
                  <a:lnTo>
                    <a:pt x="1438084" y="17203"/>
                  </a:lnTo>
                  <a:lnTo>
                    <a:pt x="1469503" y="13996"/>
                  </a:lnTo>
                  <a:lnTo>
                    <a:pt x="1486772" y="12153"/>
                  </a:lnTo>
                  <a:lnTo>
                    <a:pt x="1504633" y="10218"/>
                  </a:lnTo>
                  <a:lnTo>
                    <a:pt x="1522892" y="8929"/>
                  </a:lnTo>
                  <a:lnTo>
                    <a:pt x="1541415" y="8069"/>
                  </a:lnTo>
                  <a:lnTo>
                    <a:pt x="1560111" y="7496"/>
                  </a:lnTo>
                  <a:lnTo>
                    <a:pt x="1578222" y="6409"/>
                  </a:lnTo>
                  <a:lnTo>
                    <a:pt x="1595939" y="4978"/>
                  </a:lnTo>
                  <a:lnTo>
                    <a:pt x="1613395" y="3319"/>
                  </a:lnTo>
                  <a:lnTo>
                    <a:pt x="1629972" y="2212"/>
                  </a:lnTo>
                  <a:lnTo>
                    <a:pt x="1661561" y="983"/>
                  </a:lnTo>
                  <a:lnTo>
                    <a:pt x="1690181" y="437"/>
                  </a:lnTo>
                  <a:lnTo>
                    <a:pt x="1716307" y="194"/>
                  </a:lnTo>
                  <a:lnTo>
                    <a:pt x="1739678" y="86"/>
                  </a:lnTo>
                  <a:lnTo>
                    <a:pt x="1763706" y="38"/>
                  </a:lnTo>
                  <a:lnTo>
                    <a:pt x="1787790" y="17"/>
                  </a:lnTo>
                  <a:lnTo>
                    <a:pt x="1810254" y="8"/>
                  </a:lnTo>
                  <a:lnTo>
                    <a:pt x="1841164" y="2"/>
                  </a:lnTo>
                  <a:lnTo>
                    <a:pt x="185150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3925"/>
            <p:cNvSpPr/>
            <p:nvPr>
              <p:custDataLst>
                <p:tags r:id="rId99"/>
              </p:custDataLst>
            </p:nvPr>
          </p:nvSpPr>
          <p:spPr>
            <a:xfrm>
              <a:off x="3867150" y="2444750"/>
              <a:ext cx="50801" cy="533401"/>
            </a:xfrm>
            <a:custGeom>
              <a:avLst/>
              <a:gdLst/>
              <a:ahLst/>
              <a:cxnLst/>
              <a:rect l="0" t="0" r="0" b="0"/>
              <a:pathLst>
                <a:path w="50801" h="533401">
                  <a:moveTo>
                    <a:pt x="50800" y="0"/>
                  </a:moveTo>
                  <a:lnTo>
                    <a:pt x="50800" y="0"/>
                  </a:lnTo>
                  <a:lnTo>
                    <a:pt x="44058" y="0"/>
                  </a:lnTo>
                  <a:lnTo>
                    <a:pt x="38867" y="1881"/>
                  </a:lnTo>
                  <a:lnTo>
                    <a:pt x="36494" y="3371"/>
                  </a:lnTo>
                  <a:lnTo>
                    <a:pt x="33859" y="10670"/>
                  </a:lnTo>
                  <a:lnTo>
                    <a:pt x="32375" y="37969"/>
                  </a:lnTo>
                  <a:lnTo>
                    <a:pt x="32167" y="52829"/>
                  </a:lnTo>
                  <a:lnTo>
                    <a:pt x="31322" y="70497"/>
                  </a:lnTo>
                  <a:lnTo>
                    <a:pt x="30054" y="90037"/>
                  </a:lnTo>
                  <a:lnTo>
                    <a:pt x="28502" y="110825"/>
                  </a:lnTo>
                  <a:lnTo>
                    <a:pt x="27468" y="132444"/>
                  </a:lnTo>
                  <a:lnTo>
                    <a:pt x="26779" y="154618"/>
                  </a:lnTo>
                  <a:lnTo>
                    <a:pt x="26319" y="177162"/>
                  </a:lnTo>
                  <a:lnTo>
                    <a:pt x="26013" y="200658"/>
                  </a:lnTo>
                  <a:lnTo>
                    <a:pt x="25809" y="224789"/>
                  </a:lnTo>
                  <a:lnTo>
                    <a:pt x="25672" y="249343"/>
                  </a:lnTo>
                  <a:lnTo>
                    <a:pt x="24876" y="272767"/>
                  </a:lnTo>
                  <a:lnTo>
                    <a:pt x="23640" y="295439"/>
                  </a:lnTo>
                  <a:lnTo>
                    <a:pt x="22110" y="317610"/>
                  </a:lnTo>
                  <a:lnTo>
                    <a:pt x="21090" y="338034"/>
                  </a:lnTo>
                  <a:lnTo>
                    <a:pt x="20410" y="357295"/>
                  </a:lnTo>
                  <a:lnTo>
                    <a:pt x="19957" y="375780"/>
                  </a:lnTo>
                  <a:lnTo>
                    <a:pt x="18949" y="393042"/>
                  </a:lnTo>
                  <a:lnTo>
                    <a:pt x="17571" y="409489"/>
                  </a:lnTo>
                  <a:lnTo>
                    <a:pt x="14160" y="440229"/>
                  </a:lnTo>
                  <a:lnTo>
                    <a:pt x="10291" y="468002"/>
                  </a:lnTo>
                  <a:lnTo>
                    <a:pt x="6220" y="490693"/>
                  </a:lnTo>
                  <a:lnTo>
                    <a:pt x="1229" y="521515"/>
                  </a:lnTo>
                  <a:lnTo>
                    <a:pt x="0" y="533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7" name="SMARTInkShape-Group765"/>
          <p:cNvGrpSpPr/>
          <p:nvPr/>
        </p:nvGrpSpPr>
        <p:grpSpPr>
          <a:xfrm>
            <a:off x="3930650" y="1657638"/>
            <a:ext cx="1752601" cy="717263"/>
            <a:chOff x="3930650" y="1657638"/>
            <a:chExt cx="1752601" cy="717263"/>
          </a:xfrm>
        </p:grpSpPr>
        <p:sp>
          <p:nvSpPr>
            <p:cNvPr id="433" name="SMARTInkShape-3926"/>
            <p:cNvSpPr/>
            <p:nvPr>
              <p:custDataLst>
                <p:tags r:id="rId92"/>
              </p:custDataLst>
            </p:nvPr>
          </p:nvSpPr>
          <p:spPr>
            <a:xfrm>
              <a:off x="3930650" y="2299039"/>
              <a:ext cx="1701801" cy="75862"/>
            </a:xfrm>
            <a:custGeom>
              <a:avLst/>
              <a:gdLst/>
              <a:ahLst/>
              <a:cxnLst/>
              <a:rect l="0" t="0" r="0" b="0"/>
              <a:pathLst>
                <a:path w="1701801" h="75862">
                  <a:moveTo>
                    <a:pt x="0" y="75861"/>
                  </a:moveTo>
                  <a:lnTo>
                    <a:pt x="0" y="75861"/>
                  </a:lnTo>
                  <a:lnTo>
                    <a:pt x="12552" y="73979"/>
                  </a:lnTo>
                  <a:lnTo>
                    <a:pt x="42995" y="68953"/>
                  </a:lnTo>
                  <a:lnTo>
                    <a:pt x="58296" y="67023"/>
                  </a:lnTo>
                  <a:lnTo>
                    <a:pt x="75554" y="64324"/>
                  </a:lnTo>
                  <a:lnTo>
                    <a:pt x="94113" y="61114"/>
                  </a:lnTo>
                  <a:lnTo>
                    <a:pt x="113542" y="57563"/>
                  </a:lnTo>
                  <a:lnTo>
                    <a:pt x="134962" y="55196"/>
                  </a:lnTo>
                  <a:lnTo>
                    <a:pt x="157708" y="53618"/>
                  </a:lnTo>
                  <a:lnTo>
                    <a:pt x="181339" y="52565"/>
                  </a:lnTo>
                  <a:lnTo>
                    <a:pt x="205559" y="51158"/>
                  </a:lnTo>
                  <a:lnTo>
                    <a:pt x="230173" y="49515"/>
                  </a:lnTo>
                  <a:lnTo>
                    <a:pt x="255049" y="47713"/>
                  </a:lnTo>
                  <a:lnTo>
                    <a:pt x="281510" y="45807"/>
                  </a:lnTo>
                  <a:lnTo>
                    <a:pt x="309029" y="43830"/>
                  </a:lnTo>
                  <a:lnTo>
                    <a:pt x="337253" y="41807"/>
                  </a:lnTo>
                  <a:lnTo>
                    <a:pt x="367357" y="39047"/>
                  </a:lnTo>
                  <a:lnTo>
                    <a:pt x="398716" y="35796"/>
                  </a:lnTo>
                  <a:lnTo>
                    <a:pt x="430911" y="32218"/>
                  </a:lnTo>
                  <a:lnTo>
                    <a:pt x="464369" y="29127"/>
                  </a:lnTo>
                  <a:lnTo>
                    <a:pt x="498668" y="26360"/>
                  </a:lnTo>
                  <a:lnTo>
                    <a:pt x="533529" y="23810"/>
                  </a:lnTo>
                  <a:lnTo>
                    <a:pt x="569469" y="21405"/>
                  </a:lnTo>
                  <a:lnTo>
                    <a:pt x="606130" y="19096"/>
                  </a:lnTo>
                  <a:lnTo>
                    <a:pt x="643270" y="16851"/>
                  </a:lnTo>
                  <a:lnTo>
                    <a:pt x="680730" y="15354"/>
                  </a:lnTo>
                  <a:lnTo>
                    <a:pt x="718403" y="14357"/>
                  </a:lnTo>
                  <a:lnTo>
                    <a:pt x="756219" y="13691"/>
                  </a:lnTo>
                  <a:lnTo>
                    <a:pt x="795540" y="13248"/>
                  </a:lnTo>
                  <a:lnTo>
                    <a:pt x="835865" y="12952"/>
                  </a:lnTo>
                  <a:lnTo>
                    <a:pt x="876860" y="12755"/>
                  </a:lnTo>
                  <a:lnTo>
                    <a:pt x="916890" y="12624"/>
                  </a:lnTo>
                  <a:lnTo>
                    <a:pt x="956277" y="12536"/>
                  </a:lnTo>
                  <a:lnTo>
                    <a:pt x="995234" y="12478"/>
                  </a:lnTo>
                  <a:lnTo>
                    <a:pt x="1034612" y="12439"/>
                  </a:lnTo>
                  <a:lnTo>
                    <a:pt x="1074269" y="12413"/>
                  </a:lnTo>
                  <a:lnTo>
                    <a:pt x="1114113" y="12395"/>
                  </a:lnTo>
                  <a:lnTo>
                    <a:pt x="1154081" y="11678"/>
                  </a:lnTo>
                  <a:lnTo>
                    <a:pt x="1194131" y="10495"/>
                  </a:lnTo>
                  <a:lnTo>
                    <a:pt x="1234238" y="9000"/>
                  </a:lnTo>
                  <a:lnTo>
                    <a:pt x="1273675" y="7298"/>
                  </a:lnTo>
                  <a:lnTo>
                    <a:pt x="1312666" y="5458"/>
                  </a:lnTo>
                  <a:lnTo>
                    <a:pt x="1351361" y="3526"/>
                  </a:lnTo>
                  <a:lnTo>
                    <a:pt x="1387035" y="2237"/>
                  </a:lnTo>
                  <a:lnTo>
                    <a:pt x="1420696" y="1379"/>
                  </a:lnTo>
                  <a:lnTo>
                    <a:pt x="1453014" y="806"/>
                  </a:lnTo>
                  <a:lnTo>
                    <a:pt x="1483732" y="425"/>
                  </a:lnTo>
                  <a:lnTo>
                    <a:pt x="1513382" y="170"/>
                  </a:lnTo>
                  <a:lnTo>
                    <a:pt x="1542321" y="0"/>
                  </a:lnTo>
                  <a:lnTo>
                    <a:pt x="1568669" y="593"/>
                  </a:lnTo>
                  <a:lnTo>
                    <a:pt x="1593291" y="1693"/>
                  </a:lnTo>
                  <a:lnTo>
                    <a:pt x="1616761" y="3132"/>
                  </a:lnTo>
                  <a:lnTo>
                    <a:pt x="1636640" y="4092"/>
                  </a:lnTo>
                  <a:lnTo>
                    <a:pt x="1654127" y="4732"/>
                  </a:lnTo>
                  <a:lnTo>
                    <a:pt x="1680612" y="5442"/>
                  </a:lnTo>
                  <a:lnTo>
                    <a:pt x="1701800" y="601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3927"/>
            <p:cNvSpPr/>
            <p:nvPr>
              <p:custDataLst>
                <p:tags r:id="rId93"/>
              </p:custDataLst>
            </p:nvPr>
          </p:nvSpPr>
          <p:spPr>
            <a:xfrm>
              <a:off x="5596897" y="1701800"/>
              <a:ext cx="86354" cy="508001"/>
            </a:xfrm>
            <a:custGeom>
              <a:avLst/>
              <a:gdLst/>
              <a:ahLst/>
              <a:cxnLst/>
              <a:rect l="0" t="0" r="0" b="0"/>
              <a:pathLst>
                <a:path w="86354" h="508001">
                  <a:moveTo>
                    <a:pt x="86353" y="0"/>
                  </a:moveTo>
                  <a:lnTo>
                    <a:pt x="86353" y="0"/>
                  </a:lnTo>
                  <a:lnTo>
                    <a:pt x="76214" y="31123"/>
                  </a:lnTo>
                  <a:lnTo>
                    <a:pt x="68677" y="56401"/>
                  </a:lnTo>
                  <a:lnTo>
                    <a:pt x="65396" y="72173"/>
                  </a:lnTo>
                  <a:lnTo>
                    <a:pt x="62504" y="89743"/>
                  </a:lnTo>
                  <a:lnTo>
                    <a:pt x="59871" y="108512"/>
                  </a:lnTo>
                  <a:lnTo>
                    <a:pt x="56703" y="128080"/>
                  </a:lnTo>
                  <a:lnTo>
                    <a:pt x="53181" y="148181"/>
                  </a:lnTo>
                  <a:lnTo>
                    <a:pt x="49422" y="168637"/>
                  </a:lnTo>
                  <a:lnTo>
                    <a:pt x="45504" y="190742"/>
                  </a:lnTo>
                  <a:lnTo>
                    <a:pt x="41481" y="213944"/>
                  </a:lnTo>
                  <a:lnTo>
                    <a:pt x="37389" y="237880"/>
                  </a:lnTo>
                  <a:lnTo>
                    <a:pt x="32543" y="260892"/>
                  </a:lnTo>
                  <a:lnTo>
                    <a:pt x="27196" y="283289"/>
                  </a:lnTo>
                  <a:lnTo>
                    <a:pt x="21515" y="305276"/>
                  </a:lnTo>
                  <a:lnTo>
                    <a:pt x="16317" y="326284"/>
                  </a:lnTo>
                  <a:lnTo>
                    <a:pt x="11441" y="346639"/>
                  </a:lnTo>
                  <a:lnTo>
                    <a:pt x="6778" y="366559"/>
                  </a:lnTo>
                  <a:lnTo>
                    <a:pt x="3669" y="384778"/>
                  </a:lnTo>
                  <a:lnTo>
                    <a:pt x="1597" y="401863"/>
                  </a:lnTo>
                  <a:lnTo>
                    <a:pt x="0" y="432606"/>
                  </a:lnTo>
                  <a:lnTo>
                    <a:pt x="1643" y="458028"/>
                  </a:lnTo>
                  <a:lnTo>
                    <a:pt x="6534" y="488803"/>
                  </a:lnTo>
                  <a:lnTo>
                    <a:pt x="10153" y="5080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3928"/>
            <p:cNvSpPr/>
            <p:nvPr>
              <p:custDataLst>
                <p:tags r:id="rId94"/>
              </p:custDataLst>
            </p:nvPr>
          </p:nvSpPr>
          <p:spPr>
            <a:xfrm>
              <a:off x="4095750" y="1657638"/>
              <a:ext cx="1441451" cy="107663"/>
            </a:xfrm>
            <a:custGeom>
              <a:avLst/>
              <a:gdLst/>
              <a:ahLst/>
              <a:cxnLst/>
              <a:rect l="0" t="0" r="0" b="0"/>
              <a:pathLst>
                <a:path w="1441451" h="107663">
                  <a:moveTo>
                    <a:pt x="0" y="107662"/>
                  </a:moveTo>
                  <a:lnTo>
                    <a:pt x="0" y="107662"/>
                  </a:lnTo>
                  <a:lnTo>
                    <a:pt x="0" y="104291"/>
                  </a:lnTo>
                  <a:lnTo>
                    <a:pt x="7526" y="100754"/>
                  </a:lnTo>
                  <a:lnTo>
                    <a:pt x="35156" y="92915"/>
                  </a:lnTo>
                  <a:lnTo>
                    <a:pt x="63602" y="86291"/>
                  </a:lnTo>
                  <a:lnTo>
                    <a:pt x="95060" y="80995"/>
                  </a:lnTo>
                  <a:lnTo>
                    <a:pt x="112057" y="77890"/>
                  </a:lnTo>
                  <a:lnTo>
                    <a:pt x="129738" y="74408"/>
                  </a:lnTo>
                  <a:lnTo>
                    <a:pt x="147875" y="70676"/>
                  </a:lnTo>
                  <a:lnTo>
                    <a:pt x="168434" y="66777"/>
                  </a:lnTo>
                  <a:lnTo>
                    <a:pt x="190605" y="62766"/>
                  </a:lnTo>
                  <a:lnTo>
                    <a:pt x="213854" y="58682"/>
                  </a:lnTo>
                  <a:lnTo>
                    <a:pt x="237113" y="54547"/>
                  </a:lnTo>
                  <a:lnTo>
                    <a:pt x="260381" y="50380"/>
                  </a:lnTo>
                  <a:lnTo>
                    <a:pt x="283654" y="46191"/>
                  </a:lnTo>
                  <a:lnTo>
                    <a:pt x="306930" y="42692"/>
                  </a:lnTo>
                  <a:lnTo>
                    <a:pt x="330209" y="39654"/>
                  </a:lnTo>
                  <a:lnTo>
                    <a:pt x="353489" y="36923"/>
                  </a:lnTo>
                  <a:lnTo>
                    <a:pt x="376771" y="35103"/>
                  </a:lnTo>
                  <a:lnTo>
                    <a:pt x="400053" y="33889"/>
                  </a:lnTo>
                  <a:lnTo>
                    <a:pt x="423335" y="33080"/>
                  </a:lnTo>
                  <a:lnTo>
                    <a:pt x="447323" y="32541"/>
                  </a:lnTo>
                  <a:lnTo>
                    <a:pt x="471782" y="32181"/>
                  </a:lnTo>
                  <a:lnTo>
                    <a:pt x="496555" y="31941"/>
                  </a:lnTo>
                  <a:lnTo>
                    <a:pt x="522242" y="31782"/>
                  </a:lnTo>
                  <a:lnTo>
                    <a:pt x="548539" y="31675"/>
                  </a:lnTo>
                  <a:lnTo>
                    <a:pt x="575243" y="31604"/>
                  </a:lnTo>
                  <a:lnTo>
                    <a:pt x="603629" y="30146"/>
                  </a:lnTo>
                  <a:lnTo>
                    <a:pt x="633135" y="27762"/>
                  </a:lnTo>
                  <a:lnTo>
                    <a:pt x="663391" y="24762"/>
                  </a:lnTo>
                  <a:lnTo>
                    <a:pt x="693438" y="22056"/>
                  </a:lnTo>
                  <a:lnTo>
                    <a:pt x="723347" y="19547"/>
                  </a:lnTo>
                  <a:lnTo>
                    <a:pt x="753165" y="17169"/>
                  </a:lnTo>
                  <a:lnTo>
                    <a:pt x="782921" y="15583"/>
                  </a:lnTo>
                  <a:lnTo>
                    <a:pt x="812636" y="14526"/>
                  </a:lnTo>
                  <a:lnTo>
                    <a:pt x="842324" y="13821"/>
                  </a:lnTo>
                  <a:lnTo>
                    <a:pt x="871288" y="12646"/>
                  </a:lnTo>
                  <a:lnTo>
                    <a:pt x="899770" y="11157"/>
                  </a:lnTo>
                  <a:lnTo>
                    <a:pt x="927930" y="9459"/>
                  </a:lnTo>
                  <a:lnTo>
                    <a:pt x="955875" y="8326"/>
                  </a:lnTo>
                  <a:lnTo>
                    <a:pt x="983678" y="7572"/>
                  </a:lnTo>
                  <a:lnTo>
                    <a:pt x="1011386" y="7068"/>
                  </a:lnTo>
                  <a:lnTo>
                    <a:pt x="1038324" y="6027"/>
                  </a:lnTo>
                  <a:lnTo>
                    <a:pt x="1064749" y="4628"/>
                  </a:lnTo>
                  <a:lnTo>
                    <a:pt x="1090832" y="2989"/>
                  </a:lnTo>
                  <a:lnTo>
                    <a:pt x="1115983" y="1897"/>
                  </a:lnTo>
                  <a:lnTo>
                    <a:pt x="1140511" y="1169"/>
                  </a:lnTo>
                  <a:lnTo>
                    <a:pt x="1164623" y="683"/>
                  </a:lnTo>
                  <a:lnTo>
                    <a:pt x="1187755" y="359"/>
                  </a:lnTo>
                  <a:lnTo>
                    <a:pt x="1210232" y="144"/>
                  </a:lnTo>
                  <a:lnTo>
                    <a:pt x="1232271" y="0"/>
                  </a:lnTo>
                  <a:lnTo>
                    <a:pt x="1252608" y="609"/>
                  </a:lnTo>
                  <a:lnTo>
                    <a:pt x="1271812" y="1721"/>
                  </a:lnTo>
                  <a:lnTo>
                    <a:pt x="1290257" y="3168"/>
                  </a:lnTo>
                  <a:lnTo>
                    <a:pt x="1307493" y="4838"/>
                  </a:lnTo>
                  <a:lnTo>
                    <a:pt x="1323923" y="6657"/>
                  </a:lnTo>
                  <a:lnTo>
                    <a:pt x="1353938" y="9854"/>
                  </a:lnTo>
                  <a:lnTo>
                    <a:pt x="1379038" y="11275"/>
                  </a:lnTo>
                  <a:lnTo>
                    <a:pt x="1406259" y="12075"/>
                  </a:lnTo>
                  <a:lnTo>
                    <a:pt x="1441450" y="1876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3929"/>
            <p:cNvSpPr/>
            <p:nvPr>
              <p:custDataLst>
                <p:tags r:id="rId95"/>
              </p:custDataLst>
            </p:nvPr>
          </p:nvSpPr>
          <p:spPr>
            <a:xfrm>
              <a:off x="3943350" y="1752600"/>
              <a:ext cx="82751" cy="508001"/>
            </a:xfrm>
            <a:custGeom>
              <a:avLst/>
              <a:gdLst/>
              <a:ahLst/>
              <a:cxnLst/>
              <a:rect l="0" t="0" r="0" b="0"/>
              <a:pathLst>
                <a:path w="82751" h="508001">
                  <a:moveTo>
                    <a:pt x="50800" y="0"/>
                  </a:moveTo>
                  <a:lnTo>
                    <a:pt x="50800" y="0"/>
                  </a:lnTo>
                  <a:lnTo>
                    <a:pt x="57542" y="0"/>
                  </a:lnTo>
                  <a:lnTo>
                    <a:pt x="71848" y="10113"/>
                  </a:lnTo>
                  <a:lnTo>
                    <a:pt x="79675" y="26367"/>
                  </a:lnTo>
                  <a:lnTo>
                    <a:pt x="82750" y="36628"/>
                  </a:lnTo>
                  <a:lnTo>
                    <a:pt x="82683" y="52641"/>
                  </a:lnTo>
                  <a:lnTo>
                    <a:pt x="80522" y="72488"/>
                  </a:lnTo>
                  <a:lnTo>
                    <a:pt x="76965" y="94892"/>
                  </a:lnTo>
                  <a:lnTo>
                    <a:pt x="71771" y="121822"/>
                  </a:lnTo>
                  <a:lnTo>
                    <a:pt x="65486" y="151771"/>
                  </a:lnTo>
                  <a:lnTo>
                    <a:pt x="58474" y="183730"/>
                  </a:lnTo>
                  <a:lnTo>
                    <a:pt x="51683" y="215620"/>
                  </a:lnTo>
                  <a:lnTo>
                    <a:pt x="45038" y="247463"/>
                  </a:lnTo>
                  <a:lnTo>
                    <a:pt x="38492" y="279276"/>
                  </a:lnTo>
                  <a:lnTo>
                    <a:pt x="32717" y="308950"/>
                  </a:lnTo>
                  <a:lnTo>
                    <a:pt x="27456" y="337200"/>
                  </a:lnTo>
                  <a:lnTo>
                    <a:pt x="22537" y="364500"/>
                  </a:lnTo>
                  <a:lnTo>
                    <a:pt x="18553" y="388345"/>
                  </a:lnTo>
                  <a:lnTo>
                    <a:pt x="15191" y="409885"/>
                  </a:lnTo>
                  <a:lnTo>
                    <a:pt x="12244" y="429890"/>
                  </a:lnTo>
                  <a:lnTo>
                    <a:pt x="7088" y="461525"/>
                  </a:lnTo>
                  <a:lnTo>
                    <a:pt x="2100" y="491643"/>
                  </a:lnTo>
                  <a:lnTo>
                    <a:pt x="0" y="5080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1" name="SMARTInkShape-Group766"/>
          <p:cNvGrpSpPr/>
          <p:nvPr/>
        </p:nvGrpSpPr>
        <p:grpSpPr>
          <a:xfrm>
            <a:off x="6864350" y="2489491"/>
            <a:ext cx="203201" cy="209260"/>
            <a:chOff x="6864350" y="2489491"/>
            <a:chExt cx="203201" cy="209260"/>
          </a:xfrm>
        </p:grpSpPr>
        <p:sp>
          <p:nvSpPr>
            <p:cNvPr id="438" name="SMARTInkShape-3930"/>
            <p:cNvSpPr/>
            <p:nvPr>
              <p:custDataLst>
                <p:tags r:id="rId89"/>
              </p:custDataLst>
            </p:nvPr>
          </p:nvSpPr>
          <p:spPr>
            <a:xfrm>
              <a:off x="6886091" y="2489491"/>
              <a:ext cx="181460" cy="209260"/>
            </a:xfrm>
            <a:custGeom>
              <a:avLst/>
              <a:gdLst/>
              <a:ahLst/>
              <a:cxnLst/>
              <a:rect l="0" t="0" r="0" b="0"/>
              <a:pathLst>
                <a:path w="181460" h="209260">
                  <a:moveTo>
                    <a:pt x="3659" y="18759"/>
                  </a:moveTo>
                  <a:lnTo>
                    <a:pt x="3659" y="18759"/>
                  </a:lnTo>
                  <a:lnTo>
                    <a:pt x="287" y="15388"/>
                  </a:lnTo>
                  <a:lnTo>
                    <a:pt x="0" y="13689"/>
                  </a:lnTo>
                  <a:lnTo>
                    <a:pt x="514" y="11851"/>
                  </a:lnTo>
                  <a:lnTo>
                    <a:pt x="1562" y="9921"/>
                  </a:lnTo>
                  <a:lnTo>
                    <a:pt x="3672" y="8634"/>
                  </a:lnTo>
                  <a:lnTo>
                    <a:pt x="34635" y="3027"/>
                  </a:lnTo>
                  <a:lnTo>
                    <a:pt x="58818" y="1184"/>
                  </a:lnTo>
                  <a:lnTo>
                    <a:pt x="85325" y="364"/>
                  </a:lnTo>
                  <a:lnTo>
                    <a:pt x="111215" y="0"/>
                  </a:lnTo>
                  <a:lnTo>
                    <a:pt x="139479" y="3166"/>
                  </a:lnTo>
                  <a:lnTo>
                    <a:pt x="144300" y="6247"/>
                  </a:lnTo>
                  <a:lnTo>
                    <a:pt x="146808" y="10418"/>
                  </a:lnTo>
                  <a:lnTo>
                    <a:pt x="147776" y="15315"/>
                  </a:lnTo>
                  <a:lnTo>
                    <a:pt x="144187" y="21402"/>
                  </a:lnTo>
                  <a:lnTo>
                    <a:pt x="118204" y="44158"/>
                  </a:lnTo>
                  <a:lnTo>
                    <a:pt x="93138" y="62973"/>
                  </a:lnTo>
                  <a:lnTo>
                    <a:pt x="63654" y="81213"/>
                  </a:lnTo>
                  <a:lnTo>
                    <a:pt x="35262" y="97317"/>
                  </a:lnTo>
                  <a:lnTo>
                    <a:pt x="10906" y="113610"/>
                  </a:lnTo>
                  <a:lnTo>
                    <a:pt x="9196" y="117271"/>
                  </a:lnTo>
                  <a:lnTo>
                    <a:pt x="9467" y="120417"/>
                  </a:lnTo>
                  <a:lnTo>
                    <a:pt x="13175" y="123220"/>
                  </a:lnTo>
                  <a:lnTo>
                    <a:pt x="35955" y="131947"/>
                  </a:lnTo>
                  <a:lnTo>
                    <a:pt x="57524" y="141737"/>
                  </a:lnTo>
                  <a:lnTo>
                    <a:pt x="83103" y="155025"/>
                  </a:lnTo>
                  <a:lnTo>
                    <a:pt x="110228" y="169633"/>
                  </a:lnTo>
                  <a:lnTo>
                    <a:pt x="136395" y="183180"/>
                  </a:lnTo>
                  <a:lnTo>
                    <a:pt x="164814" y="199337"/>
                  </a:lnTo>
                  <a:lnTo>
                    <a:pt x="181459" y="209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SMARTInkShape-3931"/>
            <p:cNvSpPr/>
            <p:nvPr>
              <p:custDataLst>
                <p:tags r:id="rId90"/>
              </p:custDataLst>
            </p:nvPr>
          </p:nvSpPr>
          <p:spPr>
            <a:xfrm>
              <a:off x="6909840" y="2516365"/>
              <a:ext cx="43411" cy="150636"/>
            </a:xfrm>
            <a:custGeom>
              <a:avLst/>
              <a:gdLst/>
              <a:ahLst/>
              <a:cxnLst/>
              <a:rect l="0" t="0" r="0" b="0"/>
              <a:pathLst>
                <a:path w="43411" h="150636">
                  <a:moveTo>
                    <a:pt x="43410" y="10935"/>
                  </a:moveTo>
                  <a:lnTo>
                    <a:pt x="43410" y="10935"/>
                  </a:lnTo>
                  <a:lnTo>
                    <a:pt x="43410" y="4193"/>
                  </a:lnTo>
                  <a:lnTo>
                    <a:pt x="42705" y="2207"/>
                  </a:lnTo>
                  <a:lnTo>
                    <a:pt x="41528" y="883"/>
                  </a:lnTo>
                  <a:lnTo>
                    <a:pt x="40039" y="0"/>
                  </a:lnTo>
                  <a:lnTo>
                    <a:pt x="27830" y="18984"/>
                  </a:lnTo>
                  <a:lnTo>
                    <a:pt x="16729" y="41794"/>
                  </a:lnTo>
                  <a:lnTo>
                    <a:pt x="6857" y="67689"/>
                  </a:lnTo>
                  <a:lnTo>
                    <a:pt x="2470" y="93309"/>
                  </a:lnTo>
                  <a:lnTo>
                    <a:pt x="0" y="124791"/>
                  </a:lnTo>
                  <a:lnTo>
                    <a:pt x="1303" y="137502"/>
                  </a:lnTo>
                  <a:lnTo>
                    <a:pt x="5310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3932"/>
            <p:cNvSpPr/>
            <p:nvPr>
              <p:custDataLst>
                <p:tags r:id="rId91"/>
              </p:custDataLst>
            </p:nvPr>
          </p:nvSpPr>
          <p:spPr>
            <a:xfrm>
              <a:off x="6864350" y="2527300"/>
              <a:ext cx="31751" cy="139701"/>
            </a:xfrm>
            <a:custGeom>
              <a:avLst/>
              <a:gdLst/>
              <a:ahLst/>
              <a:cxnLst/>
              <a:rect l="0" t="0" r="0" b="0"/>
              <a:pathLst>
                <a:path w="31751" h="139701">
                  <a:moveTo>
                    <a:pt x="31750" y="0"/>
                  </a:moveTo>
                  <a:lnTo>
                    <a:pt x="31750" y="0"/>
                  </a:lnTo>
                  <a:lnTo>
                    <a:pt x="22961" y="31393"/>
                  </a:lnTo>
                  <a:lnTo>
                    <a:pt x="17260" y="52758"/>
                  </a:lnTo>
                  <a:lnTo>
                    <a:pt x="13345" y="83914"/>
                  </a:lnTo>
                  <a:lnTo>
                    <a:pt x="8031" y="110628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2" name="SMARTInkShape-3933"/>
          <p:cNvSpPr/>
          <p:nvPr>
            <p:custDataLst>
              <p:tags r:id="rId9"/>
            </p:custDataLst>
          </p:nvPr>
        </p:nvSpPr>
        <p:spPr>
          <a:xfrm>
            <a:off x="6488283" y="2549329"/>
            <a:ext cx="122068" cy="95000"/>
          </a:xfrm>
          <a:custGeom>
            <a:avLst/>
            <a:gdLst/>
            <a:ahLst/>
            <a:cxnLst/>
            <a:rect l="0" t="0" r="0" b="0"/>
            <a:pathLst>
              <a:path w="122068" h="95000">
                <a:moveTo>
                  <a:pt x="83967" y="3371"/>
                </a:moveTo>
                <a:lnTo>
                  <a:pt x="83967" y="3371"/>
                </a:lnTo>
                <a:lnTo>
                  <a:pt x="77225" y="0"/>
                </a:lnTo>
                <a:lnTo>
                  <a:pt x="59548" y="1275"/>
                </a:lnTo>
                <a:lnTo>
                  <a:pt x="36437" y="16234"/>
                </a:lnTo>
                <a:lnTo>
                  <a:pt x="11715" y="41911"/>
                </a:lnTo>
                <a:lnTo>
                  <a:pt x="2466" y="57894"/>
                </a:lnTo>
                <a:lnTo>
                  <a:pt x="0" y="65120"/>
                </a:lnTo>
                <a:lnTo>
                  <a:pt x="1022" y="78793"/>
                </a:lnTo>
                <a:lnTo>
                  <a:pt x="3270" y="85402"/>
                </a:lnTo>
                <a:lnTo>
                  <a:pt x="9003" y="89808"/>
                </a:lnTo>
                <a:lnTo>
                  <a:pt x="26660" y="94704"/>
                </a:lnTo>
                <a:lnTo>
                  <a:pt x="48620" y="94999"/>
                </a:lnTo>
                <a:lnTo>
                  <a:pt x="71079" y="92778"/>
                </a:lnTo>
                <a:lnTo>
                  <a:pt x="98179" y="86855"/>
                </a:lnTo>
                <a:lnTo>
                  <a:pt x="122067" y="732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7" name="SMARTInkShape-Group768"/>
          <p:cNvGrpSpPr/>
          <p:nvPr/>
        </p:nvGrpSpPr>
        <p:grpSpPr>
          <a:xfrm>
            <a:off x="6166205" y="2508250"/>
            <a:ext cx="444146" cy="207539"/>
            <a:chOff x="6166205" y="2508250"/>
            <a:chExt cx="444146" cy="207539"/>
          </a:xfrm>
        </p:grpSpPr>
        <p:sp>
          <p:nvSpPr>
            <p:cNvPr id="443" name="SMARTInkShape-3934"/>
            <p:cNvSpPr/>
            <p:nvPr>
              <p:custDataLst>
                <p:tags r:id="rId85"/>
              </p:custDataLst>
            </p:nvPr>
          </p:nvSpPr>
          <p:spPr>
            <a:xfrm>
              <a:off x="6483350" y="2590800"/>
              <a:ext cx="127001" cy="25401"/>
            </a:xfrm>
            <a:custGeom>
              <a:avLst/>
              <a:gdLst/>
              <a:ahLst/>
              <a:cxnLst/>
              <a:rect l="0" t="0" r="0" b="0"/>
              <a:pathLst>
                <a:path w="127001" h="25401">
                  <a:moveTo>
                    <a:pt x="0" y="25400"/>
                  </a:moveTo>
                  <a:lnTo>
                    <a:pt x="0" y="25400"/>
                  </a:lnTo>
                  <a:lnTo>
                    <a:pt x="6741" y="18658"/>
                  </a:lnTo>
                  <a:lnTo>
                    <a:pt x="31161" y="7723"/>
                  </a:lnTo>
                  <a:lnTo>
                    <a:pt x="55242" y="3432"/>
                  </a:lnTo>
                  <a:lnTo>
                    <a:pt x="80997" y="1525"/>
                  </a:lnTo>
                  <a:lnTo>
                    <a:pt x="111802" y="45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3935"/>
            <p:cNvSpPr/>
            <p:nvPr>
              <p:custDataLst>
                <p:tags r:id="rId86"/>
              </p:custDataLst>
            </p:nvPr>
          </p:nvSpPr>
          <p:spPr>
            <a:xfrm>
              <a:off x="6191250" y="2533650"/>
              <a:ext cx="107951" cy="38101"/>
            </a:xfrm>
            <a:custGeom>
              <a:avLst/>
              <a:gdLst/>
              <a:ahLst/>
              <a:cxnLst/>
              <a:rect l="0" t="0" r="0" b="0"/>
              <a:pathLst>
                <a:path w="107951" h="38101">
                  <a:moveTo>
                    <a:pt x="0" y="38100"/>
                  </a:moveTo>
                  <a:lnTo>
                    <a:pt x="0" y="38100"/>
                  </a:lnTo>
                  <a:lnTo>
                    <a:pt x="0" y="31358"/>
                  </a:lnTo>
                  <a:lnTo>
                    <a:pt x="2117" y="28666"/>
                  </a:lnTo>
                  <a:lnTo>
                    <a:pt x="10113" y="23794"/>
                  </a:lnTo>
                  <a:lnTo>
                    <a:pt x="39999" y="13714"/>
                  </a:lnTo>
                  <a:lnTo>
                    <a:pt x="66225" y="774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3936"/>
            <p:cNvSpPr/>
            <p:nvPr>
              <p:custDataLst>
                <p:tags r:id="rId87"/>
              </p:custDataLst>
            </p:nvPr>
          </p:nvSpPr>
          <p:spPr>
            <a:xfrm>
              <a:off x="6191250" y="2590800"/>
              <a:ext cx="114301" cy="44451"/>
            </a:xfrm>
            <a:custGeom>
              <a:avLst/>
              <a:gdLst/>
              <a:ahLst/>
              <a:cxnLst/>
              <a:rect l="0" t="0" r="0" b="0"/>
              <a:pathLst>
                <a:path w="11430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37708"/>
                  </a:lnTo>
                  <a:lnTo>
                    <a:pt x="12552" y="32516"/>
                  </a:lnTo>
                  <a:lnTo>
                    <a:pt x="37350" y="23746"/>
                  </a:lnTo>
                  <a:lnTo>
                    <a:pt x="58934" y="16904"/>
                  </a:lnTo>
                  <a:lnTo>
                    <a:pt x="88802" y="908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3937"/>
            <p:cNvSpPr/>
            <p:nvPr>
              <p:custDataLst>
                <p:tags r:id="rId88"/>
              </p:custDataLst>
            </p:nvPr>
          </p:nvSpPr>
          <p:spPr>
            <a:xfrm>
              <a:off x="6166205" y="2508250"/>
              <a:ext cx="145696" cy="207539"/>
            </a:xfrm>
            <a:custGeom>
              <a:avLst/>
              <a:gdLst/>
              <a:ahLst/>
              <a:cxnLst/>
              <a:rect l="0" t="0" r="0" b="0"/>
              <a:pathLst>
                <a:path w="145696" h="207539">
                  <a:moveTo>
                    <a:pt x="12345" y="0"/>
                  </a:moveTo>
                  <a:lnTo>
                    <a:pt x="12345" y="0"/>
                  </a:lnTo>
                  <a:lnTo>
                    <a:pt x="14226" y="12552"/>
                  </a:lnTo>
                  <a:lnTo>
                    <a:pt x="16004" y="28156"/>
                  </a:lnTo>
                  <a:lnTo>
                    <a:pt x="14442" y="51555"/>
                  </a:lnTo>
                  <a:lnTo>
                    <a:pt x="11395" y="76535"/>
                  </a:lnTo>
                  <a:lnTo>
                    <a:pt x="7689" y="102455"/>
                  </a:lnTo>
                  <a:lnTo>
                    <a:pt x="3691" y="130437"/>
                  </a:lnTo>
                  <a:lnTo>
                    <a:pt x="1443" y="155574"/>
                  </a:lnTo>
                  <a:lnTo>
                    <a:pt x="178" y="183914"/>
                  </a:lnTo>
                  <a:lnTo>
                    <a:pt x="0" y="190343"/>
                  </a:lnTo>
                  <a:lnTo>
                    <a:pt x="1293" y="195334"/>
                  </a:lnTo>
                  <a:lnTo>
                    <a:pt x="6492" y="202762"/>
                  </a:lnTo>
                  <a:lnTo>
                    <a:pt x="17270" y="206533"/>
                  </a:lnTo>
                  <a:lnTo>
                    <a:pt x="24095" y="207538"/>
                  </a:lnTo>
                  <a:lnTo>
                    <a:pt x="53926" y="202212"/>
                  </a:lnTo>
                  <a:lnTo>
                    <a:pt x="77392" y="197352"/>
                  </a:lnTo>
                  <a:lnTo>
                    <a:pt x="100523" y="192839"/>
                  </a:lnTo>
                  <a:lnTo>
                    <a:pt x="127293" y="186333"/>
                  </a:lnTo>
                  <a:lnTo>
                    <a:pt x="145695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3" name="SMARTInkShape-Group769"/>
          <p:cNvGrpSpPr/>
          <p:nvPr/>
        </p:nvGrpSpPr>
        <p:grpSpPr>
          <a:xfrm>
            <a:off x="4448875" y="2374900"/>
            <a:ext cx="1266116" cy="376900"/>
            <a:chOff x="4448875" y="2374900"/>
            <a:chExt cx="1266116" cy="376900"/>
          </a:xfrm>
        </p:grpSpPr>
        <p:sp>
          <p:nvSpPr>
            <p:cNvPr id="448" name="SMARTInkShape-3938"/>
            <p:cNvSpPr/>
            <p:nvPr>
              <p:custDataLst>
                <p:tags r:id="rId70"/>
              </p:custDataLst>
            </p:nvPr>
          </p:nvSpPr>
          <p:spPr>
            <a:xfrm>
              <a:off x="5638800" y="2413000"/>
              <a:ext cx="76191" cy="337059"/>
            </a:xfrm>
            <a:custGeom>
              <a:avLst/>
              <a:gdLst/>
              <a:ahLst/>
              <a:cxnLst/>
              <a:rect l="0" t="0" r="0" b="0"/>
              <a:pathLst>
                <a:path w="76191" h="337059">
                  <a:moveTo>
                    <a:pt x="25400" y="0"/>
                  </a:moveTo>
                  <a:lnTo>
                    <a:pt x="25400" y="0"/>
                  </a:lnTo>
                  <a:lnTo>
                    <a:pt x="34189" y="26367"/>
                  </a:lnTo>
                  <a:lnTo>
                    <a:pt x="42712" y="49819"/>
                  </a:lnTo>
                  <a:lnTo>
                    <a:pt x="55907" y="81408"/>
                  </a:lnTo>
                  <a:lnTo>
                    <a:pt x="61966" y="98722"/>
                  </a:lnTo>
                  <a:lnTo>
                    <a:pt x="67416" y="116615"/>
                  </a:lnTo>
                  <a:lnTo>
                    <a:pt x="72461" y="134893"/>
                  </a:lnTo>
                  <a:lnTo>
                    <a:pt x="75118" y="153429"/>
                  </a:lnTo>
                  <a:lnTo>
                    <a:pt x="76184" y="172136"/>
                  </a:lnTo>
                  <a:lnTo>
                    <a:pt x="76190" y="190957"/>
                  </a:lnTo>
                  <a:lnTo>
                    <a:pt x="73371" y="208444"/>
                  </a:lnTo>
                  <a:lnTo>
                    <a:pt x="68669" y="225040"/>
                  </a:lnTo>
                  <a:lnTo>
                    <a:pt x="55920" y="255946"/>
                  </a:lnTo>
                  <a:lnTo>
                    <a:pt x="40846" y="283792"/>
                  </a:lnTo>
                  <a:lnTo>
                    <a:pt x="28502" y="306517"/>
                  </a:lnTo>
                  <a:lnTo>
                    <a:pt x="13619" y="329533"/>
                  </a:lnTo>
                  <a:lnTo>
                    <a:pt x="6053" y="336254"/>
                  </a:lnTo>
                  <a:lnTo>
                    <a:pt x="4036" y="337058"/>
                  </a:lnTo>
                  <a:lnTo>
                    <a:pt x="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3939"/>
            <p:cNvSpPr/>
            <p:nvPr>
              <p:custDataLst>
                <p:tags r:id="rId71"/>
              </p:custDataLst>
            </p:nvPr>
          </p:nvSpPr>
          <p:spPr>
            <a:xfrm>
              <a:off x="5530850" y="2374900"/>
              <a:ext cx="46060" cy="171451"/>
            </a:xfrm>
            <a:custGeom>
              <a:avLst/>
              <a:gdLst/>
              <a:ahLst/>
              <a:cxnLst/>
              <a:rect l="0" t="0" r="0" b="0"/>
              <a:pathLst>
                <a:path w="46060" h="1714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1602" y="28561"/>
                  </a:lnTo>
                  <a:lnTo>
                    <a:pt x="26956" y="53618"/>
                  </a:lnTo>
                  <a:lnTo>
                    <a:pt x="41148" y="79622"/>
                  </a:lnTo>
                  <a:lnTo>
                    <a:pt x="44366" y="86948"/>
                  </a:lnTo>
                  <a:lnTo>
                    <a:pt x="46059" y="102614"/>
                  </a:lnTo>
                  <a:lnTo>
                    <a:pt x="43754" y="118278"/>
                  </a:lnTo>
                  <a:lnTo>
                    <a:pt x="30776" y="145581"/>
                  </a:lnTo>
                  <a:lnTo>
                    <a:pt x="1905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3940"/>
            <p:cNvSpPr/>
            <p:nvPr>
              <p:custDataLst>
                <p:tags r:id="rId72"/>
              </p:custDataLst>
            </p:nvPr>
          </p:nvSpPr>
          <p:spPr>
            <a:xfrm>
              <a:off x="5389218" y="2421150"/>
              <a:ext cx="97183" cy="131551"/>
            </a:xfrm>
            <a:custGeom>
              <a:avLst/>
              <a:gdLst/>
              <a:ahLst/>
              <a:cxnLst/>
              <a:rect l="0" t="0" r="0" b="0"/>
              <a:pathLst>
                <a:path w="97183" h="131551">
                  <a:moveTo>
                    <a:pt x="46382" y="36300"/>
                  </a:moveTo>
                  <a:lnTo>
                    <a:pt x="46382" y="36300"/>
                  </a:lnTo>
                  <a:lnTo>
                    <a:pt x="49753" y="32929"/>
                  </a:lnTo>
                  <a:lnTo>
                    <a:pt x="51409" y="27511"/>
                  </a:lnTo>
                  <a:lnTo>
                    <a:pt x="51849" y="24091"/>
                  </a:lnTo>
                  <a:lnTo>
                    <a:pt x="50458" y="18409"/>
                  </a:lnTo>
                  <a:lnTo>
                    <a:pt x="49100" y="15906"/>
                  </a:lnTo>
                  <a:lnTo>
                    <a:pt x="46784" y="14237"/>
                  </a:lnTo>
                  <a:lnTo>
                    <a:pt x="40445" y="12383"/>
                  </a:lnTo>
                  <a:lnTo>
                    <a:pt x="31043" y="15322"/>
                  </a:lnTo>
                  <a:lnTo>
                    <a:pt x="20515" y="22037"/>
                  </a:lnTo>
                  <a:lnTo>
                    <a:pt x="11132" y="32078"/>
                  </a:lnTo>
                  <a:lnTo>
                    <a:pt x="1287" y="53001"/>
                  </a:lnTo>
                  <a:lnTo>
                    <a:pt x="0" y="65125"/>
                  </a:lnTo>
                  <a:lnTo>
                    <a:pt x="644" y="70333"/>
                  </a:lnTo>
                  <a:lnTo>
                    <a:pt x="2484" y="74511"/>
                  </a:lnTo>
                  <a:lnTo>
                    <a:pt x="8292" y="81034"/>
                  </a:lnTo>
                  <a:lnTo>
                    <a:pt x="13228" y="82351"/>
                  </a:lnTo>
                  <a:lnTo>
                    <a:pt x="32952" y="80832"/>
                  </a:lnTo>
                  <a:lnTo>
                    <a:pt x="52516" y="75208"/>
                  </a:lnTo>
                  <a:lnTo>
                    <a:pt x="71013" y="64213"/>
                  </a:lnTo>
                  <a:lnTo>
                    <a:pt x="81082" y="53645"/>
                  </a:lnTo>
                  <a:lnTo>
                    <a:pt x="91314" y="32423"/>
                  </a:lnTo>
                  <a:lnTo>
                    <a:pt x="92692" y="20231"/>
                  </a:lnTo>
                  <a:lnTo>
                    <a:pt x="90953" y="10814"/>
                  </a:lnTo>
                  <a:lnTo>
                    <a:pt x="87828" y="4276"/>
                  </a:lnTo>
                  <a:lnTo>
                    <a:pt x="84596" y="2251"/>
                  </a:lnTo>
                  <a:lnTo>
                    <a:pt x="75361" y="0"/>
                  </a:lnTo>
                  <a:lnTo>
                    <a:pt x="70640" y="1517"/>
                  </a:lnTo>
                  <a:lnTo>
                    <a:pt x="61632" y="8846"/>
                  </a:lnTo>
                  <a:lnTo>
                    <a:pt x="51998" y="28244"/>
                  </a:lnTo>
                  <a:lnTo>
                    <a:pt x="52641" y="45655"/>
                  </a:lnTo>
                  <a:lnTo>
                    <a:pt x="60937" y="73409"/>
                  </a:lnTo>
                  <a:lnTo>
                    <a:pt x="76382" y="104700"/>
                  </a:lnTo>
                  <a:lnTo>
                    <a:pt x="97182" y="131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3941"/>
            <p:cNvSpPr/>
            <p:nvPr>
              <p:custDataLst>
                <p:tags r:id="rId73"/>
              </p:custDataLst>
            </p:nvPr>
          </p:nvSpPr>
          <p:spPr>
            <a:xfrm>
              <a:off x="5283200" y="24701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5776" y="7631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3942"/>
            <p:cNvSpPr/>
            <p:nvPr>
              <p:custDataLst>
                <p:tags r:id="rId74"/>
              </p:custDataLst>
            </p:nvPr>
          </p:nvSpPr>
          <p:spPr>
            <a:xfrm>
              <a:off x="5289550" y="2457450"/>
              <a:ext cx="12701" cy="44451"/>
            </a:xfrm>
            <a:custGeom>
              <a:avLst/>
              <a:gdLst/>
              <a:ahLst/>
              <a:cxnLst/>
              <a:rect l="0" t="0" r="0" b="0"/>
              <a:pathLst>
                <a:path w="12701" h="444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839" y="31964"/>
                  </a:lnTo>
                  <a:lnTo>
                    <a:pt x="127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3943"/>
            <p:cNvSpPr/>
            <p:nvPr>
              <p:custDataLst>
                <p:tags r:id="rId75"/>
              </p:custDataLst>
            </p:nvPr>
          </p:nvSpPr>
          <p:spPr>
            <a:xfrm>
              <a:off x="5181600" y="24701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0507" y="3862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3944"/>
            <p:cNvSpPr/>
            <p:nvPr>
              <p:custDataLst>
                <p:tags r:id="rId76"/>
              </p:custDataLst>
            </p:nvPr>
          </p:nvSpPr>
          <p:spPr>
            <a:xfrm>
              <a:off x="5177015" y="2438400"/>
              <a:ext cx="49036" cy="73852"/>
            </a:xfrm>
            <a:custGeom>
              <a:avLst/>
              <a:gdLst/>
              <a:ahLst/>
              <a:cxnLst/>
              <a:rect l="0" t="0" r="0" b="0"/>
              <a:pathLst>
                <a:path w="49036" h="73852">
                  <a:moveTo>
                    <a:pt x="10935" y="0"/>
                  </a:moveTo>
                  <a:lnTo>
                    <a:pt x="10935" y="0"/>
                  </a:lnTo>
                  <a:lnTo>
                    <a:pt x="2207" y="15209"/>
                  </a:lnTo>
                  <a:lnTo>
                    <a:pt x="0" y="26515"/>
                  </a:lnTo>
                  <a:lnTo>
                    <a:pt x="3857" y="56856"/>
                  </a:lnTo>
                  <a:lnTo>
                    <a:pt x="7740" y="68273"/>
                  </a:lnTo>
                  <a:lnTo>
                    <a:pt x="9511" y="70915"/>
                  </a:lnTo>
                  <a:lnTo>
                    <a:pt x="13360" y="73851"/>
                  </a:lnTo>
                  <a:lnTo>
                    <a:pt x="21185" y="73275"/>
                  </a:lnTo>
                  <a:lnTo>
                    <a:pt x="31012" y="69961"/>
                  </a:lnTo>
                  <a:lnTo>
                    <a:pt x="49035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3945"/>
            <p:cNvSpPr/>
            <p:nvPr>
              <p:custDataLst>
                <p:tags r:id="rId77"/>
              </p:custDataLst>
            </p:nvPr>
          </p:nvSpPr>
          <p:spPr>
            <a:xfrm>
              <a:off x="5008449" y="2463800"/>
              <a:ext cx="103302" cy="79360"/>
            </a:xfrm>
            <a:custGeom>
              <a:avLst/>
              <a:gdLst/>
              <a:ahLst/>
              <a:cxnLst/>
              <a:rect l="0" t="0" r="0" b="0"/>
              <a:pathLst>
                <a:path w="103302" h="79360">
                  <a:moveTo>
                    <a:pt x="39801" y="0"/>
                  </a:moveTo>
                  <a:lnTo>
                    <a:pt x="39801" y="0"/>
                  </a:lnTo>
                  <a:lnTo>
                    <a:pt x="36430" y="0"/>
                  </a:lnTo>
                  <a:lnTo>
                    <a:pt x="12665" y="29886"/>
                  </a:lnTo>
                  <a:lnTo>
                    <a:pt x="1579" y="53619"/>
                  </a:lnTo>
                  <a:lnTo>
                    <a:pt x="0" y="66399"/>
                  </a:lnTo>
                  <a:lnTo>
                    <a:pt x="567" y="71783"/>
                  </a:lnTo>
                  <a:lnTo>
                    <a:pt x="2356" y="75372"/>
                  </a:lnTo>
                  <a:lnTo>
                    <a:pt x="4960" y="77765"/>
                  </a:lnTo>
                  <a:lnTo>
                    <a:pt x="8107" y="79359"/>
                  </a:lnTo>
                  <a:lnTo>
                    <a:pt x="19129" y="75488"/>
                  </a:lnTo>
                  <a:lnTo>
                    <a:pt x="32731" y="65300"/>
                  </a:lnTo>
                  <a:lnTo>
                    <a:pt x="56827" y="33778"/>
                  </a:lnTo>
                  <a:lnTo>
                    <a:pt x="68642" y="13492"/>
                  </a:lnTo>
                  <a:lnTo>
                    <a:pt x="68905" y="12523"/>
                  </a:lnTo>
                  <a:lnTo>
                    <a:pt x="55716" y="31396"/>
                  </a:lnTo>
                  <a:lnTo>
                    <a:pt x="52283" y="44293"/>
                  </a:lnTo>
                  <a:lnTo>
                    <a:pt x="52356" y="50695"/>
                  </a:lnTo>
                  <a:lnTo>
                    <a:pt x="56199" y="61572"/>
                  </a:lnTo>
                  <a:lnTo>
                    <a:pt x="62610" y="70404"/>
                  </a:lnTo>
                  <a:lnTo>
                    <a:pt x="70165" y="76682"/>
                  </a:lnTo>
                  <a:lnTo>
                    <a:pt x="74155" y="77227"/>
                  </a:lnTo>
                  <a:lnTo>
                    <a:pt x="82351" y="74069"/>
                  </a:lnTo>
                  <a:lnTo>
                    <a:pt x="94899" y="64358"/>
                  </a:lnTo>
                  <a:lnTo>
                    <a:pt x="99566" y="56591"/>
                  </a:lnTo>
                  <a:lnTo>
                    <a:pt x="102810" y="40979"/>
                  </a:lnTo>
                  <a:lnTo>
                    <a:pt x="103301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3946"/>
            <p:cNvSpPr/>
            <p:nvPr>
              <p:custDataLst>
                <p:tags r:id="rId78"/>
              </p:custDataLst>
            </p:nvPr>
          </p:nvSpPr>
          <p:spPr>
            <a:xfrm>
              <a:off x="4921188" y="2385112"/>
              <a:ext cx="82613" cy="192989"/>
            </a:xfrm>
            <a:custGeom>
              <a:avLst/>
              <a:gdLst/>
              <a:ahLst/>
              <a:cxnLst/>
              <a:rect l="0" t="0" r="0" b="0"/>
              <a:pathLst>
                <a:path w="82613" h="192989">
                  <a:moveTo>
                    <a:pt x="82612" y="8838"/>
                  </a:moveTo>
                  <a:lnTo>
                    <a:pt x="82612" y="8838"/>
                  </a:lnTo>
                  <a:lnTo>
                    <a:pt x="73774" y="0"/>
                  </a:lnTo>
                  <a:lnTo>
                    <a:pt x="70369" y="123"/>
                  </a:lnTo>
                  <a:lnTo>
                    <a:pt x="60944" y="4024"/>
                  </a:lnTo>
                  <a:lnTo>
                    <a:pt x="40365" y="24267"/>
                  </a:lnTo>
                  <a:lnTo>
                    <a:pt x="26441" y="46504"/>
                  </a:lnTo>
                  <a:lnTo>
                    <a:pt x="13903" y="72145"/>
                  </a:lnTo>
                  <a:lnTo>
                    <a:pt x="3627" y="97652"/>
                  </a:lnTo>
                  <a:lnTo>
                    <a:pt x="0" y="121218"/>
                  </a:lnTo>
                  <a:lnTo>
                    <a:pt x="2151" y="142746"/>
                  </a:lnTo>
                  <a:lnTo>
                    <a:pt x="10163" y="161721"/>
                  </a:lnTo>
                  <a:lnTo>
                    <a:pt x="20779" y="173917"/>
                  </a:lnTo>
                  <a:lnTo>
                    <a:pt x="50862" y="192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3947"/>
            <p:cNvSpPr/>
            <p:nvPr>
              <p:custDataLst>
                <p:tags r:id="rId79"/>
              </p:custDataLst>
            </p:nvPr>
          </p:nvSpPr>
          <p:spPr>
            <a:xfrm>
              <a:off x="4864100" y="24193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19050" y="12700"/>
                  </a:moveTo>
                  <a:lnTo>
                    <a:pt x="19050" y="12700"/>
                  </a:lnTo>
                  <a:lnTo>
                    <a:pt x="9616" y="397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3948"/>
            <p:cNvSpPr/>
            <p:nvPr>
              <p:custDataLst>
                <p:tags r:id="rId80"/>
              </p:custDataLst>
            </p:nvPr>
          </p:nvSpPr>
          <p:spPr>
            <a:xfrm>
              <a:off x="4829506" y="2470150"/>
              <a:ext cx="21895" cy="50801"/>
            </a:xfrm>
            <a:custGeom>
              <a:avLst/>
              <a:gdLst/>
              <a:ahLst/>
              <a:cxnLst/>
              <a:rect l="0" t="0" r="0" b="0"/>
              <a:pathLst>
                <a:path w="21895" h="50801">
                  <a:moveTo>
                    <a:pt x="21894" y="0"/>
                  </a:moveTo>
                  <a:lnTo>
                    <a:pt x="21894" y="0"/>
                  </a:lnTo>
                  <a:lnTo>
                    <a:pt x="18523" y="0"/>
                  </a:lnTo>
                  <a:lnTo>
                    <a:pt x="14987" y="1881"/>
                  </a:lnTo>
                  <a:lnTo>
                    <a:pt x="13056" y="3371"/>
                  </a:lnTo>
                  <a:lnTo>
                    <a:pt x="2795" y="26680"/>
                  </a:lnTo>
                  <a:lnTo>
                    <a:pt x="0" y="37258"/>
                  </a:lnTo>
                  <a:lnTo>
                    <a:pt x="2844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3949"/>
            <p:cNvSpPr/>
            <p:nvPr>
              <p:custDataLst>
                <p:tags r:id="rId81"/>
              </p:custDataLst>
            </p:nvPr>
          </p:nvSpPr>
          <p:spPr>
            <a:xfrm>
              <a:off x="4660900" y="2641223"/>
              <a:ext cx="266701" cy="110577"/>
            </a:xfrm>
            <a:custGeom>
              <a:avLst/>
              <a:gdLst/>
              <a:ahLst/>
              <a:cxnLst/>
              <a:rect l="0" t="0" r="0" b="0"/>
              <a:pathLst>
                <a:path w="266701" h="110577">
                  <a:moveTo>
                    <a:pt x="0" y="51177"/>
                  </a:moveTo>
                  <a:lnTo>
                    <a:pt x="0" y="51177"/>
                  </a:lnTo>
                  <a:lnTo>
                    <a:pt x="3371" y="57919"/>
                  </a:lnTo>
                  <a:lnTo>
                    <a:pt x="10671" y="63110"/>
                  </a:lnTo>
                  <a:lnTo>
                    <a:pt x="22382" y="67064"/>
                  </a:lnTo>
                  <a:lnTo>
                    <a:pt x="49514" y="67879"/>
                  </a:lnTo>
                  <a:lnTo>
                    <a:pt x="72100" y="63068"/>
                  </a:lnTo>
                  <a:lnTo>
                    <a:pt x="98504" y="49056"/>
                  </a:lnTo>
                  <a:lnTo>
                    <a:pt x="109161" y="37534"/>
                  </a:lnTo>
                  <a:lnTo>
                    <a:pt x="115544" y="26064"/>
                  </a:lnTo>
                  <a:lnTo>
                    <a:pt x="118381" y="16262"/>
                  </a:lnTo>
                  <a:lnTo>
                    <a:pt x="117726" y="11672"/>
                  </a:lnTo>
                  <a:lnTo>
                    <a:pt x="113236" y="2810"/>
                  </a:lnTo>
                  <a:lnTo>
                    <a:pt x="108652" y="588"/>
                  </a:lnTo>
                  <a:lnTo>
                    <a:pt x="96032" y="0"/>
                  </a:lnTo>
                  <a:lnTo>
                    <a:pt x="69690" y="13749"/>
                  </a:lnTo>
                  <a:lnTo>
                    <a:pt x="49655" y="32326"/>
                  </a:lnTo>
                  <a:lnTo>
                    <a:pt x="38153" y="54607"/>
                  </a:lnTo>
                  <a:lnTo>
                    <a:pt x="38359" y="70811"/>
                  </a:lnTo>
                  <a:lnTo>
                    <a:pt x="40389" y="79083"/>
                  </a:lnTo>
                  <a:lnTo>
                    <a:pt x="50171" y="93918"/>
                  </a:lnTo>
                  <a:lnTo>
                    <a:pt x="56731" y="100838"/>
                  </a:lnTo>
                  <a:lnTo>
                    <a:pt x="80952" y="108526"/>
                  </a:lnTo>
                  <a:lnTo>
                    <a:pt x="96301" y="110576"/>
                  </a:lnTo>
                  <a:lnTo>
                    <a:pt x="115001" y="109827"/>
                  </a:lnTo>
                  <a:lnTo>
                    <a:pt x="135934" y="107210"/>
                  </a:lnTo>
                  <a:lnTo>
                    <a:pt x="158356" y="103349"/>
                  </a:lnTo>
                  <a:lnTo>
                    <a:pt x="180360" y="98658"/>
                  </a:lnTo>
                  <a:lnTo>
                    <a:pt x="202084" y="93414"/>
                  </a:lnTo>
                  <a:lnTo>
                    <a:pt x="223624" y="87802"/>
                  </a:lnTo>
                  <a:lnTo>
                    <a:pt x="266700" y="76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3950"/>
            <p:cNvSpPr/>
            <p:nvPr>
              <p:custDataLst>
                <p:tags r:id="rId82"/>
              </p:custDataLst>
            </p:nvPr>
          </p:nvSpPr>
          <p:spPr>
            <a:xfrm>
              <a:off x="4483100" y="2547251"/>
              <a:ext cx="139701" cy="18150"/>
            </a:xfrm>
            <a:custGeom>
              <a:avLst/>
              <a:gdLst/>
              <a:ahLst/>
              <a:cxnLst/>
              <a:rect l="0" t="0" r="0" b="0"/>
              <a:pathLst>
                <a:path w="139701" h="18150">
                  <a:moveTo>
                    <a:pt x="0" y="18149"/>
                  </a:moveTo>
                  <a:lnTo>
                    <a:pt x="0" y="18149"/>
                  </a:lnTo>
                  <a:lnTo>
                    <a:pt x="3371" y="14778"/>
                  </a:lnTo>
                  <a:lnTo>
                    <a:pt x="22322" y="5940"/>
                  </a:lnTo>
                  <a:lnTo>
                    <a:pt x="53651" y="1126"/>
                  </a:lnTo>
                  <a:lnTo>
                    <a:pt x="75585" y="0"/>
                  </a:lnTo>
                  <a:lnTo>
                    <a:pt x="97093" y="205"/>
                  </a:lnTo>
                  <a:lnTo>
                    <a:pt x="125508" y="3582"/>
                  </a:lnTo>
                  <a:lnTo>
                    <a:pt x="139700" y="54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3951"/>
            <p:cNvSpPr/>
            <p:nvPr>
              <p:custDataLst>
                <p:tags r:id="rId83"/>
              </p:custDataLst>
            </p:nvPr>
          </p:nvSpPr>
          <p:spPr>
            <a:xfrm>
              <a:off x="4470400" y="26225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12552" y="17169"/>
                  </a:lnTo>
                  <a:lnTo>
                    <a:pt x="38071" y="10212"/>
                  </a:lnTo>
                  <a:lnTo>
                    <a:pt x="67965" y="183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3952"/>
            <p:cNvSpPr/>
            <p:nvPr>
              <p:custDataLst>
                <p:tags r:id="rId84"/>
              </p:custDataLst>
            </p:nvPr>
          </p:nvSpPr>
          <p:spPr>
            <a:xfrm>
              <a:off x="4448875" y="2566283"/>
              <a:ext cx="123126" cy="180924"/>
            </a:xfrm>
            <a:custGeom>
              <a:avLst/>
              <a:gdLst/>
              <a:ahLst/>
              <a:cxnLst/>
              <a:rect l="0" t="0" r="0" b="0"/>
              <a:pathLst>
                <a:path w="123126" h="180924">
                  <a:moveTo>
                    <a:pt x="34225" y="5467"/>
                  </a:moveTo>
                  <a:lnTo>
                    <a:pt x="34225" y="5467"/>
                  </a:lnTo>
                  <a:lnTo>
                    <a:pt x="34225" y="0"/>
                  </a:lnTo>
                  <a:lnTo>
                    <a:pt x="29156" y="30983"/>
                  </a:lnTo>
                  <a:lnTo>
                    <a:pt x="25387" y="52791"/>
                  </a:lnTo>
                  <a:lnTo>
                    <a:pt x="19479" y="78476"/>
                  </a:lnTo>
                  <a:lnTo>
                    <a:pt x="12854" y="105649"/>
                  </a:lnTo>
                  <a:lnTo>
                    <a:pt x="7558" y="131837"/>
                  </a:lnTo>
                  <a:lnTo>
                    <a:pt x="610" y="160267"/>
                  </a:lnTo>
                  <a:lnTo>
                    <a:pt x="0" y="171398"/>
                  </a:lnTo>
                  <a:lnTo>
                    <a:pt x="825" y="175355"/>
                  </a:lnTo>
                  <a:lnTo>
                    <a:pt x="2786" y="177992"/>
                  </a:lnTo>
                  <a:lnTo>
                    <a:pt x="5505" y="179750"/>
                  </a:lnTo>
                  <a:lnTo>
                    <a:pt x="8728" y="180923"/>
                  </a:lnTo>
                  <a:lnTo>
                    <a:pt x="38544" y="173370"/>
                  </a:lnTo>
                  <a:lnTo>
                    <a:pt x="63884" y="165832"/>
                  </a:lnTo>
                  <a:lnTo>
                    <a:pt x="88560" y="156385"/>
                  </a:lnTo>
                  <a:lnTo>
                    <a:pt x="112456" y="150597"/>
                  </a:lnTo>
                  <a:lnTo>
                    <a:pt x="123125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6" name="SMARTInkShape-Group770"/>
          <p:cNvGrpSpPr/>
          <p:nvPr/>
        </p:nvGrpSpPr>
        <p:grpSpPr>
          <a:xfrm>
            <a:off x="6899210" y="1765300"/>
            <a:ext cx="149291" cy="215901"/>
            <a:chOff x="6899210" y="1765300"/>
            <a:chExt cx="149291" cy="215901"/>
          </a:xfrm>
        </p:grpSpPr>
        <p:sp>
          <p:nvSpPr>
            <p:cNvPr id="464" name="SMARTInkShape-3953"/>
            <p:cNvSpPr/>
            <p:nvPr>
              <p:custDataLst>
                <p:tags r:id="rId68"/>
              </p:custDataLst>
            </p:nvPr>
          </p:nvSpPr>
          <p:spPr>
            <a:xfrm>
              <a:off x="6924478" y="1765300"/>
              <a:ext cx="28773" cy="215901"/>
            </a:xfrm>
            <a:custGeom>
              <a:avLst/>
              <a:gdLst/>
              <a:ahLst/>
              <a:cxnLst/>
              <a:rect l="0" t="0" r="0" b="0"/>
              <a:pathLst>
                <a:path w="28773" h="215901">
                  <a:moveTo>
                    <a:pt x="3372" y="0"/>
                  </a:moveTo>
                  <a:lnTo>
                    <a:pt x="3372" y="0"/>
                  </a:lnTo>
                  <a:lnTo>
                    <a:pt x="0" y="29064"/>
                  </a:lnTo>
                  <a:lnTo>
                    <a:pt x="227" y="58073"/>
                  </a:lnTo>
                  <a:lnTo>
                    <a:pt x="1275" y="74699"/>
                  </a:lnTo>
                  <a:lnTo>
                    <a:pt x="3385" y="91427"/>
                  </a:lnTo>
                  <a:lnTo>
                    <a:pt x="6203" y="108223"/>
                  </a:lnTo>
                  <a:lnTo>
                    <a:pt x="9493" y="125066"/>
                  </a:lnTo>
                  <a:lnTo>
                    <a:pt x="16911" y="155068"/>
                  </a:lnTo>
                  <a:lnTo>
                    <a:pt x="23500" y="180397"/>
                  </a:lnTo>
                  <a:lnTo>
                    <a:pt x="28772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3954"/>
            <p:cNvSpPr/>
            <p:nvPr>
              <p:custDataLst>
                <p:tags r:id="rId69"/>
              </p:custDataLst>
            </p:nvPr>
          </p:nvSpPr>
          <p:spPr>
            <a:xfrm>
              <a:off x="6899210" y="1806640"/>
              <a:ext cx="149291" cy="137111"/>
            </a:xfrm>
            <a:custGeom>
              <a:avLst/>
              <a:gdLst/>
              <a:ahLst/>
              <a:cxnLst/>
              <a:rect l="0" t="0" r="0" b="0"/>
              <a:pathLst>
                <a:path w="149291" h="137111">
                  <a:moveTo>
                    <a:pt x="104840" y="9460"/>
                  </a:moveTo>
                  <a:lnTo>
                    <a:pt x="104840" y="9460"/>
                  </a:lnTo>
                  <a:lnTo>
                    <a:pt x="95380" y="0"/>
                  </a:lnTo>
                  <a:lnTo>
                    <a:pt x="92183" y="331"/>
                  </a:lnTo>
                  <a:lnTo>
                    <a:pt x="82987" y="4462"/>
                  </a:lnTo>
                  <a:lnTo>
                    <a:pt x="59168" y="24834"/>
                  </a:lnTo>
                  <a:lnTo>
                    <a:pt x="37974" y="43339"/>
                  </a:lnTo>
                  <a:lnTo>
                    <a:pt x="17267" y="64029"/>
                  </a:lnTo>
                  <a:lnTo>
                    <a:pt x="3359" y="87335"/>
                  </a:lnTo>
                  <a:lnTo>
                    <a:pt x="0" y="108041"/>
                  </a:lnTo>
                  <a:lnTo>
                    <a:pt x="1080" y="117514"/>
                  </a:lnTo>
                  <a:lnTo>
                    <a:pt x="6739" y="124535"/>
                  </a:lnTo>
                  <a:lnTo>
                    <a:pt x="26197" y="134218"/>
                  </a:lnTo>
                  <a:lnTo>
                    <a:pt x="53189" y="137110"/>
                  </a:lnTo>
                  <a:lnTo>
                    <a:pt x="81179" y="136043"/>
                  </a:lnTo>
                  <a:lnTo>
                    <a:pt x="112802" y="131476"/>
                  </a:lnTo>
                  <a:lnTo>
                    <a:pt x="149290" y="1237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9" name="SMARTInkShape-Group771"/>
          <p:cNvGrpSpPr/>
          <p:nvPr/>
        </p:nvGrpSpPr>
        <p:grpSpPr>
          <a:xfrm>
            <a:off x="6488984" y="1813030"/>
            <a:ext cx="146767" cy="146272"/>
            <a:chOff x="6488984" y="1813030"/>
            <a:chExt cx="146767" cy="146272"/>
          </a:xfrm>
        </p:grpSpPr>
        <p:sp>
          <p:nvSpPr>
            <p:cNvPr id="467" name="SMARTInkShape-3955"/>
            <p:cNvSpPr/>
            <p:nvPr>
              <p:custDataLst>
                <p:tags r:id="rId66"/>
              </p:custDataLst>
            </p:nvPr>
          </p:nvSpPr>
          <p:spPr>
            <a:xfrm>
              <a:off x="6521450" y="1896162"/>
              <a:ext cx="69851" cy="8839"/>
            </a:xfrm>
            <a:custGeom>
              <a:avLst/>
              <a:gdLst/>
              <a:ahLst/>
              <a:cxnLst/>
              <a:rect l="0" t="0" r="0" b="0"/>
              <a:pathLst>
                <a:path w="69851" h="8839">
                  <a:moveTo>
                    <a:pt x="0" y="8838"/>
                  </a:moveTo>
                  <a:lnTo>
                    <a:pt x="0" y="8838"/>
                  </a:lnTo>
                  <a:lnTo>
                    <a:pt x="3371" y="5467"/>
                  </a:lnTo>
                  <a:lnTo>
                    <a:pt x="22322" y="0"/>
                  </a:lnTo>
                  <a:lnTo>
                    <a:pt x="50280" y="653"/>
                  </a:lnTo>
                  <a:lnTo>
                    <a:pt x="69850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3956"/>
            <p:cNvSpPr/>
            <p:nvPr>
              <p:custDataLst>
                <p:tags r:id="rId67"/>
              </p:custDataLst>
            </p:nvPr>
          </p:nvSpPr>
          <p:spPr>
            <a:xfrm>
              <a:off x="6488984" y="1813030"/>
              <a:ext cx="146767" cy="146272"/>
            </a:xfrm>
            <a:custGeom>
              <a:avLst/>
              <a:gdLst/>
              <a:ahLst/>
              <a:cxnLst/>
              <a:rect l="0" t="0" r="0" b="0"/>
              <a:pathLst>
                <a:path w="146767" h="146272">
                  <a:moveTo>
                    <a:pt x="115016" y="9420"/>
                  </a:moveTo>
                  <a:lnTo>
                    <a:pt x="115016" y="9420"/>
                  </a:lnTo>
                  <a:lnTo>
                    <a:pt x="115016" y="582"/>
                  </a:lnTo>
                  <a:lnTo>
                    <a:pt x="112899" y="0"/>
                  </a:lnTo>
                  <a:lnTo>
                    <a:pt x="104903" y="1235"/>
                  </a:lnTo>
                  <a:lnTo>
                    <a:pt x="78389" y="16010"/>
                  </a:lnTo>
                  <a:lnTo>
                    <a:pt x="55699" y="32340"/>
                  </a:lnTo>
                  <a:lnTo>
                    <a:pt x="32914" y="52062"/>
                  </a:lnTo>
                  <a:lnTo>
                    <a:pt x="13380" y="74939"/>
                  </a:lnTo>
                  <a:lnTo>
                    <a:pt x="2817" y="95454"/>
                  </a:lnTo>
                  <a:lnTo>
                    <a:pt x="0" y="104876"/>
                  </a:lnTo>
                  <a:lnTo>
                    <a:pt x="239" y="113274"/>
                  </a:lnTo>
                  <a:lnTo>
                    <a:pt x="6148" y="128250"/>
                  </a:lnTo>
                  <a:lnTo>
                    <a:pt x="12804" y="133795"/>
                  </a:lnTo>
                  <a:lnTo>
                    <a:pt x="31489" y="141839"/>
                  </a:lnTo>
                  <a:lnTo>
                    <a:pt x="59548" y="145884"/>
                  </a:lnTo>
                  <a:lnTo>
                    <a:pt x="91069" y="146271"/>
                  </a:lnTo>
                  <a:lnTo>
                    <a:pt x="119189" y="141739"/>
                  </a:lnTo>
                  <a:lnTo>
                    <a:pt x="146766" y="136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2" name="SMARTInkShape-Group772"/>
          <p:cNvGrpSpPr/>
          <p:nvPr/>
        </p:nvGrpSpPr>
        <p:grpSpPr>
          <a:xfrm>
            <a:off x="6165850" y="1787630"/>
            <a:ext cx="158034" cy="187221"/>
            <a:chOff x="6165850" y="1787630"/>
            <a:chExt cx="158034" cy="187221"/>
          </a:xfrm>
        </p:grpSpPr>
        <p:sp>
          <p:nvSpPr>
            <p:cNvPr id="470" name="SMARTInkShape-3957"/>
            <p:cNvSpPr/>
            <p:nvPr>
              <p:custDataLst>
                <p:tags r:id="rId64"/>
              </p:custDataLst>
            </p:nvPr>
          </p:nvSpPr>
          <p:spPr>
            <a:xfrm>
              <a:off x="6165850" y="1787630"/>
              <a:ext cx="158034" cy="187221"/>
            </a:xfrm>
            <a:custGeom>
              <a:avLst/>
              <a:gdLst/>
              <a:ahLst/>
              <a:cxnLst/>
              <a:rect l="0" t="0" r="0" b="0"/>
              <a:pathLst>
                <a:path w="158034" h="187221">
                  <a:moveTo>
                    <a:pt x="19050" y="9420"/>
                  </a:moveTo>
                  <a:lnTo>
                    <a:pt x="19050" y="9420"/>
                  </a:lnTo>
                  <a:lnTo>
                    <a:pt x="15679" y="6049"/>
                  </a:lnTo>
                  <a:lnTo>
                    <a:pt x="15391" y="4351"/>
                  </a:lnTo>
                  <a:lnTo>
                    <a:pt x="15904" y="2512"/>
                  </a:lnTo>
                  <a:lnTo>
                    <a:pt x="16953" y="582"/>
                  </a:lnTo>
                  <a:lnTo>
                    <a:pt x="20475" y="0"/>
                  </a:lnTo>
                  <a:lnTo>
                    <a:pt x="31912" y="1235"/>
                  </a:lnTo>
                  <a:lnTo>
                    <a:pt x="60961" y="12639"/>
                  </a:lnTo>
                  <a:lnTo>
                    <a:pt x="88007" y="23551"/>
                  </a:lnTo>
                  <a:lnTo>
                    <a:pt x="116725" y="36161"/>
                  </a:lnTo>
                  <a:lnTo>
                    <a:pt x="141248" y="51174"/>
                  </a:lnTo>
                  <a:lnTo>
                    <a:pt x="149199" y="59834"/>
                  </a:lnTo>
                  <a:lnTo>
                    <a:pt x="158033" y="78863"/>
                  </a:lnTo>
                  <a:lnTo>
                    <a:pt x="156861" y="88876"/>
                  </a:lnTo>
                  <a:lnTo>
                    <a:pt x="146152" y="109410"/>
                  </a:lnTo>
                  <a:lnTo>
                    <a:pt x="123988" y="130295"/>
                  </a:lnTo>
                  <a:lnTo>
                    <a:pt x="96734" y="150631"/>
                  </a:lnTo>
                  <a:lnTo>
                    <a:pt x="70509" y="169077"/>
                  </a:lnTo>
                  <a:lnTo>
                    <a:pt x="48506" y="179156"/>
                  </a:lnTo>
                  <a:lnTo>
                    <a:pt x="22134" y="184831"/>
                  </a:lnTo>
                  <a:lnTo>
                    <a:pt x="0" y="187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3958"/>
            <p:cNvSpPr/>
            <p:nvPr>
              <p:custDataLst>
                <p:tags r:id="rId65"/>
              </p:custDataLst>
            </p:nvPr>
          </p:nvSpPr>
          <p:spPr>
            <a:xfrm>
              <a:off x="6168321" y="1790700"/>
              <a:ext cx="22930" cy="184151"/>
            </a:xfrm>
            <a:custGeom>
              <a:avLst/>
              <a:gdLst/>
              <a:ahLst/>
              <a:cxnLst/>
              <a:rect l="0" t="0" r="0" b="0"/>
              <a:pathLst>
                <a:path w="22930" h="184151">
                  <a:moveTo>
                    <a:pt x="16579" y="0"/>
                  </a:moveTo>
                  <a:lnTo>
                    <a:pt x="16579" y="0"/>
                  </a:lnTo>
                  <a:lnTo>
                    <a:pt x="16579" y="6742"/>
                  </a:lnTo>
                  <a:lnTo>
                    <a:pt x="6466" y="34531"/>
                  </a:lnTo>
                  <a:lnTo>
                    <a:pt x="1501" y="62149"/>
                  </a:lnTo>
                  <a:lnTo>
                    <a:pt x="0" y="91122"/>
                  </a:lnTo>
                  <a:lnTo>
                    <a:pt x="1685" y="115758"/>
                  </a:lnTo>
                  <a:lnTo>
                    <a:pt x="6601" y="146090"/>
                  </a:lnTo>
                  <a:lnTo>
                    <a:pt x="14582" y="170778"/>
                  </a:lnTo>
                  <a:lnTo>
                    <a:pt x="22929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3" name="SMARTInkShape-3959"/>
          <p:cNvSpPr/>
          <p:nvPr>
            <p:custDataLst>
              <p:tags r:id="rId10"/>
            </p:custDataLst>
          </p:nvPr>
        </p:nvSpPr>
        <p:spPr>
          <a:xfrm>
            <a:off x="4322581" y="2481423"/>
            <a:ext cx="77970" cy="344328"/>
          </a:xfrm>
          <a:custGeom>
            <a:avLst/>
            <a:gdLst/>
            <a:ahLst/>
            <a:cxnLst/>
            <a:rect l="0" t="0" r="0" b="0"/>
            <a:pathLst>
              <a:path w="77970" h="344328">
                <a:moveTo>
                  <a:pt x="65269" y="26827"/>
                </a:moveTo>
                <a:lnTo>
                  <a:pt x="65269" y="26827"/>
                </a:lnTo>
                <a:lnTo>
                  <a:pt x="64564" y="5870"/>
                </a:lnTo>
                <a:lnTo>
                  <a:pt x="61898" y="345"/>
                </a:lnTo>
                <a:lnTo>
                  <a:pt x="59494" y="0"/>
                </a:lnTo>
                <a:lnTo>
                  <a:pt x="53060" y="3380"/>
                </a:lnTo>
                <a:lnTo>
                  <a:pt x="34762" y="33442"/>
                </a:lnTo>
                <a:lnTo>
                  <a:pt x="27292" y="50287"/>
                </a:lnTo>
                <a:lnTo>
                  <a:pt x="19490" y="69984"/>
                </a:lnTo>
                <a:lnTo>
                  <a:pt x="11466" y="91581"/>
                </a:lnTo>
                <a:lnTo>
                  <a:pt x="6117" y="115152"/>
                </a:lnTo>
                <a:lnTo>
                  <a:pt x="2551" y="140038"/>
                </a:lnTo>
                <a:lnTo>
                  <a:pt x="174" y="165801"/>
                </a:lnTo>
                <a:lnTo>
                  <a:pt x="0" y="189326"/>
                </a:lnTo>
                <a:lnTo>
                  <a:pt x="1295" y="211360"/>
                </a:lnTo>
                <a:lnTo>
                  <a:pt x="3570" y="232399"/>
                </a:lnTo>
                <a:lnTo>
                  <a:pt x="7203" y="250658"/>
                </a:lnTo>
                <a:lnTo>
                  <a:pt x="16884" y="282235"/>
                </a:lnTo>
                <a:lnTo>
                  <a:pt x="28243" y="306618"/>
                </a:lnTo>
                <a:lnTo>
                  <a:pt x="46537" y="332448"/>
                </a:lnTo>
                <a:lnTo>
                  <a:pt x="52781" y="338524"/>
                </a:lnTo>
                <a:lnTo>
                  <a:pt x="58355" y="341870"/>
                </a:lnTo>
                <a:lnTo>
                  <a:pt x="63482" y="343394"/>
                </a:lnTo>
                <a:lnTo>
                  <a:pt x="77969" y="3443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9" name="SMARTInkShape-Group774"/>
          <p:cNvGrpSpPr/>
          <p:nvPr/>
        </p:nvGrpSpPr>
        <p:grpSpPr>
          <a:xfrm>
            <a:off x="3733800" y="2523540"/>
            <a:ext cx="393701" cy="264111"/>
            <a:chOff x="3733800" y="2523540"/>
            <a:chExt cx="393701" cy="264111"/>
          </a:xfrm>
        </p:grpSpPr>
        <p:sp>
          <p:nvSpPr>
            <p:cNvPr id="474" name="SMARTInkShape-3960"/>
            <p:cNvSpPr/>
            <p:nvPr>
              <p:custDataLst>
                <p:tags r:id="rId59"/>
              </p:custDataLst>
            </p:nvPr>
          </p:nvSpPr>
          <p:spPr>
            <a:xfrm>
              <a:off x="3984429" y="2523540"/>
              <a:ext cx="143072" cy="251411"/>
            </a:xfrm>
            <a:custGeom>
              <a:avLst/>
              <a:gdLst/>
              <a:ahLst/>
              <a:cxnLst/>
              <a:rect l="0" t="0" r="0" b="0"/>
              <a:pathLst>
                <a:path w="143072" h="251411">
                  <a:moveTo>
                    <a:pt x="3371" y="60910"/>
                  </a:moveTo>
                  <a:lnTo>
                    <a:pt x="3371" y="60910"/>
                  </a:lnTo>
                  <a:lnTo>
                    <a:pt x="0" y="50797"/>
                  </a:lnTo>
                  <a:lnTo>
                    <a:pt x="227" y="40188"/>
                  </a:lnTo>
                  <a:lnTo>
                    <a:pt x="6121" y="19501"/>
                  </a:lnTo>
                  <a:lnTo>
                    <a:pt x="15647" y="10520"/>
                  </a:lnTo>
                  <a:lnTo>
                    <a:pt x="22138" y="6150"/>
                  </a:lnTo>
                  <a:lnTo>
                    <a:pt x="51500" y="0"/>
                  </a:lnTo>
                  <a:lnTo>
                    <a:pt x="76738" y="2324"/>
                  </a:lnTo>
                  <a:lnTo>
                    <a:pt x="102301" y="8766"/>
                  </a:lnTo>
                  <a:lnTo>
                    <a:pt x="123070" y="18685"/>
                  </a:lnTo>
                  <a:lnTo>
                    <a:pt x="127620" y="26410"/>
                  </a:lnTo>
                  <a:lnTo>
                    <a:pt x="128537" y="35793"/>
                  </a:lnTo>
                  <a:lnTo>
                    <a:pt x="127032" y="46282"/>
                  </a:lnTo>
                  <a:lnTo>
                    <a:pt x="115952" y="69225"/>
                  </a:lnTo>
                  <a:lnTo>
                    <a:pt x="98562" y="92122"/>
                  </a:lnTo>
                  <a:lnTo>
                    <a:pt x="76723" y="111706"/>
                  </a:lnTo>
                  <a:lnTo>
                    <a:pt x="56668" y="122292"/>
                  </a:lnTo>
                  <a:lnTo>
                    <a:pt x="27539" y="129087"/>
                  </a:lnTo>
                  <a:lnTo>
                    <a:pt x="23050" y="130016"/>
                  </a:lnTo>
                  <a:lnTo>
                    <a:pt x="22840" y="130264"/>
                  </a:lnTo>
                  <a:lnTo>
                    <a:pt x="50247" y="155135"/>
                  </a:lnTo>
                  <a:lnTo>
                    <a:pt x="78801" y="181648"/>
                  </a:lnTo>
                  <a:lnTo>
                    <a:pt x="99490" y="208475"/>
                  </a:lnTo>
                  <a:lnTo>
                    <a:pt x="126722" y="237516"/>
                  </a:lnTo>
                  <a:lnTo>
                    <a:pt x="132983" y="245235"/>
                  </a:lnTo>
                  <a:lnTo>
                    <a:pt x="143071" y="2514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3961"/>
            <p:cNvSpPr/>
            <p:nvPr>
              <p:custDataLst>
                <p:tags r:id="rId60"/>
              </p:custDataLst>
            </p:nvPr>
          </p:nvSpPr>
          <p:spPr>
            <a:xfrm>
              <a:off x="4032250" y="2557229"/>
              <a:ext cx="38101" cy="230422"/>
            </a:xfrm>
            <a:custGeom>
              <a:avLst/>
              <a:gdLst/>
              <a:ahLst/>
              <a:cxnLst/>
              <a:rect l="0" t="0" r="0" b="0"/>
              <a:pathLst>
                <a:path w="38101" h="230422">
                  <a:moveTo>
                    <a:pt x="38100" y="8171"/>
                  </a:moveTo>
                  <a:lnTo>
                    <a:pt x="38100" y="8171"/>
                  </a:lnTo>
                  <a:lnTo>
                    <a:pt x="34729" y="1429"/>
                  </a:lnTo>
                  <a:lnTo>
                    <a:pt x="33031" y="149"/>
                  </a:lnTo>
                  <a:lnTo>
                    <a:pt x="31193" y="0"/>
                  </a:lnTo>
                  <a:lnTo>
                    <a:pt x="29262" y="607"/>
                  </a:lnTo>
                  <a:lnTo>
                    <a:pt x="23173" y="28429"/>
                  </a:lnTo>
                  <a:lnTo>
                    <a:pt x="17120" y="58803"/>
                  </a:lnTo>
                  <a:lnTo>
                    <a:pt x="13530" y="75792"/>
                  </a:lnTo>
                  <a:lnTo>
                    <a:pt x="10431" y="92763"/>
                  </a:lnTo>
                  <a:lnTo>
                    <a:pt x="7660" y="109721"/>
                  </a:lnTo>
                  <a:lnTo>
                    <a:pt x="5107" y="126671"/>
                  </a:lnTo>
                  <a:lnTo>
                    <a:pt x="3404" y="142910"/>
                  </a:lnTo>
                  <a:lnTo>
                    <a:pt x="1513" y="174123"/>
                  </a:lnTo>
                  <a:lnTo>
                    <a:pt x="672" y="196933"/>
                  </a:lnTo>
                  <a:lnTo>
                    <a:pt x="0" y="230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3962"/>
            <p:cNvSpPr/>
            <p:nvPr>
              <p:custDataLst>
                <p:tags r:id="rId61"/>
              </p:custDataLst>
            </p:nvPr>
          </p:nvSpPr>
          <p:spPr>
            <a:xfrm>
              <a:off x="3981450" y="2551094"/>
              <a:ext cx="25401" cy="211157"/>
            </a:xfrm>
            <a:custGeom>
              <a:avLst/>
              <a:gdLst/>
              <a:ahLst/>
              <a:cxnLst/>
              <a:rect l="0" t="0" r="0" b="0"/>
              <a:pathLst>
                <a:path w="25401" h="211157">
                  <a:moveTo>
                    <a:pt x="25400" y="14306"/>
                  </a:moveTo>
                  <a:lnTo>
                    <a:pt x="25400" y="14306"/>
                  </a:lnTo>
                  <a:lnTo>
                    <a:pt x="20374" y="2373"/>
                  </a:lnTo>
                  <a:lnTo>
                    <a:pt x="19933" y="0"/>
                  </a:lnTo>
                  <a:lnTo>
                    <a:pt x="19638" y="536"/>
                  </a:lnTo>
                  <a:lnTo>
                    <a:pt x="19166" y="26010"/>
                  </a:lnTo>
                  <a:lnTo>
                    <a:pt x="17690" y="54786"/>
                  </a:lnTo>
                  <a:lnTo>
                    <a:pt x="15322" y="72337"/>
                  </a:lnTo>
                  <a:lnTo>
                    <a:pt x="12331" y="91093"/>
                  </a:lnTo>
                  <a:lnTo>
                    <a:pt x="9632" y="109242"/>
                  </a:lnTo>
                  <a:lnTo>
                    <a:pt x="7127" y="126986"/>
                  </a:lnTo>
                  <a:lnTo>
                    <a:pt x="4751" y="144459"/>
                  </a:lnTo>
                  <a:lnTo>
                    <a:pt x="2111" y="173281"/>
                  </a:lnTo>
                  <a:lnTo>
                    <a:pt x="0" y="211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3963"/>
            <p:cNvSpPr/>
            <p:nvPr>
              <p:custDataLst>
                <p:tags r:id="rId62"/>
              </p:custDataLst>
            </p:nvPr>
          </p:nvSpPr>
          <p:spPr>
            <a:xfrm>
              <a:off x="3759200" y="26479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27789" y="6841"/>
                  </a:lnTo>
                  <a:lnTo>
                    <a:pt x="56369" y="202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3964"/>
            <p:cNvSpPr/>
            <p:nvPr>
              <p:custDataLst>
                <p:tags r:id="rId63"/>
              </p:custDataLst>
            </p:nvPr>
          </p:nvSpPr>
          <p:spPr>
            <a:xfrm>
              <a:off x="3733800" y="2594080"/>
              <a:ext cx="107951" cy="9421"/>
            </a:xfrm>
            <a:custGeom>
              <a:avLst/>
              <a:gdLst/>
              <a:ahLst/>
              <a:cxnLst/>
              <a:rect l="0" t="0" r="0" b="0"/>
              <a:pathLst>
                <a:path w="107951" h="9421">
                  <a:moveTo>
                    <a:pt x="0" y="9420"/>
                  </a:moveTo>
                  <a:lnTo>
                    <a:pt x="0" y="9420"/>
                  </a:lnTo>
                  <a:lnTo>
                    <a:pt x="27790" y="9420"/>
                  </a:lnTo>
                  <a:lnTo>
                    <a:pt x="52998" y="6049"/>
                  </a:lnTo>
                  <a:lnTo>
                    <a:pt x="81024" y="0"/>
                  </a:lnTo>
                  <a:lnTo>
                    <a:pt x="91515" y="1235"/>
                  </a:lnTo>
                  <a:lnTo>
                    <a:pt x="107950" y="9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7" name="SMARTInkShape-Group775"/>
          <p:cNvGrpSpPr/>
          <p:nvPr/>
        </p:nvGrpSpPr>
        <p:grpSpPr>
          <a:xfrm>
            <a:off x="4807833" y="1755880"/>
            <a:ext cx="669107" cy="353414"/>
            <a:chOff x="4807833" y="1755880"/>
            <a:chExt cx="669107" cy="353414"/>
          </a:xfrm>
        </p:grpSpPr>
        <p:sp>
          <p:nvSpPr>
            <p:cNvPr id="480" name="SMARTInkShape-3965"/>
            <p:cNvSpPr/>
            <p:nvPr>
              <p:custDataLst>
                <p:tags r:id="rId52"/>
              </p:custDataLst>
            </p:nvPr>
          </p:nvSpPr>
          <p:spPr>
            <a:xfrm>
              <a:off x="5401597" y="1755880"/>
              <a:ext cx="75343" cy="345971"/>
            </a:xfrm>
            <a:custGeom>
              <a:avLst/>
              <a:gdLst/>
              <a:ahLst/>
              <a:cxnLst/>
              <a:rect l="0" t="0" r="0" b="0"/>
              <a:pathLst>
                <a:path w="75343" h="345971">
                  <a:moveTo>
                    <a:pt x="27653" y="9420"/>
                  </a:moveTo>
                  <a:lnTo>
                    <a:pt x="27653" y="9420"/>
                  </a:lnTo>
                  <a:lnTo>
                    <a:pt x="27653" y="6049"/>
                  </a:lnTo>
                  <a:lnTo>
                    <a:pt x="25771" y="2512"/>
                  </a:lnTo>
                  <a:lnTo>
                    <a:pt x="24282" y="582"/>
                  </a:lnTo>
                  <a:lnTo>
                    <a:pt x="23289" y="0"/>
                  </a:lnTo>
                  <a:lnTo>
                    <a:pt x="22627" y="318"/>
                  </a:lnTo>
                  <a:lnTo>
                    <a:pt x="22185" y="1235"/>
                  </a:lnTo>
                  <a:lnTo>
                    <a:pt x="30208" y="29195"/>
                  </a:lnTo>
                  <a:lnTo>
                    <a:pt x="37961" y="52781"/>
                  </a:lnTo>
                  <a:lnTo>
                    <a:pt x="48462" y="84431"/>
                  </a:lnTo>
                  <a:lnTo>
                    <a:pt x="54227" y="101760"/>
                  </a:lnTo>
                  <a:lnTo>
                    <a:pt x="60185" y="119663"/>
                  </a:lnTo>
                  <a:lnTo>
                    <a:pt x="66275" y="137949"/>
                  </a:lnTo>
                  <a:lnTo>
                    <a:pt x="70334" y="155078"/>
                  </a:lnTo>
                  <a:lnTo>
                    <a:pt x="73040" y="171436"/>
                  </a:lnTo>
                  <a:lnTo>
                    <a:pt x="74844" y="187281"/>
                  </a:lnTo>
                  <a:lnTo>
                    <a:pt x="75342" y="203488"/>
                  </a:lnTo>
                  <a:lnTo>
                    <a:pt x="74968" y="219938"/>
                  </a:lnTo>
                  <a:lnTo>
                    <a:pt x="74013" y="236549"/>
                  </a:lnTo>
                  <a:lnTo>
                    <a:pt x="63545" y="266294"/>
                  </a:lnTo>
                  <a:lnTo>
                    <a:pt x="47839" y="292214"/>
                  </a:lnTo>
                  <a:lnTo>
                    <a:pt x="23834" y="321262"/>
                  </a:lnTo>
                  <a:lnTo>
                    <a:pt x="0" y="342437"/>
                  </a:lnTo>
                  <a:lnTo>
                    <a:pt x="45" y="343615"/>
                  </a:lnTo>
                  <a:lnTo>
                    <a:pt x="1486" y="344400"/>
                  </a:lnTo>
                  <a:lnTo>
                    <a:pt x="8603" y="3459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3966"/>
            <p:cNvSpPr/>
            <p:nvPr>
              <p:custDataLst>
                <p:tags r:id="rId53"/>
              </p:custDataLst>
            </p:nvPr>
          </p:nvSpPr>
          <p:spPr>
            <a:xfrm>
              <a:off x="5264150" y="18351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3967"/>
            <p:cNvSpPr/>
            <p:nvPr>
              <p:custDataLst>
                <p:tags r:id="rId54"/>
              </p:custDataLst>
            </p:nvPr>
          </p:nvSpPr>
          <p:spPr>
            <a:xfrm>
              <a:off x="5240132" y="1784350"/>
              <a:ext cx="62119" cy="96551"/>
            </a:xfrm>
            <a:custGeom>
              <a:avLst/>
              <a:gdLst/>
              <a:ahLst/>
              <a:cxnLst/>
              <a:rect l="0" t="0" r="0" b="0"/>
              <a:pathLst>
                <a:path w="62119" h="96551">
                  <a:moveTo>
                    <a:pt x="11318" y="0"/>
                  </a:moveTo>
                  <a:lnTo>
                    <a:pt x="11318" y="0"/>
                  </a:lnTo>
                  <a:lnTo>
                    <a:pt x="14689" y="0"/>
                  </a:lnTo>
                  <a:lnTo>
                    <a:pt x="15682" y="2117"/>
                  </a:lnTo>
                  <a:lnTo>
                    <a:pt x="16785" y="10113"/>
                  </a:lnTo>
                  <a:lnTo>
                    <a:pt x="10665" y="33257"/>
                  </a:lnTo>
                  <a:lnTo>
                    <a:pt x="3285" y="59086"/>
                  </a:lnTo>
                  <a:lnTo>
                    <a:pt x="0" y="81242"/>
                  </a:lnTo>
                  <a:lnTo>
                    <a:pt x="951" y="86617"/>
                  </a:lnTo>
                  <a:lnTo>
                    <a:pt x="5770" y="94471"/>
                  </a:lnTo>
                  <a:lnTo>
                    <a:pt x="9030" y="96141"/>
                  </a:lnTo>
                  <a:lnTo>
                    <a:pt x="12615" y="96550"/>
                  </a:lnTo>
                  <a:lnTo>
                    <a:pt x="37019" y="90351"/>
                  </a:lnTo>
                  <a:lnTo>
                    <a:pt x="46495" y="86488"/>
                  </a:lnTo>
                  <a:lnTo>
                    <a:pt x="53528" y="80537"/>
                  </a:lnTo>
                  <a:lnTo>
                    <a:pt x="6211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3968"/>
            <p:cNvSpPr/>
            <p:nvPr>
              <p:custDataLst>
                <p:tags r:id="rId55"/>
              </p:custDataLst>
            </p:nvPr>
          </p:nvSpPr>
          <p:spPr>
            <a:xfrm>
              <a:off x="5067853" y="1822450"/>
              <a:ext cx="120098" cy="77896"/>
            </a:xfrm>
            <a:custGeom>
              <a:avLst/>
              <a:gdLst/>
              <a:ahLst/>
              <a:cxnLst/>
              <a:rect l="0" t="0" r="0" b="0"/>
              <a:pathLst>
                <a:path w="120098" h="77896">
                  <a:moveTo>
                    <a:pt x="24847" y="6350"/>
                  </a:moveTo>
                  <a:lnTo>
                    <a:pt x="24847" y="6350"/>
                  </a:lnTo>
                  <a:lnTo>
                    <a:pt x="21476" y="2979"/>
                  </a:lnTo>
                  <a:lnTo>
                    <a:pt x="17940" y="1324"/>
                  </a:lnTo>
                  <a:lnTo>
                    <a:pt x="16010" y="883"/>
                  </a:lnTo>
                  <a:lnTo>
                    <a:pt x="14722" y="1999"/>
                  </a:lnTo>
                  <a:lnTo>
                    <a:pt x="3645" y="27489"/>
                  </a:lnTo>
                  <a:lnTo>
                    <a:pt x="276" y="54218"/>
                  </a:lnTo>
                  <a:lnTo>
                    <a:pt x="0" y="59429"/>
                  </a:lnTo>
                  <a:lnTo>
                    <a:pt x="1932" y="63608"/>
                  </a:lnTo>
                  <a:lnTo>
                    <a:pt x="9724" y="70133"/>
                  </a:lnTo>
                  <a:lnTo>
                    <a:pt x="14765" y="70039"/>
                  </a:lnTo>
                  <a:lnTo>
                    <a:pt x="26010" y="64289"/>
                  </a:lnTo>
                  <a:lnTo>
                    <a:pt x="49771" y="38988"/>
                  </a:lnTo>
                  <a:lnTo>
                    <a:pt x="69818" y="13209"/>
                  </a:lnTo>
                  <a:lnTo>
                    <a:pt x="70350" y="11628"/>
                  </a:lnTo>
                  <a:lnTo>
                    <a:pt x="69293" y="11280"/>
                  </a:lnTo>
                  <a:lnTo>
                    <a:pt x="67179" y="11753"/>
                  </a:lnTo>
                  <a:lnTo>
                    <a:pt x="57459" y="29275"/>
                  </a:lnTo>
                  <a:lnTo>
                    <a:pt x="52384" y="50067"/>
                  </a:lnTo>
                  <a:lnTo>
                    <a:pt x="54960" y="61292"/>
                  </a:lnTo>
                  <a:lnTo>
                    <a:pt x="60808" y="70280"/>
                  </a:lnTo>
                  <a:lnTo>
                    <a:pt x="68111" y="76626"/>
                  </a:lnTo>
                  <a:lnTo>
                    <a:pt x="72034" y="77895"/>
                  </a:lnTo>
                  <a:lnTo>
                    <a:pt x="80157" y="77424"/>
                  </a:lnTo>
                  <a:lnTo>
                    <a:pt x="90352" y="69218"/>
                  </a:lnTo>
                  <a:lnTo>
                    <a:pt x="110772" y="44325"/>
                  </a:lnTo>
                  <a:lnTo>
                    <a:pt x="115953" y="33576"/>
                  </a:lnTo>
                  <a:lnTo>
                    <a:pt x="117550" y="24800"/>
                  </a:lnTo>
                  <a:lnTo>
                    <a:pt x="115893" y="15188"/>
                  </a:lnTo>
                  <a:lnTo>
                    <a:pt x="1200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3969"/>
            <p:cNvSpPr/>
            <p:nvPr>
              <p:custDataLst>
                <p:tags r:id="rId56"/>
              </p:custDataLst>
            </p:nvPr>
          </p:nvSpPr>
          <p:spPr>
            <a:xfrm>
              <a:off x="5033062" y="1765300"/>
              <a:ext cx="8839" cy="6351"/>
            </a:xfrm>
            <a:custGeom>
              <a:avLst/>
              <a:gdLst/>
              <a:ahLst/>
              <a:cxnLst/>
              <a:rect l="0" t="0" r="0" b="0"/>
              <a:pathLst>
                <a:path w="8839" h="6351">
                  <a:moveTo>
                    <a:pt x="8838" y="6350"/>
                  </a:moveTo>
                  <a:lnTo>
                    <a:pt x="8838" y="6350"/>
                  </a:lnTo>
                  <a:lnTo>
                    <a:pt x="5467" y="2979"/>
                  </a:lnTo>
                  <a:lnTo>
                    <a:pt x="1931" y="1324"/>
                  </a:lnTo>
                  <a:lnTo>
                    <a:pt x="0" y="883"/>
                  </a:lnTo>
                  <a:lnTo>
                    <a:pt x="125" y="588"/>
                  </a:lnTo>
                  <a:lnTo>
                    <a:pt x="88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3970"/>
            <p:cNvSpPr/>
            <p:nvPr>
              <p:custDataLst>
                <p:tags r:id="rId57"/>
              </p:custDataLst>
            </p:nvPr>
          </p:nvSpPr>
          <p:spPr>
            <a:xfrm>
              <a:off x="4970966" y="1841500"/>
              <a:ext cx="26485" cy="40008"/>
            </a:xfrm>
            <a:custGeom>
              <a:avLst/>
              <a:gdLst/>
              <a:ahLst/>
              <a:cxnLst/>
              <a:rect l="0" t="0" r="0" b="0"/>
              <a:pathLst>
                <a:path w="26485" h="40008">
                  <a:moveTo>
                    <a:pt x="13784" y="0"/>
                  </a:moveTo>
                  <a:lnTo>
                    <a:pt x="13784" y="0"/>
                  </a:lnTo>
                  <a:lnTo>
                    <a:pt x="1575" y="15580"/>
                  </a:lnTo>
                  <a:lnTo>
                    <a:pt x="0" y="20265"/>
                  </a:lnTo>
                  <a:lnTo>
                    <a:pt x="132" y="29232"/>
                  </a:lnTo>
                  <a:lnTo>
                    <a:pt x="2542" y="36040"/>
                  </a:lnTo>
                  <a:lnTo>
                    <a:pt x="4173" y="38844"/>
                  </a:lnTo>
                  <a:lnTo>
                    <a:pt x="7377" y="40007"/>
                  </a:lnTo>
                  <a:lnTo>
                    <a:pt x="26484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3971"/>
            <p:cNvSpPr/>
            <p:nvPr>
              <p:custDataLst>
                <p:tags r:id="rId58"/>
              </p:custDataLst>
            </p:nvPr>
          </p:nvSpPr>
          <p:spPr>
            <a:xfrm>
              <a:off x="4807833" y="1979198"/>
              <a:ext cx="195968" cy="130096"/>
            </a:xfrm>
            <a:custGeom>
              <a:avLst/>
              <a:gdLst/>
              <a:ahLst/>
              <a:cxnLst/>
              <a:rect l="0" t="0" r="0" b="0"/>
              <a:pathLst>
                <a:path w="195968" h="130096">
                  <a:moveTo>
                    <a:pt x="5467" y="52802"/>
                  </a:moveTo>
                  <a:lnTo>
                    <a:pt x="5467" y="52802"/>
                  </a:lnTo>
                  <a:lnTo>
                    <a:pt x="0" y="52802"/>
                  </a:lnTo>
                  <a:lnTo>
                    <a:pt x="2749" y="56173"/>
                  </a:lnTo>
                  <a:lnTo>
                    <a:pt x="14775" y="61640"/>
                  </a:lnTo>
                  <a:lnTo>
                    <a:pt x="45227" y="60987"/>
                  </a:lnTo>
                  <a:lnTo>
                    <a:pt x="69705" y="56205"/>
                  </a:lnTo>
                  <a:lnTo>
                    <a:pt x="93990" y="48670"/>
                  </a:lnTo>
                  <a:lnTo>
                    <a:pt x="125378" y="33233"/>
                  </a:lnTo>
                  <a:lnTo>
                    <a:pt x="138959" y="23879"/>
                  </a:lnTo>
                  <a:lnTo>
                    <a:pt x="142438" y="19409"/>
                  </a:lnTo>
                  <a:lnTo>
                    <a:pt x="144054" y="15017"/>
                  </a:lnTo>
                  <a:lnTo>
                    <a:pt x="144425" y="10679"/>
                  </a:lnTo>
                  <a:lnTo>
                    <a:pt x="141850" y="7081"/>
                  </a:lnTo>
                  <a:lnTo>
                    <a:pt x="131463" y="1202"/>
                  </a:lnTo>
                  <a:lnTo>
                    <a:pt x="117440" y="0"/>
                  </a:lnTo>
                  <a:lnTo>
                    <a:pt x="109749" y="667"/>
                  </a:lnTo>
                  <a:lnTo>
                    <a:pt x="88033" y="10816"/>
                  </a:lnTo>
                  <a:lnTo>
                    <a:pt x="64035" y="28497"/>
                  </a:lnTo>
                  <a:lnTo>
                    <a:pt x="43962" y="52818"/>
                  </a:lnTo>
                  <a:lnTo>
                    <a:pt x="33159" y="76328"/>
                  </a:lnTo>
                  <a:lnTo>
                    <a:pt x="30279" y="87536"/>
                  </a:lnTo>
                  <a:lnTo>
                    <a:pt x="30475" y="97124"/>
                  </a:lnTo>
                  <a:lnTo>
                    <a:pt x="36337" y="113423"/>
                  </a:lnTo>
                  <a:lnTo>
                    <a:pt x="42275" y="119322"/>
                  </a:lnTo>
                  <a:lnTo>
                    <a:pt x="58280" y="127757"/>
                  </a:lnTo>
                  <a:lnTo>
                    <a:pt x="82797" y="130095"/>
                  </a:lnTo>
                  <a:lnTo>
                    <a:pt x="111097" y="128076"/>
                  </a:lnTo>
                  <a:lnTo>
                    <a:pt x="137785" y="122476"/>
                  </a:lnTo>
                  <a:lnTo>
                    <a:pt x="161877" y="117164"/>
                  </a:lnTo>
                  <a:lnTo>
                    <a:pt x="195967" y="1099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1" name="SMARTInkShape-Group776"/>
          <p:cNvGrpSpPr/>
          <p:nvPr/>
        </p:nvGrpSpPr>
        <p:grpSpPr>
          <a:xfrm>
            <a:off x="4468600" y="1802364"/>
            <a:ext cx="263947" cy="395010"/>
            <a:chOff x="4468600" y="1802364"/>
            <a:chExt cx="263947" cy="395010"/>
          </a:xfrm>
        </p:grpSpPr>
        <p:sp>
          <p:nvSpPr>
            <p:cNvPr id="488" name="SMARTInkShape-3972"/>
            <p:cNvSpPr/>
            <p:nvPr>
              <p:custDataLst>
                <p:tags r:id="rId49"/>
              </p:custDataLst>
            </p:nvPr>
          </p:nvSpPr>
          <p:spPr>
            <a:xfrm>
              <a:off x="4597400" y="1910422"/>
              <a:ext cx="135147" cy="211026"/>
            </a:xfrm>
            <a:custGeom>
              <a:avLst/>
              <a:gdLst/>
              <a:ahLst/>
              <a:cxnLst/>
              <a:rect l="0" t="0" r="0" b="0"/>
              <a:pathLst>
                <a:path w="135147" h="211026">
                  <a:moveTo>
                    <a:pt x="0" y="39028"/>
                  </a:moveTo>
                  <a:lnTo>
                    <a:pt x="0" y="39028"/>
                  </a:lnTo>
                  <a:lnTo>
                    <a:pt x="0" y="32286"/>
                  </a:lnTo>
                  <a:lnTo>
                    <a:pt x="3763" y="25213"/>
                  </a:lnTo>
                  <a:lnTo>
                    <a:pt x="17676" y="9174"/>
                  </a:lnTo>
                  <a:lnTo>
                    <a:pt x="36595" y="0"/>
                  </a:lnTo>
                  <a:lnTo>
                    <a:pt x="53894" y="751"/>
                  </a:lnTo>
                  <a:lnTo>
                    <a:pt x="85348" y="10988"/>
                  </a:lnTo>
                  <a:lnTo>
                    <a:pt x="107077" y="23038"/>
                  </a:lnTo>
                  <a:lnTo>
                    <a:pt x="123790" y="40153"/>
                  </a:lnTo>
                  <a:lnTo>
                    <a:pt x="132629" y="63282"/>
                  </a:lnTo>
                  <a:lnTo>
                    <a:pt x="135146" y="90024"/>
                  </a:lnTo>
                  <a:lnTo>
                    <a:pt x="131561" y="118372"/>
                  </a:lnTo>
                  <a:lnTo>
                    <a:pt x="121501" y="145553"/>
                  </a:lnTo>
                  <a:lnTo>
                    <a:pt x="106918" y="170334"/>
                  </a:lnTo>
                  <a:lnTo>
                    <a:pt x="79579" y="198035"/>
                  </a:lnTo>
                  <a:lnTo>
                    <a:pt x="61944" y="208005"/>
                  </a:lnTo>
                  <a:lnTo>
                    <a:pt x="46580" y="211025"/>
                  </a:lnTo>
                  <a:lnTo>
                    <a:pt x="39520" y="210843"/>
                  </a:lnTo>
                  <a:lnTo>
                    <a:pt x="34108" y="208604"/>
                  </a:lnTo>
                  <a:lnTo>
                    <a:pt x="26212" y="200473"/>
                  </a:lnTo>
                  <a:lnTo>
                    <a:pt x="24531" y="196047"/>
                  </a:lnTo>
                  <a:lnTo>
                    <a:pt x="25400" y="1787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3973"/>
            <p:cNvSpPr/>
            <p:nvPr>
              <p:custDataLst>
                <p:tags r:id="rId50"/>
              </p:custDataLst>
            </p:nvPr>
          </p:nvSpPr>
          <p:spPr>
            <a:xfrm>
              <a:off x="4611394" y="1955800"/>
              <a:ext cx="5057" cy="184694"/>
            </a:xfrm>
            <a:custGeom>
              <a:avLst/>
              <a:gdLst/>
              <a:ahLst/>
              <a:cxnLst/>
              <a:rect l="0" t="0" r="0" b="0"/>
              <a:pathLst>
                <a:path w="5057" h="184694">
                  <a:moveTo>
                    <a:pt x="5056" y="0"/>
                  </a:moveTo>
                  <a:lnTo>
                    <a:pt x="5056" y="0"/>
                  </a:lnTo>
                  <a:lnTo>
                    <a:pt x="4351" y="23101"/>
                  </a:lnTo>
                  <a:lnTo>
                    <a:pt x="1685" y="48837"/>
                  </a:lnTo>
                  <a:lnTo>
                    <a:pt x="30" y="77209"/>
                  </a:lnTo>
                  <a:lnTo>
                    <a:pt x="0" y="105576"/>
                  </a:lnTo>
                  <a:lnTo>
                    <a:pt x="2339" y="132295"/>
                  </a:lnTo>
                  <a:lnTo>
                    <a:pt x="3848" y="154518"/>
                  </a:lnTo>
                  <a:lnTo>
                    <a:pt x="4950" y="184693"/>
                  </a:lnTo>
                  <a:lnTo>
                    <a:pt x="505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3974"/>
            <p:cNvSpPr/>
            <p:nvPr>
              <p:custDataLst>
                <p:tags r:id="rId51"/>
              </p:custDataLst>
            </p:nvPr>
          </p:nvSpPr>
          <p:spPr>
            <a:xfrm>
              <a:off x="4468600" y="1802364"/>
              <a:ext cx="128801" cy="395010"/>
            </a:xfrm>
            <a:custGeom>
              <a:avLst/>
              <a:gdLst/>
              <a:ahLst/>
              <a:cxnLst/>
              <a:rect l="0" t="0" r="0" b="0"/>
              <a:pathLst>
                <a:path w="128801" h="395010">
                  <a:moveTo>
                    <a:pt x="84350" y="20086"/>
                  </a:moveTo>
                  <a:lnTo>
                    <a:pt x="84350" y="20086"/>
                  </a:lnTo>
                  <a:lnTo>
                    <a:pt x="84350" y="2409"/>
                  </a:lnTo>
                  <a:lnTo>
                    <a:pt x="83645" y="540"/>
                  </a:lnTo>
                  <a:lnTo>
                    <a:pt x="82468" y="0"/>
                  </a:lnTo>
                  <a:lnTo>
                    <a:pt x="80979" y="345"/>
                  </a:lnTo>
                  <a:lnTo>
                    <a:pt x="65399" y="27799"/>
                  </a:lnTo>
                  <a:lnTo>
                    <a:pt x="56899" y="45689"/>
                  </a:lnTo>
                  <a:lnTo>
                    <a:pt x="47000" y="67494"/>
                  </a:lnTo>
                  <a:lnTo>
                    <a:pt x="36166" y="91908"/>
                  </a:lnTo>
                  <a:lnTo>
                    <a:pt x="26828" y="118062"/>
                  </a:lnTo>
                  <a:lnTo>
                    <a:pt x="18485" y="145375"/>
                  </a:lnTo>
                  <a:lnTo>
                    <a:pt x="10807" y="173462"/>
                  </a:lnTo>
                  <a:lnTo>
                    <a:pt x="5688" y="200653"/>
                  </a:lnTo>
                  <a:lnTo>
                    <a:pt x="2275" y="227248"/>
                  </a:lnTo>
                  <a:lnTo>
                    <a:pt x="0" y="253444"/>
                  </a:lnTo>
                  <a:lnTo>
                    <a:pt x="600" y="275847"/>
                  </a:lnTo>
                  <a:lnTo>
                    <a:pt x="3117" y="295721"/>
                  </a:lnTo>
                  <a:lnTo>
                    <a:pt x="6911" y="313909"/>
                  </a:lnTo>
                  <a:lnTo>
                    <a:pt x="20535" y="343526"/>
                  </a:lnTo>
                  <a:lnTo>
                    <a:pt x="37643" y="366332"/>
                  </a:lnTo>
                  <a:lnTo>
                    <a:pt x="63142" y="386398"/>
                  </a:lnTo>
                  <a:lnTo>
                    <a:pt x="80098" y="394088"/>
                  </a:lnTo>
                  <a:lnTo>
                    <a:pt x="87865" y="395009"/>
                  </a:lnTo>
                  <a:lnTo>
                    <a:pt x="102140" y="392270"/>
                  </a:lnTo>
                  <a:lnTo>
                    <a:pt x="113659" y="382587"/>
                  </a:lnTo>
                  <a:lnTo>
                    <a:pt x="128800" y="3629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6" name="SMARTInkShape-Group777"/>
          <p:cNvGrpSpPr/>
          <p:nvPr/>
        </p:nvGrpSpPr>
        <p:grpSpPr>
          <a:xfrm>
            <a:off x="4046456" y="1883131"/>
            <a:ext cx="284245" cy="300486"/>
            <a:chOff x="4046456" y="1883131"/>
            <a:chExt cx="284245" cy="300486"/>
          </a:xfrm>
        </p:grpSpPr>
        <p:sp>
          <p:nvSpPr>
            <p:cNvPr id="492" name="SMARTInkShape-3975"/>
            <p:cNvSpPr/>
            <p:nvPr>
              <p:custDataLst>
                <p:tags r:id="rId45"/>
              </p:custDataLst>
            </p:nvPr>
          </p:nvSpPr>
          <p:spPr>
            <a:xfrm>
              <a:off x="4191000" y="2062635"/>
              <a:ext cx="139701" cy="120982"/>
            </a:xfrm>
            <a:custGeom>
              <a:avLst/>
              <a:gdLst/>
              <a:ahLst/>
              <a:cxnLst/>
              <a:rect l="0" t="0" r="0" b="0"/>
              <a:pathLst>
                <a:path w="139701" h="120982">
                  <a:moveTo>
                    <a:pt x="0" y="64615"/>
                  </a:moveTo>
                  <a:lnTo>
                    <a:pt x="0" y="64615"/>
                  </a:lnTo>
                  <a:lnTo>
                    <a:pt x="24485" y="55826"/>
                  </a:lnTo>
                  <a:lnTo>
                    <a:pt x="50529" y="44842"/>
                  </a:lnTo>
                  <a:lnTo>
                    <a:pt x="65496" y="36071"/>
                  </a:lnTo>
                  <a:lnTo>
                    <a:pt x="74500" y="25118"/>
                  </a:lnTo>
                  <a:lnTo>
                    <a:pt x="76478" y="19939"/>
                  </a:lnTo>
                  <a:lnTo>
                    <a:pt x="76794" y="10422"/>
                  </a:lnTo>
                  <a:lnTo>
                    <a:pt x="74479" y="6614"/>
                  </a:lnTo>
                  <a:lnTo>
                    <a:pt x="66263" y="501"/>
                  </a:lnTo>
                  <a:lnTo>
                    <a:pt x="60403" y="0"/>
                  </a:lnTo>
                  <a:lnTo>
                    <a:pt x="46366" y="3207"/>
                  </a:lnTo>
                  <a:lnTo>
                    <a:pt x="19226" y="26429"/>
                  </a:lnTo>
                  <a:lnTo>
                    <a:pt x="8545" y="50231"/>
                  </a:lnTo>
                  <a:lnTo>
                    <a:pt x="5697" y="63492"/>
                  </a:lnTo>
                  <a:lnTo>
                    <a:pt x="8176" y="85753"/>
                  </a:lnTo>
                  <a:lnTo>
                    <a:pt x="11801" y="95640"/>
                  </a:lnTo>
                  <a:lnTo>
                    <a:pt x="27117" y="110389"/>
                  </a:lnTo>
                  <a:lnTo>
                    <a:pt x="37128" y="116298"/>
                  </a:lnTo>
                  <a:lnTo>
                    <a:pt x="61421" y="120981"/>
                  </a:lnTo>
                  <a:lnTo>
                    <a:pt x="87976" y="118594"/>
                  </a:lnTo>
                  <a:lnTo>
                    <a:pt x="113889" y="108126"/>
                  </a:lnTo>
                  <a:lnTo>
                    <a:pt x="139700" y="963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3976"/>
            <p:cNvSpPr/>
            <p:nvPr>
              <p:custDataLst>
                <p:tags r:id="rId46"/>
              </p:custDataLst>
            </p:nvPr>
          </p:nvSpPr>
          <p:spPr>
            <a:xfrm>
              <a:off x="4046456" y="1928624"/>
              <a:ext cx="30245" cy="236727"/>
            </a:xfrm>
            <a:custGeom>
              <a:avLst/>
              <a:gdLst/>
              <a:ahLst/>
              <a:cxnLst/>
              <a:rect l="0" t="0" r="0" b="0"/>
              <a:pathLst>
                <a:path w="30245" h="236727">
                  <a:moveTo>
                    <a:pt x="30244" y="14476"/>
                  </a:moveTo>
                  <a:lnTo>
                    <a:pt x="30244" y="14476"/>
                  </a:lnTo>
                  <a:lnTo>
                    <a:pt x="30244" y="0"/>
                  </a:lnTo>
                  <a:lnTo>
                    <a:pt x="26873" y="30374"/>
                  </a:lnTo>
                  <a:lnTo>
                    <a:pt x="23337" y="61523"/>
                  </a:lnTo>
                  <a:lnTo>
                    <a:pt x="21406" y="79707"/>
                  </a:lnTo>
                  <a:lnTo>
                    <a:pt x="18707" y="98180"/>
                  </a:lnTo>
                  <a:lnTo>
                    <a:pt x="15497" y="116846"/>
                  </a:lnTo>
                  <a:lnTo>
                    <a:pt x="11946" y="135639"/>
                  </a:lnTo>
                  <a:lnTo>
                    <a:pt x="8873" y="152401"/>
                  </a:lnTo>
                  <a:lnTo>
                    <a:pt x="3577" y="182315"/>
                  </a:lnTo>
                  <a:lnTo>
                    <a:pt x="0" y="212843"/>
                  </a:lnTo>
                  <a:lnTo>
                    <a:pt x="1045" y="224465"/>
                  </a:lnTo>
                  <a:lnTo>
                    <a:pt x="4844" y="236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3977"/>
            <p:cNvSpPr/>
            <p:nvPr>
              <p:custDataLst>
                <p:tags r:id="rId47"/>
              </p:custDataLst>
            </p:nvPr>
          </p:nvSpPr>
          <p:spPr>
            <a:xfrm>
              <a:off x="4095750" y="1883131"/>
              <a:ext cx="44451" cy="282220"/>
            </a:xfrm>
            <a:custGeom>
              <a:avLst/>
              <a:gdLst/>
              <a:ahLst/>
              <a:cxnLst/>
              <a:rect l="0" t="0" r="0" b="0"/>
              <a:pathLst>
                <a:path w="44451" h="282220">
                  <a:moveTo>
                    <a:pt x="44450" y="21869"/>
                  </a:moveTo>
                  <a:lnTo>
                    <a:pt x="44450" y="21869"/>
                  </a:lnTo>
                  <a:lnTo>
                    <a:pt x="44450" y="0"/>
                  </a:lnTo>
                  <a:lnTo>
                    <a:pt x="37708" y="24483"/>
                  </a:lnTo>
                  <a:lnTo>
                    <a:pt x="28753" y="55957"/>
                  </a:lnTo>
                  <a:lnTo>
                    <a:pt x="23402" y="74227"/>
                  </a:lnTo>
                  <a:lnTo>
                    <a:pt x="18424" y="94169"/>
                  </a:lnTo>
                  <a:lnTo>
                    <a:pt x="13694" y="115225"/>
                  </a:lnTo>
                  <a:lnTo>
                    <a:pt x="9129" y="137023"/>
                  </a:lnTo>
                  <a:lnTo>
                    <a:pt x="6086" y="157199"/>
                  </a:lnTo>
                  <a:lnTo>
                    <a:pt x="4057" y="176295"/>
                  </a:lnTo>
                  <a:lnTo>
                    <a:pt x="2705" y="194669"/>
                  </a:lnTo>
                  <a:lnTo>
                    <a:pt x="1202" y="226375"/>
                  </a:lnTo>
                  <a:lnTo>
                    <a:pt x="534" y="251755"/>
                  </a:lnTo>
                  <a:lnTo>
                    <a:pt x="0" y="2822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3978"/>
            <p:cNvSpPr/>
            <p:nvPr>
              <p:custDataLst>
                <p:tags r:id="rId48"/>
              </p:custDataLst>
            </p:nvPr>
          </p:nvSpPr>
          <p:spPr>
            <a:xfrm>
              <a:off x="4065406" y="1900377"/>
              <a:ext cx="121782" cy="271324"/>
            </a:xfrm>
            <a:custGeom>
              <a:avLst/>
              <a:gdLst/>
              <a:ahLst/>
              <a:cxnLst/>
              <a:rect l="0" t="0" r="0" b="0"/>
              <a:pathLst>
                <a:path w="121782" h="271324">
                  <a:moveTo>
                    <a:pt x="17644" y="74473"/>
                  </a:moveTo>
                  <a:lnTo>
                    <a:pt x="17644" y="74473"/>
                  </a:lnTo>
                  <a:lnTo>
                    <a:pt x="3338" y="47958"/>
                  </a:lnTo>
                  <a:lnTo>
                    <a:pt x="0" y="29693"/>
                  </a:lnTo>
                  <a:lnTo>
                    <a:pt x="2381" y="14246"/>
                  </a:lnTo>
                  <a:lnTo>
                    <a:pt x="5353" y="10333"/>
                  </a:lnTo>
                  <a:lnTo>
                    <a:pt x="14298" y="4103"/>
                  </a:lnTo>
                  <a:lnTo>
                    <a:pt x="31234" y="0"/>
                  </a:lnTo>
                  <a:lnTo>
                    <a:pt x="56400" y="2156"/>
                  </a:lnTo>
                  <a:lnTo>
                    <a:pt x="77908" y="5408"/>
                  </a:lnTo>
                  <a:lnTo>
                    <a:pt x="98755" y="10616"/>
                  </a:lnTo>
                  <a:lnTo>
                    <a:pt x="112725" y="19987"/>
                  </a:lnTo>
                  <a:lnTo>
                    <a:pt x="119875" y="34970"/>
                  </a:lnTo>
                  <a:lnTo>
                    <a:pt x="121781" y="43904"/>
                  </a:lnTo>
                  <a:lnTo>
                    <a:pt x="114492" y="67002"/>
                  </a:lnTo>
                  <a:lnTo>
                    <a:pt x="99493" y="93730"/>
                  </a:lnTo>
                  <a:lnTo>
                    <a:pt x="81068" y="122072"/>
                  </a:lnTo>
                  <a:lnTo>
                    <a:pt x="59238" y="145487"/>
                  </a:lnTo>
                  <a:lnTo>
                    <a:pt x="28792" y="170774"/>
                  </a:lnTo>
                  <a:lnTo>
                    <a:pt x="14838" y="180068"/>
                  </a:lnTo>
                  <a:lnTo>
                    <a:pt x="10129" y="181558"/>
                  </a:lnTo>
                  <a:lnTo>
                    <a:pt x="6284" y="181846"/>
                  </a:lnTo>
                  <a:lnTo>
                    <a:pt x="5132" y="179922"/>
                  </a:lnTo>
                  <a:lnTo>
                    <a:pt x="7614" y="172139"/>
                  </a:lnTo>
                  <a:lnTo>
                    <a:pt x="10252" y="169217"/>
                  </a:lnTo>
                  <a:lnTo>
                    <a:pt x="16946" y="165970"/>
                  </a:lnTo>
                  <a:lnTo>
                    <a:pt x="28388" y="168290"/>
                  </a:lnTo>
                  <a:lnTo>
                    <a:pt x="35389" y="170885"/>
                  </a:lnTo>
                  <a:lnTo>
                    <a:pt x="58729" y="191390"/>
                  </a:lnTo>
                  <a:lnTo>
                    <a:pt x="73405" y="219809"/>
                  </a:lnTo>
                  <a:lnTo>
                    <a:pt x="94118" y="250172"/>
                  </a:lnTo>
                  <a:lnTo>
                    <a:pt x="107409" y="264429"/>
                  </a:lnTo>
                  <a:lnTo>
                    <a:pt x="119244" y="2713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9" name="SMARTInkShape-Group778"/>
          <p:cNvGrpSpPr/>
          <p:nvPr/>
        </p:nvGrpSpPr>
        <p:grpSpPr>
          <a:xfrm>
            <a:off x="3784600" y="1957029"/>
            <a:ext cx="139701" cy="74972"/>
            <a:chOff x="3784600" y="1957029"/>
            <a:chExt cx="139701" cy="74972"/>
          </a:xfrm>
        </p:grpSpPr>
        <p:sp>
          <p:nvSpPr>
            <p:cNvPr id="497" name="SMARTInkShape-3979"/>
            <p:cNvSpPr/>
            <p:nvPr>
              <p:custDataLst>
                <p:tags r:id="rId43"/>
              </p:custDataLst>
            </p:nvPr>
          </p:nvSpPr>
          <p:spPr>
            <a:xfrm>
              <a:off x="3784600" y="1957029"/>
              <a:ext cx="139701" cy="24172"/>
            </a:xfrm>
            <a:custGeom>
              <a:avLst/>
              <a:gdLst/>
              <a:ahLst/>
              <a:cxnLst/>
              <a:rect l="0" t="0" r="0" b="0"/>
              <a:pathLst>
                <a:path w="139701" h="24172">
                  <a:moveTo>
                    <a:pt x="0" y="24171"/>
                  </a:moveTo>
                  <a:lnTo>
                    <a:pt x="0" y="24171"/>
                  </a:lnTo>
                  <a:lnTo>
                    <a:pt x="6742" y="20800"/>
                  </a:lnTo>
                  <a:lnTo>
                    <a:pt x="33212" y="17704"/>
                  </a:lnTo>
                  <a:lnTo>
                    <a:pt x="54272" y="14711"/>
                  </a:lnTo>
                  <a:lnTo>
                    <a:pt x="75862" y="11030"/>
                  </a:lnTo>
                  <a:lnTo>
                    <a:pt x="104087" y="4990"/>
                  </a:lnTo>
                  <a:lnTo>
                    <a:pt x="129216" y="0"/>
                  </a:lnTo>
                  <a:lnTo>
                    <a:pt x="132711" y="296"/>
                  </a:lnTo>
                  <a:lnTo>
                    <a:pt x="135041" y="1198"/>
                  </a:lnTo>
                  <a:lnTo>
                    <a:pt x="139700" y="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3980"/>
            <p:cNvSpPr/>
            <p:nvPr>
              <p:custDataLst>
                <p:tags r:id="rId44"/>
              </p:custDataLst>
            </p:nvPr>
          </p:nvSpPr>
          <p:spPr>
            <a:xfrm>
              <a:off x="3816350" y="20193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4642" y="705"/>
                  </a:lnTo>
                  <a:lnTo>
                    <a:pt x="49792" y="5069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1" name="SMARTInkShape-Group779"/>
          <p:cNvGrpSpPr/>
          <p:nvPr/>
        </p:nvGrpSpPr>
        <p:grpSpPr>
          <a:xfrm>
            <a:off x="4092679" y="1166794"/>
            <a:ext cx="1264356" cy="261957"/>
            <a:chOff x="4092679" y="1166794"/>
            <a:chExt cx="1264356" cy="261957"/>
          </a:xfrm>
        </p:grpSpPr>
        <p:sp>
          <p:nvSpPr>
            <p:cNvPr id="500" name="SMARTInkShape-3981"/>
            <p:cNvSpPr/>
            <p:nvPr>
              <p:custDataLst>
                <p:tags r:id="rId32"/>
              </p:custDataLst>
            </p:nvPr>
          </p:nvSpPr>
          <p:spPr>
            <a:xfrm>
              <a:off x="4860729" y="1282700"/>
              <a:ext cx="41472" cy="6351"/>
            </a:xfrm>
            <a:custGeom>
              <a:avLst/>
              <a:gdLst/>
              <a:ahLst/>
              <a:cxnLst/>
              <a:rect l="0" t="0" r="0" b="0"/>
              <a:pathLst>
                <a:path w="414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30539" y="1986"/>
                  </a:lnTo>
                  <a:lnTo>
                    <a:pt x="414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3982"/>
            <p:cNvSpPr/>
            <p:nvPr>
              <p:custDataLst>
                <p:tags r:id="rId33"/>
              </p:custDataLst>
            </p:nvPr>
          </p:nvSpPr>
          <p:spPr>
            <a:xfrm>
              <a:off x="4854612" y="1206762"/>
              <a:ext cx="53939" cy="141143"/>
            </a:xfrm>
            <a:custGeom>
              <a:avLst/>
              <a:gdLst/>
              <a:ahLst/>
              <a:cxnLst/>
              <a:rect l="0" t="0" r="0" b="0"/>
              <a:pathLst>
                <a:path w="53939" h="141143">
                  <a:moveTo>
                    <a:pt x="47588" y="6088"/>
                  </a:moveTo>
                  <a:lnTo>
                    <a:pt x="47588" y="6088"/>
                  </a:lnTo>
                  <a:lnTo>
                    <a:pt x="42121" y="621"/>
                  </a:lnTo>
                  <a:lnTo>
                    <a:pt x="38129" y="0"/>
                  </a:lnTo>
                  <a:lnTo>
                    <a:pt x="21025" y="30207"/>
                  </a:lnTo>
                  <a:lnTo>
                    <a:pt x="12029" y="52791"/>
                  </a:lnTo>
                  <a:lnTo>
                    <a:pt x="7090" y="76939"/>
                  </a:lnTo>
                  <a:lnTo>
                    <a:pt x="2428" y="106809"/>
                  </a:lnTo>
                  <a:lnTo>
                    <a:pt x="0" y="119292"/>
                  </a:lnTo>
                  <a:lnTo>
                    <a:pt x="1273" y="129543"/>
                  </a:lnTo>
                  <a:lnTo>
                    <a:pt x="5956" y="139877"/>
                  </a:lnTo>
                  <a:lnTo>
                    <a:pt x="8545" y="141142"/>
                  </a:lnTo>
                  <a:lnTo>
                    <a:pt x="15183" y="140666"/>
                  </a:lnTo>
                  <a:lnTo>
                    <a:pt x="35307" y="129541"/>
                  </a:lnTo>
                  <a:lnTo>
                    <a:pt x="53938" y="114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3983"/>
            <p:cNvSpPr/>
            <p:nvPr>
              <p:custDataLst>
                <p:tags r:id="rId34"/>
              </p:custDataLst>
            </p:nvPr>
          </p:nvSpPr>
          <p:spPr>
            <a:xfrm>
              <a:off x="4688743" y="1263650"/>
              <a:ext cx="116236" cy="92836"/>
            </a:xfrm>
            <a:custGeom>
              <a:avLst/>
              <a:gdLst/>
              <a:ahLst/>
              <a:cxnLst/>
              <a:rect l="0" t="0" r="0" b="0"/>
              <a:pathLst>
                <a:path w="116236" h="92836">
                  <a:moveTo>
                    <a:pt x="35657" y="0"/>
                  </a:moveTo>
                  <a:lnTo>
                    <a:pt x="35657" y="0"/>
                  </a:lnTo>
                  <a:lnTo>
                    <a:pt x="28915" y="3371"/>
                  </a:lnTo>
                  <a:lnTo>
                    <a:pt x="17981" y="18951"/>
                  </a:lnTo>
                  <a:lnTo>
                    <a:pt x="5804" y="44813"/>
                  </a:lnTo>
                  <a:lnTo>
                    <a:pt x="0" y="71447"/>
                  </a:lnTo>
                  <a:lnTo>
                    <a:pt x="525" y="83024"/>
                  </a:lnTo>
                  <a:lnTo>
                    <a:pt x="1652" y="87100"/>
                  </a:lnTo>
                  <a:lnTo>
                    <a:pt x="4520" y="89816"/>
                  </a:lnTo>
                  <a:lnTo>
                    <a:pt x="13352" y="92835"/>
                  </a:lnTo>
                  <a:lnTo>
                    <a:pt x="18670" y="91523"/>
                  </a:lnTo>
                  <a:lnTo>
                    <a:pt x="30224" y="84421"/>
                  </a:lnTo>
                  <a:lnTo>
                    <a:pt x="53477" y="53887"/>
                  </a:lnTo>
                  <a:lnTo>
                    <a:pt x="64446" y="33536"/>
                  </a:lnTo>
                  <a:lnTo>
                    <a:pt x="65433" y="32940"/>
                  </a:lnTo>
                  <a:lnTo>
                    <a:pt x="55213" y="56392"/>
                  </a:lnTo>
                  <a:lnTo>
                    <a:pt x="52110" y="72335"/>
                  </a:lnTo>
                  <a:lnTo>
                    <a:pt x="53082" y="84125"/>
                  </a:lnTo>
                  <a:lnTo>
                    <a:pt x="55741" y="87833"/>
                  </a:lnTo>
                  <a:lnTo>
                    <a:pt x="59629" y="90305"/>
                  </a:lnTo>
                  <a:lnTo>
                    <a:pt x="64339" y="91954"/>
                  </a:lnTo>
                  <a:lnTo>
                    <a:pt x="69595" y="90936"/>
                  </a:lnTo>
                  <a:lnTo>
                    <a:pt x="87105" y="79390"/>
                  </a:lnTo>
                  <a:lnTo>
                    <a:pt x="104288" y="62564"/>
                  </a:lnTo>
                  <a:lnTo>
                    <a:pt x="113769" y="44878"/>
                  </a:lnTo>
                  <a:lnTo>
                    <a:pt x="116235" y="34998"/>
                  </a:lnTo>
                  <a:lnTo>
                    <a:pt x="115449" y="27784"/>
                  </a:lnTo>
                  <a:lnTo>
                    <a:pt x="114251" y="24873"/>
                  </a:lnTo>
                  <a:lnTo>
                    <a:pt x="112748" y="22932"/>
                  </a:lnTo>
                  <a:lnTo>
                    <a:pt x="10550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3984"/>
            <p:cNvSpPr/>
            <p:nvPr>
              <p:custDataLst>
                <p:tags r:id="rId35"/>
              </p:custDataLst>
            </p:nvPr>
          </p:nvSpPr>
          <p:spPr>
            <a:xfrm>
              <a:off x="4604290" y="1166794"/>
              <a:ext cx="62961" cy="221415"/>
            </a:xfrm>
            <a:custGeom>
              <a:avLst/>
              <a:gdLst/>
              <a:ahLst/>
              <a:cxnLst/>
              <a:rect l="0" t="0" r="0" b="0"/>
              <a:pathLst>
                <a:path w="62961" h="221415">
                  <a:moveTo>
                    <a:pt x="62960" y="14306"/>
                  </a:moveTo>
                  <a:lnTo>
                    <a:pt x="62960" y="14306"/>
                  </a:lnTo>
                  <a:lnTo>
                    <a:pt x="62960" y="7564"/>
                  </a:lnTo>
                  <a:lnTo>
                    <a:pt x="61078" y="2373"/>
                  </a:lnTo>
                  <a:lnTo>
                    <a:pt x="59589" y="0"/>
                  </a:lnTo>
                  <a:lnTo>
                    <a:pt x="57890" y="1241"/>
                  </a:lnTo>
                  <a:lnTo>
                    <a:pt x="49307" y="21410"/>
                  </a:lnTo>
                  <a:lnTo>
                    <a:pt x="42569" y="36681"/>
                  </a:lnTo>
                  <a:lnTo>
                    <a:pt x="34549" y="54623"/>
                  </a:lnTo>
                  <a:lnTo>
                    <a:pt x="27086" y="73639"/>
                  </a:lnTo>
                  <a:lnTo>
                    <a:pt x="19994" y="93373"/>
                  </a:lnTo>
                  <a:lnTo>
                    <a:pt x="13149" y="113584"/>
                  </a:lnTo>
                  <a:lnTo>
                    <a:pt x="7881" y="131291"/>
                  </a:lnTo>
                  <a:lnTo>
                    <a:pt x="145" y="162255"/>
                  </a:lnTo>
                  <a:lnTo>
                    <a:pt x="0" y="188246"/>
                  </a:lnTo>
                  <a:lnTo>
                    <a:pt x="5344" y="208735"/>
                  </a:lnTo>
                  <a:lnTo>
                    <a:pt x="14775" y="220193"/>
                  </a:lnTo>
                  <a:lnTo>
                    <a:pt x="22370" y="221414"/>
                  </a:lnTo>
                  <a:lnTo>
                    <a:pt x="62960" y="211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3985"/>
            <p:cNvSpPr/>
            <p:nvPr>
              <p:custDataLst>
                <p:tags r:id="rId36"/>
              </p:custDataLst>
            </p:nvPr>
          </p:nvSpPr>
          <p:spPr>
            <a:xfrm>
              <a:off x="4385369" y="1277046"/>
              <a:ext cx="155297" cy="107255"/>
            </a:xfrm>
            <a:custGeom>
              <a:avLst/>
              <a:gdLst/>
              <a:ahLst/>
              <a:cxnLst/>
              <a:rect l="0" t="0" r="0" b="0"/>
              <a:pathLst>
                <a:path w="155297" h="107255">
                  <a:moveTo>
                    <a:pt x="15181" y="18354"/>
                  </a:moveTo>
                  <a:lnTo>
                    <a:pt x="15181" y="18354"/>
                  </a:lnTo>
                  <a:lnTo>
                    <a:pt x="15181" y="14696"/>
                  </a:lnTo>
                  <a:lnTo>
                    <a:pt x="15181" y="16258"/>
                  </a:lnTo>
                  <a:lnTo>
                    <a:pt x="3248" y="40682"/>
                  </a:lnTo>
                  <a:lnTo>
                    <a:pt x="0" y="55089"/>
                  </a:lnTo>
                  <a:lnTo>
                    <a:pt x="2015" y="81282"/>
                  </a:lnTo>
                  <a:lnTo>
                    <a:pt x="4992" y="83589"/>
                  </a:lnTo>
                  <a:lnTo>
                    <a:pt x="15827" y="86153"/>
                  </a:lnTo>
                  <a:lnTo>
                    <a:pt x="21962" y="84720"/>
                  </a:lnTo>
                  <a:lnTo>
                    <a:pt x="34422" y="77483"/>
                  </a:lnTo>
                  <a:lnTo>
                    <a:pt x="49967" y="61509"/>
                  </a:lnTo>
                  <a:lnTo>
                    <a:pt x="60139" y="39999"/>
                  </a:lnTo>
                  <a:lnTo>
                    <a:pt x="61503" y="27739"/>
                  </a:lnTo>
                  <a:lnTo>
                    <a:pt x="60879" y="22494"/>
                  </a:lnTo>
                  <a:lnTo>
                    <a:pt x="59052" y="18292"/>
                  </a:lnTo>
                  <a:lnTo>
                    <a:pt x="53259" y="11741"/>
                  </a:lnTo>
                  <a:lnTo>
                    <a:pt x="50444" y="10418"/>
                  </a:lnTo>
                  <a:lnTo>
                    <a:pt x="47862" y="10241"/>
                  </a:lnTo>
                  <a:lnTo>
                    <a:pt x="43111" y="11926"/>
                  </a:lnTo>
                  <a:lnTo>
                    <a:pt x="38648" y="15027"/>
                  </a:lnTo>
                  <a:lnTo>
                    <a:pt x="37881" y="17547"/>
                  </a:lnTo>
                  <a:lnTo>
                    <a:pt x="38911" y="24110"/>
                  </a:lnTo>
                  <a:lnTo>
                    <a:pt x="40879" y="26425"/>
                  </a:lnTo>
                  <a:lnTo>
                    <a:pt x="46828" y="28997"/>
                  </a:lnTo>
                  <a:lnTo>
                    <a:pt x="61482" y="27073"/>
                  </a:lnTo>
                  <a:lnTo>
                    <a:pt x="90466" y="15033"/>
                  </a:lnTo>
                  <a:lnTo>
                    <a:pt x="121692" y="0"/>
                  </a:lnTo>
                  <a:lnTo>
                    <a:pt x="103232" y="22509"/>
                  </a:lnTo>
                  <a:lnTo>
                    <a:pt x="102809" y="26063"/>
                  </a:lnTo>
                  <a:lnTo>
                    <a:pt x="103938" y="29138"/>
                  </a:lnTo>
                  <a:lnTo>
                    <a:pt x="106103" y="31893"/>
                  </a:lnTo>
                  <a:lnTo>
                    <a:pt x="135610" y="43586"/>
                  </a:lnTo>
                  <a:lnTo>
                    <a:pt x="142033" y="45758"/>
                  </a:lnTo>
                  <a:lnTo>
                    <a:pt x="151053" y="53817"/>
                  </a:lnTo>
                  <a:lnTo>
                    <a:pt x="154445" y="58929"/>
                  </a:lnTo>
                  <a:lnTo>
                    <a:pt x="155296" y="64454"/>
                  </a:lnTo>
                  <a:lnTo>
                    <a:pt x="152479" y="76237"/>
                  </a:lnTo>
                  <a:lnTo>
                    <a:pt x="135831" y="1072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3986"/>
            <p:cNvSpPr/>
            <p:nvPr>
              <p:custDataLst>
                <p:tags r:id="rId37"/>
              </p:custDataLst>
            </p:nvPr>
          </p:nvSpPr>
          <p:spPr>
            <a:xfrm>
              <a:off x="4276553" y="1271406"/>
              <a:ext cx="79548" cy="90796"/>
            </a:xfrm>
            <a:custGeom>
              <a:avLst/>
              <a:gdLst/>
              <a:ahLst/>
              <a:cxnLst/>
              <a:rect l="0" t="0" r="0" b="0"/>
              <a:pathLst>
                <a:path w="79548" h="90796">
                  <a:moveTo>
                    <a:pt x="66847" y="17644"/>
                  </a:moveTo>
                  <a:lnTo>
                    <a:pt x="66847" y="17644"/>
                  </a:lnTo>
                  <a:lnTo>
                    <a:pt x="52542" y="3338"/>
                  </a:lnTo>
                  <a:lnTo>
                    <a:pt x="46143" y="703"/>
                  </a:lnTo>
                  <a:lnTo>
                    <a:pt x="42461" y="0"/>
                  </a:lnTo>
                  <a:lnTo>
                    <a:pt x="30844" y="8626"/>
                  </a:lnTo>
                  <a:lnTo>
                    <a:pt x="17684" y="24219"/>
                  </a:lnTo>
                  <a:lnTo>
                    <a:pt x="3754" y="51421"/>
                  </a:lnTo>
                  <a:lnTo>
                    <a:pt x="0" y="66523"/>
                  </a:lnTo>
                  <a:lnTo>
                    <a:pt x="1115" y="72807"/>
                  </a:lnTo>
                  <a:lnTo>
                    <a:pt x="8000" y="83554"/>
                  </a:lnTo>
                  <a:lnTo>
                    <a:pt x="21878" y="89271"/>
                  </a:lnTo>
                  <a:lnTo>
                    <a:pt x="30518" y="90795"/>
                  </a:lnTo>
                  <a:lnTo>
                    <a:pt x="49525" y="86844"/>
                  </a:lnTo>
                  <a:lnTo>
                    <a:pt x="79547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3987"/>
            <p:cNvSpPr/>
            <p:nvPr>
              <p:custDataLst>
                <p:tags r:id="rId38"/>
              </p:custDataLst>
            </p:nvPr>
          </p:nvSpPr>
          <p:spPr>
            <a:xfrm>
              <a:off x="4092679" y="1171833"/>
              <a:ext cx="136422" cy="206701"/>
            </a:xfrm>
            <a:custGeom>
              <a:avLst/>
              <a:gdLst/>
              <a:ahLst/>
              <a:cxnLst/>
              <a:rect l="0" t="0" r="0" b="0"/>
              <a:pathLst>
                <a:path w="136422" h="206701">
                  <a:moveTo>
                    <a:pt x="111021" y="34667"/>
                  </a:moveTo>
                  <a:lnTo>
                    <a:pt x="111021" y="34667"/>
                  </a:lnTo>
                  <a:lnTo>
                    <a:pt x="100190" y="4290"/>
                  </a:lnTo>
                  <a:lnTo>
                    <a:pt x="96094" y="0"/>
                  </a:lnTo>
                  <a:lnTo>
                    <a:pt x="84396" y="1856"/>
                  </a:lnTo>
                  <a:lnTo>
                    <a:pt x="76338" y="4326"/>
                  </a:lnTo>
                  <a:lnTo>
                    <a:pt x="54214" y="25886"/>
                  </a:lnTo>
                  <a:lnTo>
                    <a:pt x="41400" y="41513"/>
                  </a:lnTo>
                  <a:lnTo>
                    <a:pt x="30034" y="58281"/>
                  </a:lnTo>
                  <a:lnTo>
                    <a:pt x="19635" y="75810"/>
                  </a:lnTo>
                  <a:lnTo>
                    <a:pt x="9881" y="93845"/>
                  </a:lnTo>
                  <a:lnTo>
                    <a:pt x="923" y="125174"/>
                  </a:lnTo>
                  <a:lnTo>
                    <a:pt x="0" y="151798"/>
                  </a:lnTo>
                  <a:lnTo>
                    <a:pt x="4293" y="173038"/>
                  </a:lnTo>
                  <a:lnTo>
                    <a:pt x="10236" y="181242"/>
                  </a:lnTo>
                  <a:lnTo>
                    <a:pt x="28128" y="194121"/>
                  </a:lnTo>
                  <a:lnTo>
                    <a:pt x="52072" y="202667"/>
                  </a:lnTo>
                  <a:lnTo>
                    <a:pt x="79177" y="206700"/>
                  </a:lnTo>
                  <a:lnTo>
                    <a:pt x="107687" y="203789"/>
                  </a:lnTo>
                  <a:lnTo>
                    <a:pt x="136421" y="19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SMARTInkShape-3988"/>
            <p:cNvSpPr/>
            <p:nvPr>
              <p:custDataLst>
                <p:tags r:id="rId39"/>
              </p:custDataLst>
            </p:nvPr>
          </p:nvSpPr>
          <p:spPr>
            <a:xfrm>
              <a:off x="4998467" y="1244600"/>
              <a:ext cx="24384" cy="88901"/>
            </a:xfrm>
            <a:custGeom>
              <a:avLst/>
              <a:gdLst/>
              <a:ahLst/>
              <a:cxnLst/>
              <a:rect l="0" t="0" r="0" b="0"/>
              <a:pathLst>
                <a:path w="24384" h="88901">
                  <a:moveTo>
                    <a:pt x="24383" y="0"/>
                  </a:moveTo>
                  <a:lnTo>
                    <a:pt x="24383" y="0"/>
                  </a:lnTo>
                  <a:lnTo>
                    <a:pt x="14244" y="11550"/>
                  </a:lnTo>
                  <a:lnTo>
                    <a:pt x="4132" y="31801"/>
                  </a:lnTo>
                  <a:lnTo>
                    <a:pt x="0" y="62047"/>
                  </a:lnTo>
                  <a:lnTo>
                    <a:pt x="141" y="74143"/>
                  </a:lnTo>
                  <a:lnTo>
                    <a:pt x="5333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SMARTInkShape-3989"/>
            <p:cNvSpPr/>
            <p:nvPr>
              <p:custDataLst>
                <p:tags r:id="rId40"/>
              </p:custDataLst>
            </p:nvPr>
          </p:nvSpPr>
          <p:spPr>
            <a:xfrm>
              <a:off x="4991100" y="12890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0"/>
                  </a:moveTo>
                  <a:lnTo>
                    <a:pt x="0" y="0"/>
                  </a:lnTo>
                  <a:lnTo>
                    <a:pt x="19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3990"/>
            <p:cNvSpPr/>
            <p:nvPr>
              <p:custDataLst>
                <p:tags r:id="rId41"/>
              </p:custDataLst>
            </p:nvPr>
          </p:nvSpPr>
          <p:spPr>
            <a:xfrm>
              <a:off x="5146344" y="1207638"/>
              <a:ext cx="128641" cy="221113"/>
            </a:xfrm>
            <a:custGeom>
              <a:avLst/>
              <a:gdLst/>
              <a:ahLst/>
              <a:cxnLst/>
              <a:rect l="0" t="0" r="0" b="0"/>
              <a:pathLst>
                <a:path w="128641" h="221113">
                  <a:moveTo>
                    <a:pt x="79706" y="75062"/>
                  </a:moveTo>
                  <a:lnTo>
                    <a:pt x="79706" y="75062"/>
                  </a:lnTo>
                  <a:lnTo>
                    <a:pt x="83077" y="68320"/>
                  </a:lnTo>
                  <a:lnTo>
                    <a:pt x="82852" y="61247"/>
                  </a:lnTo>
                  <a:lnTo>
                    <a:pt x="76957" y="41837"/>
                  </a:lnTo>
                  <a:lnTo>
                    <a:pt x="71193" y="33720"/>
                  </a:lnTo>
                  <a:lnTo>
                    <a:pt x="55995" y="22759"/>
                  </a:lnTo>
                  <a:lnTo>
                    <a:pt x="51198" y="22555"/>
                  </a:lnTo>
                  <a:lnTo>
                    <a:pt x="40225" y="26090"/>
                  </a:lnTo>
                  <a:lnTo>
                    <a:pt x="22147" y="46127"/>
                  </a:lnTo>
                  <a:lnTo>
                    <a:pt x="6756" y="74407"/>
                  </a:lnTo>
                  <a:lnTo>
                    <a:pt x="0" y="101757"/>
                  </a:lnTo>
                  <a:lnTo>
                    <a:pt x="1370" y="120993"/>
                  </a:lnTo>
                  <a:lnTo>
                    <a:pt x="4904" y="124733"/>
                  </a:lnTo>
                  <a:lnTo>
                    <a:pt x="16357" y="128888"/>
                  </a:lnTo>
                  <a:lnTo>
                    <a:pt x="38671" y="127856"/>
                  </a:lnTo>
                  <a:lnTo>
                    <a:pt x="66529" y="116340"/>
                  </a:lnTo>
                  <a:lnTo>
                    <a:pt x="93754" y="96151"/>
                  </a:lnTo>
                  <a:lnTo>
                    <a:pt x="112953" y="72295"/>
                  </a:lnTo>
                  <a:lnTo>
                    <a:pt x="124208" y="50724"/>
                  </a:lnTo>
                  <a:lnTo>
                    <a:pt x="128640" y="30927"/>
                  </a:lnTo>
                  <a:lnTo>
                    <a:pt x="127795" y="19933"/>
                  </a:lnTo>
                  <a:lnTo>
                    <a:pt x="126582" y="15026"/>
                  </a:lnTo>
                  <a:lnTo>
                    <a:pt x="124362" y="11755"/>
                  </a:lnTo>
                  <a:lnTo>
                    <a:pt x="121471" y="9574"/>
                  </a:lnTo>
                  <a:lnTo>
                    <a:pt x="97737" y="0"/>
                  </a:lnTo>
                  <a:lnTo>
                    <a:pt x="91012" y="3131"/>
                  </a:lnTo>
                  <a:lnTo>
                    <a:pt x="87244" y="5941"/>
                  </a:lnTo>
                  <a:lnTo>
                    <a:pt x="71056" y="31435"/>
                  </a:lnTo>
                  <a:lnTo>
                    <a:pt x="59191" y="60332"/>
                  </a:lnTo>
                  <a:lnTo>
                    <a:pt x="53419" y="83332"/>
                  </a:lnTo>
                  <a:lnTo>
                    <a:pt x="52266" y="109547"/>
                  </a:lnTo>
                  <a:lnTo>
                    <a:pt x="54105" y="136250"/>
                  </a:lnTo>
                  <a:lnTo>
                    <a:pt x="57274" y="159877"/>
                  </a:lnTo>
                  <a:lnTo>
                    <a:pt x="63025" y="186270"/>
                  </a:lnTo>
                  <a:lnTo>
                    <a:pt x="72568" y="204125"/>
                  </a:lnTo>
                  <a:lnTo>
                    <a:pt x="80963" y="214981"/>
                  </a:lnTo>
                  <a:lnTo>
                    <a:pt x="85674" y="218387"/>
                  </a:lnTo>
                  <a:lnTo>
                    <a:pt x="92406" y="221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3991"/>
            <p:cNvSpPr/>
            <p:nvPr>
              <p:custDataLst>
                <p:tags r:id="rId42"/>
              </p:custDataLst>
            </p:nvPr>
          </p:nvSpPr>
          <p:spPr>
            <a:xfrm>
              <a:off x="5321300" y="1188333"/>
              <a:ext cx="35735" cy="208668"/>
            </a:xfrm>
            <a:custGeom>
              <a:avLst/>
              <a:gdLst/>
              <a:ahLst/>
              <a:cxnLst/>
              <a:rect l="0" t="0" r="0" b="0"/>
              <a:pathLst>
                <a:path w="35735" h="208668">
                  <a:moveTo>
                    <a:pt x="6350" y="5467"/>
                  </a:moveTo>
                  <a:lnTo>
                    <a:pt x="6350" y="5467"/>
                  </a:lnTo>
                  <a:lnTo>
                    <a:pt x="6350" y="0"/>
                  </a:lnTo>
                  <a:lnTo>
                    <a:pt x="18559" y="26984"/>
                  </a:lnTo>
                  <a:lnTo>
                    <a:pt x="26123" y="49367"/>
                  </a:lnTo>
                  <a:lnTo>
                    <a:pt x="32777" y="75073"/>
                  </a:lnTo>
                  <a:lnTo>
                    <a:pt x="35734" y="100608"/>
                  </a:lnTo>
                  <a:lnTo>
                    <a:pt x="35167" y="126069"/>
                  </a:lnTo>
                  <a:lnTo>
                    <a:pt x="31152" y="150084"/>
                  </a:lnTo>
                  <a:lnTo>
                    <a:pt x="18403" y="178060"/>
                  </a:lnTo>
                  <a:lnTo>
                    <a:pt x="0" y="208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4" name="SMARTInkShape-Group780"/>
          <p:cNvGrpSpPr/>
          <p:nvPr/>
        </p:nvGrpSpPr>
        <p:grpSpPr>
          <a:xfrm>
            <a:off x="3841750" y="1282700"/>
            <a:ext cx="69851" cy="50801"/>
            <a:chOff x="3841750" y="1282700"/>
            <a:chExt cx="69851" cy="50801"/>
          </a:xfrm>
        </p:grpSpPr>
        <p:sp>
          <p:nvSpPr>
            <p:cNvPr id="512" name="SMARTInkShape-3992"/>
            <p:cNvSpPr/>
            <p:nvPr>
              <p:custDataLst>
                <p:tags r:id="rId30"/>
              </p:custDataLst>
            </p:nvPr>
          </p:nvSpPr>
          <p:spPr>
            <a:xfrm>
              <a:off x="3848100" y="13271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SMARTInkShape-3993"/>
            <p:cNvSpPr/>
            <p:nvPr>
              <p:custDataLst>
                <p:tags r:id="rId31"/>
              </p:custDataLst>
            </p:nvPr>
          </p:nvSpPr>
          <p:spPr>
            <a:xfrm>
              <a:off x="3841750" y="12827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1801" y="6233"/>
                  </a:lnTo>
                  <a:lnTo>
                    <a:pt x="62139" y="96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5" name="SMARTInkShape-3994"/>
          <p:cNvSpPr/>
          <p:nvPr>
            <p:custDataLst>
              <p:tags r:id="rId11"/>
            </p:custDataLst>
          </p:nvPr>
        </p:nvSpPr>
        <p:spPr>
          <a:xfrm>
            <a:off x="2959100" y="1263650"/>
            <a:ext cx="6351" cy="133351"/>
          </a:xfrm>
          <a:custGeom>
            <a:avLst/>
            <a:gdLst/>
            <a:ahLst/>
            <a:cxnLst/>
            <a:rect l="0" t="0" r="0" b="0"/>
            <a:pathLst>
              <a:path w="6351" h="133351">
                <a:moveTo>
                  <a:pt x="0" y="0"/>
                </a:moveTo>
                <a:lnTo>
                  <a:pt x="0" y="0"/>
                </a:lnTo>
                <a:lnTo>
                  <a:pt x="0" y="29511"/>
                </a:lnTo>
                <a:lnTo>
                  <a:pt x="0" y="60250"/>
                </a:lnTo>
                <a:lnTo>
                  <a:pt x="706" y="82516"/>
                </a:lnTo>
                <a:lnTo>
                  <a:pt x="4364" y="109508"/>
                </a:lnTo>
                <a:lnTo>
                  <a:pt x="6350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25" name="SMARTInkShape-Group782"/>
          <p:cNvGrpSpPr/>
          <p:nvPr/>
        </p:nvGrpSpPr>
        <p:grpSpPr>
          <a:xfrm>
            <a:off x="2635250" y="1233538"/>
            <a:ext cx="1054101" cy="211962"/>
            <a:chOff x="2635250" y="1233538"/>
            <a:chExt cx="1054101" cy="211962"/>
          </a:xfrm>
        </p:grpSpPr>
        <p:sp>
          <p:nvSpPr>
            <p:cNvPr id="516" name="SMARTInkShape-3995"/>
            <p:cNvSpPr/>
            <p:nvPr>
              <p:custDataLst>
                <p:tags r:id="rId21"/>
              </p:custDataLst>
            </p:nvPr>
          </p:nvSpPr>
          <p:spPr>
            <a:xfrm>
              <a:off x="2673350" y="130810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5793" y="1881"/>
                  </a:lnTo>
                  <a:lnTo>
                    <a:pt x="3862" y="3371"/>
                  </a:lnTo>
                  <a:lnTo>
                    <a:pt x="763" y="34768"/>
                  </a:lnTo>
                  <a:lnTo>
                    <a:pt x="226" y="6102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3996"/>
            <p:cNvSpPr/>
            <p:nvPr>
              <p:custDataLst>
                <p:tags r:id="rId22"/>
              </p:custDataLst>
            </p:nvPr>
          </p:nvSpPr>
          <p:spPr>
            <a:xfrm>
              <a:off x="2635250" y="1365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3101" y="4364"/>
                  </a:lnTo>
                  <a:lnTo>
                    <a:pt x="48837" y="5467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3997"/>
            <p:cNvSpPr/>
            <p:nvPr>
              <p:custDataLst>
                <p:tags r:id="rId23"/>
              </p:custDataLst>
            </p:nvPr>
          </p:nvSpPr>
          <p:spPr>
            <a:xfrm>
              <a:off x="2949379" y="1233538"/>
              <a:ext cx="74679" cy="203384"/>
            </a:xfrm>
            <a:custGeom>
              <a:avLst/>
              <a:gdLst/>
              <a:ahLst/>
              <a:cxnLst/>
              <a:rect l="0" t="0" r="0" b="0"/>
              <a:pathLst>
                <a:path w="74679" h="203384">
                  <a:moveTo>
                    <a:pt x="3371" y="36462"/>
                  </a:moveTo>
                  <a:lnTo>
                    <a:pt x="3371" y="36462"/>
                  </a:lnTo>
                  <a:lnTo>
                    <a:pt x="0" y="26349"/>
                  </a:lnTo>
                  <a:lnTo>
                    <a:pt x="227" y="17621"/>
                  </a:lnTo>
                  <a:lnTo>
                    <a:pt x="1275" y="13318"/>
                  </a:lnTo>
                  <a:lnTo>
                    <a:pt x="4090" y="9744"/>
                  </a:lnTo>
                  <a:lnTo>
                    <a:pt x="12863" y="3891"/>
                  </a:lnTo>
                  <a:lnTo>
                    <a:pt x="33073" y="0"/>
                  </a:lnTo>
                  <a:lnTo>
                    <a:pt x="37989" y="865"/>
                  </a:lnTo>
                  <a:lnTo>
                    <a:pt x="41266" y="2853"/>
                  </a:lnTo>
                  <a:lnTo>
                    <a:pt x="43451" y="5589"/>
                  </a:lnTo>
                  <a:lnTo>
                    <a:pt x="40235" y="18037"/>
                  </a:lnTo>
                  <a:lnTo>
                    <a:pt x="24642" y="44879"/>
                  </a:lnTo>
                  <a:lnTo>
                    <a:pt x="7792" y="71411"/>
                  </a:lnTo>
                  <a:lnTo>
                    <a:pt x="2514" y="84451"/>
                  </a:lnTo>
                  <a:lnTo>
                    <a:pt x="2520" y="92598"/>
                  </a:lnTo>
                  <a:lnTo>
                    <a:pt x="5626" y="95758"/>
                  </a:lnTo>
                  <a:lnTo>
                    <a:pt x="30889" y="105900"/>
                  </a:lnTo>
                  <a:lnTo>
                    <a:pt x="46646" y="111773"/>
                  </a:lnTo>
                  <a:lnTo>
                    <a:pt x="63056" y="121439"/>
                  </a:lnTo>
                  <a:lnTo>
                    <a:pt x="72231" y="132791"/>
                  </a:lnTo>
                  <a:lnTo>
                    <a:pt x="74678" y="138781"/>
                  </a:lnTo>
                  <a:lnTo>
                    <a:pt x="71752" y="156726"/>
                  </a:lnTo>
                  <a:lnTo>
                    <a:pt x="58204" y="184985"/>
                  </a:lnTo>
                  <a:lnTo>
                    <a:pt x="47497" y="197722"/>
                  </a:lnTo>
                  <a:lnTo>
                    <a:pt x="38035" y="203383"/>
                  </a:lnTo>
                  <a:lnTo>
                    <a:pt x="34947" y="202776"/>
                  </a:lnTo>
                  <a:lnTo>
                    <a:pt x="32888" y="200255"/>
                  </a:lnTo>
                  <a:lnTo>
                    <a:pt x="31516" y="196457"/>
                  </a:lnTo>
                  <a:lnTo>
                    <a:pt x="35121" y="1634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3998"/>
            <p:cNvSpPr/>
            <p:nvPr>
              <p:custDataLst>
                <p:tags r:id="rId24"/>
              </p:custDataLst>
            </p:nvPr>
          </p:nvSpPr>
          <p:spPr>
            <a:xfrm>
              <a:off x="3114764" y="1298092"/>
              <a:ext cx="83915" cy="147408"/>
            </a:xfrm>
            <a:custGeom>
              <a:avLst/>
              <a:gdLst/>
              <a:ahLst/>
              <a:cxnLst/>
              <a:rect l="0" t="0" r="0" b="0"/>
              <a:pathLst>
                <a:path w="83915" h="147408">
                  <a:moveTo>
                    <a:pt x="53886" y="16358"/>
                  </a:moveTo>
                  <a:lnTo>
                    <a:pt x="53886" y="16358"/>
                  </a:lnTo>
                  <a:lnTo>
                    <a:pt x="47798" y="10270"/>
                  </a:lnTo>
                  <a:lnTo>
                    <a:pt x="41265" y="10010"/>
                  </a:lnTo>
                  <a:lnTo>
                    <a:pt x="41186" y="3658"/>
                  </a:lnTo>
                  <a:lnTo>
                    <a:pt x="37815" y="3658"/>
                  </a:lnTo>
                  <a:lnTo>
                    <a:pt x="34279" y="1777"/>
                  </a:lnTo>
                  <a:lnTo>
                    <a:pt x="32348" y="287"/>
                  </a:lnTo>
                  <a:lnTo>
                    <a:pt x="30355" y="0"/>
                  </a:lnTo>
                  <a:lnTo>
                    <a:pt x="26259" y="1562"/>
                  </a:lnTo>
                  <a:lnTo>
                    <a:pt x="19987" y="6408"/>
                  </a:lnTo>
                  <a:lnTo>
                    <a:pt x="13660" y="15683"/>
                  </a:lnTo>
                  <a:lnTo>
                    <a:pt x="13195" y="25230"/>
                  </a:lnTo>
                  <a:lnTo>
                    <a:pt x="16045" y="35823"/>
                  </a:lnTo>
                  <a:lnTo>
                    <a:pt x="22016" y="45235"/>
                  </a:lnTo>
                  <a:lnTo>
                    <a:pt x="31255" y="52240"/>
                  </a:lnTo>
                  <a:lnTo>
                    <a:pt x="42417" y="57000"/>
                  </a:lnTo>
                  <a:lnTo>
                    <a:pt x="69727" y="63677"/>
                  </a:lnTo>
                  <a:lnTo>
                    <a:pt x="76919" y="69374"/>
                  </a:lnTo>
                  <a:lnTo>
                    <a:pt x="81762" y="76610"/>
                  </a:lnTo>
                  <a:lnTo>
                    <a:pt x="83914" y="84529"/>
                  </a:lnTo>
                  <a:lnTo>
                    <a:pt x="79227" y="96516"/>
                  </a:lnTo>
                  <a:lnTo>
                    <a:pt x="68676" y="111250"/>
                  </a:lnTo>
                  <a:lnTo>
                    <a:pt x="43609" y="133296"/>
                  </a:lnTo>
                  <a:lnTo>
                    <a:pt x="19405" y="144532"/>
                  </a:lnTo>
                  <a:lnTo>
                    <a:pt x="7752" y="147407"/>
                  </a:lnTo>
                  <a:lnTo>
                    <a:pt x="4080" y="146057"/>
                  </a:lnTo>
                  <a:lnTo>
                    <a:pt x="1632" y="143041"/>
                  </a:lnTo>
                  <a:lnTo>
                    <a:pt x="0" y="138913"/>
                  </a:lnTo>
                  <a:lnTo>
                    <a:pt x="3086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3999"/>
            <p:cNvSpPr/>
            <p:nvPr>
              <p:custDataLst>
                <p:tags r:id="rId25"/>
              </p:custDataLst>
            </p:nvPr>
          </p:nvSpPr>
          <p:spPr>
            <a:xfrm>
              <a:off x="3263900" y="1352550"/>
              <a:ext cx="3372" cy="63501"/>
            </a:xfrm>
            <a:custGeom>
              <a:avLst/>
              <a:gdLst/>
              <a:ahLst/>
              <a:cxnLst/>
              <a:rect l="0" t="0" r="0" b="0"/>
              <a:pathLst>
                <a:path w="3372" h="63501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3144" y="20722"/>
                  </a:lnTo>
                  <a:lnTo>
                    <a:pt x="414" y="49609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SMARTInkShape-4000"/>
            <p:cNvSpPr/>
            <p:nvPr>
              <p:custDataLst>
                <p:tags r:id="rId26"/>
              </p:custDataLst>
            </p:nvPr>
          </p:nvSpPr>
          <p:spPr>
            <a:xfrm>
              <a:off x="3263900" y="1301750"/>
              <a:ext cx="107951" cy="120651"/>
            </a:xfrm>
            <a:custGeom>
              <a:avLst/>
              <a:gdLst/>
              <a:ahLst/>
              <a:cxnLst/>
              <a:rect l="0" t="0" r="0" b="0"/>
              <a:pathLst>
                <a:path w="107951" h="1206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6959" y="21654"/>
                  </a:lnTo>
                  <a:lnTo>
                    <a:pt x="27104" y="44964"/>
                  </a:lnTo>
                  <a:lnTo>
                    <a:pt x="31138" y="76268"/>
                  </a:lnTo>
                  <a:lnTo>
                    <a:pt x="31714" y="99606"/>
                  </a:lnTo>
                  <a:lnTo>
                    <a:pt x="31740" y="90896"/>
                  </a:lnTo>
                  <a:lnTo>
                    <a:pt x="41860" y="68168"/>
                  </a:lnTo>
                  <a:lnTo>
                    <a:pt x="62831" y="41139"/>
                  </a:lnTo>
                  <a:lnTo>
                    <a:pt x="69788" y="35923"/>
                  </a:lnTo>
                  <a:lnTo>
                    <a:pt x="73337" y="36648"/>
                  </a:lnTo>
                  <a:lnTo>
                    <a:pt x="81042" y="43099"/>
                  </a:lnTo>
                  <a:lnTo>
                    <a:pt x="93314" y="62002"/>
                  </a:lnTo>
                  <a:lnTo>
                    <a:pt x="99145" y="82106"/>
                  </a:lnTo>
                  <a:lnTo>
                    <a:pt x="103158" y="110479"/>
                  </a:lnTo>
                  <a:lnTo>
                    <a:pt x="1079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SMARTInkShape-4001"/>
            <p:cNvSpPr/>
            <p:nvPr>
              <p:custDataLst>
                <p:tags r:id="rId27"/>
              </p:custDataLst>
            </p:nvPr>
          </p:nvSpPr>
          <p:spPr>
            <a:xfrm>
              <a:off x="3461894" y="1320800"/>
              <a:ext cx="99805" cy="96220"/>
            </a:xfrm>
            <a:custGeom>
              <a:avLst/>
              <a:gdLst/>
              <a:ahLst/>
              <a:cxnLst/>
              <a:rect l="0" t="0" r="0" b="0"/>
              <a:pathLst>
                <a:path w="99805" h="96220">
                  <a:moveTo>
                    <a:pt x="11556" y="0"/>
                  </a:moveTo>
                  <a:lnTo>
                    <a:pt x="11556" y="0"/>
                  </a:lnTo>
                  <a:lnTo>
                    <a:pt x="10851" y="10845"/>
                  </a:lnTo>
                  <a:lnTo>
                    <a:pt x="2718" y="42063"/>
                  </a:lnTo>
                  <a:lnTo>
                    <a:pt x="0" y="59422"/>
                  </a:lnTo>
                  <a:lnTo>
                    <a:pt x="1246" y="67097"/>
                  </a:lnTo>
                  <a:lnTo>
                    <a:pt x="2566" y="70131"/>
                  </a:lnTo>
                  <a:lnTo>
                    <a:pt x="4151" y="72154"/>
                  </a:lnTo>
                  <a:lnTo>
                    <a:pt x="7795" y="74402"/>
                  </a:lnTo>
                  <a:lnTo>
                    <a:pt x="9754" y="73590"/>
                  </a:lnTo>
                  <a:lnTo>
                    <a:pt x="26806" y="51623"/>
                  </a:lnTo>
                  <a:lnTo>
                    <a:pt x="39315" y="26974"/>
                  </a:lnTo>
                  <a:lnTo>
                    <a:pt x="41532" y="19514"/>
                  </a:lnTo>
                  <a:lnTo>
                    <a:pt x="42124" y="18654"/>
                  </a:lnTo>
                  <a:lnTo>
                    <a:pt x="42518" y="19492"/>
                  </a:lnTo>
                  <a:lnTo>
                    <a:pt x="42780" y="21461"/>
                  </a:lnTo>
                  <a:lnTo>
                    <a:pt x="38211" y="52511"/>
                  </a:lnTo>
                  <a:lnTo>
                    <a:pt x="39209" y="74825"/>
                  </a:lnTo>
                  <a:lnTo>
                    <a:pt x="40575" y="81634"/>
                  </a:lnTo>
                  <a:lnTo>
                    <a:pt x="43602" y="86878"/>
                  </a:lnTo>
                  <a:lnTo>
                    <a:pt x="52609" y="94586"/>
                  </a:lnTo>
                  <a:lnTo>
                    <a:pt x="57269" y="96219"/>
                  </a:lnTo>
                  <a:lnTo>
                    <a:pt x="66210" y="96151"/>
                  </a:lnTo>
                  <a:lnTo>
                    <a:pt x="85919" y="82033"/>
                  </a:lnTo>
                  <a:lnTo>
                    <a:pt x="95876" y="65857"/>
                  </a:lnTo>
                  <a:lnTo>
                    <a:pt x="99520" y="56605"/>
                  </a:lnTo>
                  <a:lnTo>
                    <a:pt x="99804" y="40680"/>
                  </a:lnTo>
                  <a:lnTo>
                    <a:pt x="95228" y="27958"/>
                  </a:lnTo>
                  <a:lnTo>
                    <a:pt x="81406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4002"/>
            <p:cNvSpPr/>
            <p:nvPr>
              <p:custDataLst>
                <p:tags r:id="rId28"/>
              </p:custDataLst>
            </p:nvPr>
          </p:nvSpPr>
          <p:spPr>
            <a:xfrm>
              <a:off x="3643320" y="1245483"/>
              <a:ext cx="46031" cy="124104"/>
            </a:xfrm>
            <a:custGeom>
              <a:avLst/>
              <a:gdLst/>
              <a:ahLst/>
              <a:cxnLst/>
              <a:rect l="0" t="0" r="0" b="0"/>
              <a:pathLst>
                <a:path w="46031" h="124104">
                  <a:moveTo>
                    <a:pt x="14280" y="5467"/>
                  </a:moveTo>
                  <a:lnTo>
                    <a:pt x="14280" y="5467"/>
                  </a:lnTo>
                  <a:lnTo>
                    <a:pt x="17651" y="2096"/>
                  </a:lnTo>
                  <a:lnTo>
                    <a:pt x="23069" y="441"/>
                  </a:lnTo>
                  <a:lnTo>
                    <a:pt x="26489" y="0"/>
                  </a:lnTo>
                  <a:lnTo>
                    <a:pt x="28769" y="1116"/>
                  </a:lnTo>
                  <a:lnTo>
                    <a:pt x="30290" y="3272"/>
                  </a:lnTo>
                  <a:lnTo>
                    <a:pt x="31303" y="6121"/>
                  </a:lnTo>
                  <a:lnTo>
                    <a:pt x="25988" y="23613"/>
                  </a:lnTo>
                  <a:lnTo>
                    <a:pt x="12105" y="53412"/>
                  </a:lnTo>
                  <a:lnTo>
                    <a:pt x="4376" y="74989"/>
                  </a:lnTo>
                  <a:lnTo>
                    <a:pt x="0" y="94221"/>
                  </a:lnTo>
                  <a:lnTo>
                    <a:pt x="408" y="107472"/>
                  </a:lnTo>
                  <a:lnTo>
                    <a:pt x="2209" y="112276"/>
                  </a:lnTo>
                  <a:lnTo>
                    <a:pt x="7975" y="119495"/>
                  </a:lnTo>
                  <a:lnTo>
                    <a:pt x="17122" y="123174"/>
                  </a:lnTo>
                  <a:lnTo>
                    <a:pt x="26832" y="124103"/>
                  </a:lnTo>
                  <a:lnTo>
                    <a:pt x="46030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SMARTInkShape-4003"/>
            <p:cNvSpPr/>
            <p:nvPr>
              <p:custDataLst>
                <p:tags r:id="rId29"/>
              </p:custDataLst>
            </p:nvPr>
          </p:nvSpPr>
          <p:spPr>
            <a:xfrm>
              <a:off x="3638550" y="13335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9" name="SMARTInkShape-Group783"/>
          <p:cNvGrpSpPr/>
          <p:nvPr/>
        </p:nvGrpSpPr>
        <p:grpSpPr>
          <a:xfrm>
            <a:off x="2175530" y="1278115"/>
            <a:ext cx="269221" cy="218965"/>
            <a:chOff x="2175530" y="1278115"/>
            <a:chExt cx="269221" cy="218965"/>
          </a:xfrm>
        </p:grpSpPr>
        <p:sp>
          <p:nvSpPr>
            <p:cNvPr id="526" name="SMARTInkShape-4004"/>
            <p:cNvSpPr/>
            <p:nvPr>
              <p:custDataLst>
                <p:tags r:id="rId18"/>
              </p:custDataLst>
            </p:nvPr>
          </p:nvSpPr>
          <p:spPr>
            <a:xfrm>
              <a:off x="2366644" y="1278115"/>
              <a:ext cx="78107" cy="172277"/>
            </a:xfrm>
            <a:custGeom>
              <a:avLst/>
              <a:gdLst/>
              <a:ahLst/>
              <a:cxnLst/>
              <a:rect l="0" t="0" r="0" b="0"/>
              <a:pathLst>
                <a:path w="78107" h="172277">
                  <a:moveTo>
                    <a:pt x="46356" y="10935"/>
                  </a:moveTo>
                  <a:lnTo>
                    <a:pt x="46356" y="10935"/>
                  </a:lnTo>
                  <a:lnTo>
                    <a:pt x="40889" y="0"/>
                  </a:lnTo>
                  <a:lnTo>
                    <a:pt x="40595" y="823"/>
                  </a:lnTo>
                  <a:lnTo>
                    <a:pt x="36712" y="26180"/>
                  </a:lnTo>
                  <a:lnTo>
                    <a:pt x="29370" y="50401"/>
                  </a:lnTo>
                  <a:lnTo>
                    <a:pt x="19757" y="78570"/>
                  </a:lnTo>
                  <a:lnTo>
                    <a:pt x="10780" y="105200"/>
                  </a:lnTo>
                  <a:lnTo>
                    <a:pt x="3969" y="129266"/>
                  </a:lnTo>
                  <a:lnTo>
                    <a:pt x="0" y="149604"/>
                  </a:lnTo>
                  <a:lnTo>
                    <a:pt x="589" y="163347"/>
                  </a:lnTo>
                  <a:lnTo>
                    <a:pt x="3850" y="167577"/>
                  </a:lnTo>
                  <a:lnTo>
                    <a:pt x="15000" y="172276"/>
                  </a:lnTo>
                  <a:lnTo>
                    <a:pt x="31244" y="170601"/>
                  </a:lnTo>
                  <a:lnTo>
                    <a:pt x="48106" y="165153"/>
                  </a:lnTo>
                  <a:lnTo>
                    <a:pt x="78106" y="144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4005"/>
            <p:cNvSpPr/>
            <p:nvPr>
              <p:custDataLst>
                <p:tags r:id="rId19"/>
              </p:custDataLst>
            </p:nvPr>
          </p:nvSpPr>
          <p:spPr>
            <a:xfrm>
              <a:off x="2175530" y="1359423"/>
              <a:ext cx="130528" cy="137657"/>
            </a:xfrm>
            <a:custGeom>
              <a:avLst/>
              <a:gdLst/>
              <a:ahLst/>
              <a:cxnLst/>
              <a:rect l="0" t="0" r="0" b="0"/>
              <a:pathLst>
                <a:path w="130528" h="137657">
                  <a:moveTo>
                    <a:pt x="21570" y="12177"/>
                  </a:moveTo>
                  <a:lnTo>
                    <a:pt x="21570" y="12177"/>
                  </a:lnTo>
                  <a:lnTo>
                    <a:pt x="21570" y="0"/>
                  </a:lnTo>
                  <a:lnTo>
                    <a:pt x="12136" y="30703"/>
                  </a:lnTo>
                  <a:lnTo>
                    <a:pt x="7264" y="55924"/>
                  </a:lnTo>
                  <a:lnTo>
                    <a:pt x="2747" y="79833"/>
                  </a:lnTo>
                  <a:lnTo>
                    <a:pt x="0" y="109364"/>
                  </a:lnTo>
                  <a:lnTo>
                    <a:pt x="2106" y="122399"/>
                  </a:lnTo>
                  <a:lnTo>
                    <a:pt x="3655" y="125875"/>
                  </a:lnTo>
                  <a:lnTo>
                    <a:pt x="5393" y="128192"/>
                  </a:lnTo>
                  <a:lnTo>
                    <a:pt x="7963" y="128326"/>
                  </a:lnTo>
                  <a:lnTo>
                    <a:pt x="14582" y="124712"/>
                  </a:lnTo>
                  <a:lnTo>
                    <a:pt x="26241" y="108002"/>
                  </a:lnTo>
                  <a:lnTo>
                    <a:pt x="38633" y="78434"/>
                  </a:lnTo>
                  <a:lnTo>
                    <a:pt x="47871" y="49604"/>
                  </a:lnTo>
                  <a:lnTo>
                    <a:pt x="51705" y="36672"/>
                  </a:lnTo>
                  <a:lnTo>
                    <a:pt x="52244" y="37679"/>
                  </a:lnTo>
                  <a:lnTo>
                    <a:pt x="51226" y="63337"/>
                  </a:lnTo>
                  <a:lnTo>
                    <a:pt x="50112" y="94834"/>
                  </a:lnTo>
                  <a:lnTo>
                    <a:pt x="53305" y="114530"/>
                  </a:lnTo>
                  <a:lnTo>
                    <a:pt x="59429" y="130339"/>
                  </a:lnTo>
                  <a:lnTo>
                    <a:pt x="63742" y="134696"/>
                  </a:lnTo>
                  <a:lnTo>
                    <a:pt x="68735" y="136895"/>
                  </a:lnTo>
                  <a:lnTo>
                    <a:pt x="74180" y="137656"/>
                  </a:lnTo>
                  <a:lnTo>
                    <a:pt x="87756" y="130975"/>
                  </a:lnTo>
                  <a:lnTo>
                    <a:pt x="95327" y="125242"/>
                  </a:lnTo>
                  <a:lnTo>
                    <a:pt x="116096" y="93577"/>
                  </a:lnTo>
                  <a:lnTo>
                    <a:pt x="125436" y="70697"/>
                  </a:lnTo>
                  <a:lnTo>
                    <a:pt x="130527" y="50886"/>
                  </a:lnTo>
                  <a:lnTo>
                    <a:pt x="129520" y="248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SMARTInkShape-4006"/>
            <p:cNvSpPr/>
            <p:nvPr>
              <p:custDataLst>
                <p:tags r:id="rId20"/>
              </p:custDataLst>
            </p:nvPr>
          </p:nvSpPr>
          <p:spPr>
            <a:xfrm>
              <a:off x="2362200" y="13970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4"/>
                  </a:lnTo>
                  <a:lnTo>
                    <a:pt x="32325" y="579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5" name="SMARTInkShape-Group784"/>
          <p:cNvGrpSpPr/>
          <p:nvPr/>
        </p:nvGrpSpPr>
        <p:grpSpPr>
          <a:xfrm>
            <a:off x="1545994" y="1187698"/>
            <a:ext cx="491387" cy="344852"/>
            <a:chOff x="1545994" y="1187698"/>
            <a:chExt cx="491387" cy="344852"/>
          </a:xfrm>
        </p:grpSpPr>
        <p:sp>
          <p:nvSpPr>
            <p:cNvPr id="530" name="SMARTInkShape-4007"/>
            <p:cNvSpPr/>
            <p:nvPr>
              <p:custDataLst>
                <p:tags r:id="rId13"/>
              </p:custDataLst>
            </p:nvPr>
          </p:nvSpPr>
          <p:spPr>
            <a:xfrm>
              <a:off x="1858539" y="1411246"/>
              <a:ext cx="178842" cy="121304"/>
            </a:xfrm>
            <a:custGeom>
              <a:avLst/>
              <a:gdLst/>
              <a:ahLst/>
              <a:cxnLst/>
              <a:rect l="0" t="0" r="0" b="0"/>
              <a:pathLst>
                <a:path w="178842" h="121304">
                  <a:moveTo>
                    <a:pt x="33761" y="17504"/>
                  </a:moveTo>
                  <a:lnTo>
                    <a:pt x="33761" y="17504"/>
                  </a:lnTo>
                  <a:lnTo>
                    <a:pt x="19258" y="28349"/>
                  </a:lnTo>
                  <a:lnTo>
                    <a:pt x="7043" y="44941"/>
                  </a:lnTo>
                  <a:lnTo>
                    <a:pt x="1190" y="59567"/>
                  </a:lnTo>
                  <a:lnTo>
                    <a:pt x="0" y="73593"/>
                  </a:lnTo>
                  <a:lnTo>
                    <a:pt x="670" y="80297"/>
                  </a:lnTo>
                  <a:lnTo>
                    <a:pt x="3234" y="85471"/>
                  </a:lnTo>
                  <a:lnTo>
                    <a:pt x="11727" y="93102"/>
                  </a:lnTo>
                  <a:lnTo>
                    <a:pt x="16955" y="94714"/>
                  </a:lnTo>
                  <a:lnTo>
                    <a:pt x="28408" y="94623"/>
                  </a:lnTo>
                  <a:lnTo>
                    <a:pt x="40555" y="86587"/>
                  </a:lnTo>
                  <a:lnTo>
                    <a:pt x="57411" y="66195"/>
                  </a:lnTo>
                  <a:lnTo>
                    <a:pt x="65439" y="50433"/>
                  </a:lnTo>
                  <a:lnTo>
                    <a:pt x="69007" y="34021"/>
                  </a:lnTo>
                  <a:lnTo>
                    <a:pt x="67841" y="27809"/>
                  </a:lnTo>
                  <a:lnTo>
                    <a:pt x="64948" y="22963"/>
                  </a:lnTo>
                  <a:lnTo>
                    <a:pt x="60902" y="19027"/>
                  </a:lnTo>
                  <a:lnTo>
                    <a:pt x="50763" y="14653"/>
                  </a:lnTo>
                  <a:lnTo>
                    <a:pt x="40612" y="13415"/>
                  </a:lnTo>
                  <a:lnTo>
                    <a:pt x="33748" y="15216"/>
                  </a:lnTo>
                  <a:lnTo>
                    <a:pt x="31636" y="17390"/>
                  </a:lnTo>
                  <a:lnTo>
                    <a:pt x="29289" y="23568"/>
                  </a:lnTo>
                  <a:lnTo>
                    <a:pt x="30780" y="25780"/>
                  </a:lnTo>
                  <a:lnTo>
                    <a:pt x="38081" y="28238"/>
                  </a:lnTo>
                  <a:lnTo>
                    <a:pt x="57462" y="22879"/>
                  </a:lnTo>
                  <a:lnTo>
                    <a:pt x="88589" y="9132"/>
                  </a:lnTo>
                  <a:lnTo>
                    <a:pt x="112242" y="0"/>
                  </a:lnTo>
                  <a:lnTo>
                    <a:pt x="112893" y="895"/>
                  </a:lnTo>
                  <a:lnTo>
                    <a:pt x="111735" y="5654"/>
                  </a:lnTo>
                  <a:lnTo>
                    <a:pt x="106986" y="10591"/>
                  </a:lnTo>
                  <a:lnTo>
                    <a:pt x="103745" y="12895"/>
                  </a:lnTo>
                  <a:lnTo>
                    <a:pt x="102289" y="15843"/>
                  </a:lnTo>
                  <a:lnTo>
                    <a:pt x="102553" y="22880"/>
                  </a:lnTo>
                  <a:lnTo>
                    <a:pt x="104317" y="25322"/>
                  </a:lnTo>
                  <a:lnTo>
                    <a:pt x="106904" y="26949"/>
                  </a:lnTo>
                  <a:lnTo>
                    <a:pt x="115658" y="28757"/>
                  </a:lnTo>
                  <a:lnTo>
                    <a:pt x="140420" y="29775"/>
                  </a:lnTo>
                  <a:lnTo>
                    <a:pt x="159952" y="30013"/>
                  </a:lnTo>
                  <a:lnTo>
                    <a:pt x="167277" y="32194"/>
                  </a:lnTo>
                  <a:lnTo>
                    <a:pt x="172866" y="35764"/>
                  </a:lnTo>
                  <a:lnTo>
                    <a:pt x="177298" y="40260"/>
                  </a:lnTo>
                  <a:lnTo>
                    <a:pt x="178841" y="46786"/>
                  </a:lnTo>
                  <a:lnTo>
                    <a:pt x="176793" y="63444"/>
                  </a:lnTo>
                  <a:lnTo>
                    <a:pt x="164335" y="89285"/>
                  </a:lnTo>
                  <a:lnTo>
                    <a:pt x="138210" y="116114"/>
                  </a:lnTo>
                  <a:lnTo>
                    <a:pt x="130042" y="121303"/>
                  </a:lnTo>
                  <a:lnTo>
                    <a:pt x="127582" y="120570"/>
                  </a:lnTo>
                  <a:lnTo>
                    <a:pt x="125941" y="117965"/>
                  </a:lnTo>
                  <a:lnTo>
                    <a:pt x="122661" y="1064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SMARTInkShape-4008"/>
            <p:cNvSpPr/>
            <p:nvPr>
              <p:custDataLst>
                <p:tags r:id="rId14"/>
              </p:custDataLst>
            </p:nvPr>
          </p:nvSpPr>
          <p:spPr>
            <a:xfrm>
              <a:off x="1748955" y="1384300"/>
              <a:ext cx="54446" cy="120651"/>
            </a:xfrm>
            <a:custGeom>
              <a:avLst/>
              <a:gdLst/>
              <a:ahLst/>
              <a:cxnLst/>
              <a:rect l="0" t="0" r="0" b="0"/>
              <a:pathLst>
                <a:path w="54446" h="120651">
                  <a:moveTo>
                    <a:pt x="41745" y="0"/>
                  </a:moveTo>
                  <a:lnTo>
                    <a:pt x="41745" y="0"/>
                  </a:lnTo>
                  <a:lnTo>
                    <a:pt x="30900" y="706"/>
                  </a:lnTo>
                  <a:lnTo>
                    <a:pt x="20697" y="3371"/>
                  </a:lnTo>
                  <a:lnTo>
                    <a:pt x="10989" y="14433"/>
                  </a:lnTo>
                  <a:lnTo>
                    <a:pt x="3381" y="31815"/>
                  </a:lnTo>
                  <a:lnTo>
                    <a:pt x="0" y="53651"/>
                  </a:lnTo>
                  <a:lnTo>
                    <a:pt x="379" y="75586"/>
                  </a:lnTo>
                  <a:lnTo>
                    <a:pt x="4310" y="94977"/>
                  </a:lnTo>
                  <a:lnTo>
                    <a:pt x="13113" y="108299"/>
                  </a:lnTo>
                  <a:lnTo>
                    <a:pt x="27844" y="115161"/>
                  </a:lnTo>
                  <a:lnTo>
                    <a:pt x="5444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4009"/>
            <p:cNvSpPr/>
            <p:nvPr>
              <p:custDataLst>
                <p:tags r:id="rId15"/>
              </p:custDataLst>
            </p:nvPr>
          </p:nvSpPr>
          <p:spPr>
            <a:xfrm>
              <a:off x="1606550" y="1187698"/>
              <a:ext cx="40846" cy="304553"/>
            </a:xfrm>
            <a:custGeom>
              <a:avLst/>
              <a:gdLst/>
              <a:ahLst/>
              <a:cxnLst/>
              <a:rect l="0" t="0" r="0" b="0"/>
              <a:pathLst>
                <a:path w="40846" h="304553">
                  <a:moveTo>
                    <a:pt x="0" y="101352"/>
                  </a:moveTo>
                  <a:lnTo>
                    <a:pt x="0" y="101352"/>
                  </a:lnTo>
                  <a:lnTo>
                    <a:pt x="1881" y="82537"/>
                  </a:lnTo>
                  <a:lnTo>
                    <a:pt x="5070" y="53479"/>
                  </a:lnTo>
                  <a:lnTo>
                    <a:pt x="8838" y="26453"/>
                  </a:lnTo>
                  <a:lnTo>
                    <a:pt x="12643" y="1368"/>
                  </a:lnTo>
                  <a:lnTo>
                    <a:pt x="14073" y="124"/>
                  </a:lnTo>
                  <a:lnTo>
                    <a:pt x="15732" y="0"/>
                  </a:lnTo>
                  <a:lnTo>
                    <a:pt x="21438" y="30164"/>
                  </a:lnTo>
                  <a:lnTo>
                    <a:pt x="24170" y="46838"/>
                  </a:lnTo>
                  <a:lnTo>
                    <a:pt x="27402" y="65715"/>
                  </a:lnTo>
                  <a:lnTo>
                    <a:pt x="30968" y="86061"/>
                  </a:lnTo>
                  <a:lnTo>
                    <a:pt x="33345" y="108091"/>
                  </a:lnTo>
                  <a:lnTo>
                    <a:pt x="34930" y="131245"/>
                  </a:lnTo>
                  <a:lnTo>
                    <a:pt x="35987" y="155147"/>
                  </a:lnTo>
                  <a:lnTo>
                    <a:pt x="37397" y="176727"/>
                  </a:lnTo>
                  <a:lnTo>
                    <a:pt x="39042" y="196757"/>
                  </a:lnTo>
                  <a:lnTo>
                    <a:pt x="40845" y="215755"/>
                  </a:lnTo>
                  <a:lnTo>
                    <a:pt x="39085" y="246272"/>
                  </a:lnTo>
                  <a:lnTo>
                    <a:pt x="34304" y="270183"/>
                  </a:lnTo>
                  <a:lnTo>
                    <a:pt x="29828" y="287866"/>
                  </a:lnTo>
                  <a:lnTo>
                    <a:pt x="26941" y="293428"/>
                  </a:lnTo>
                  <a:lnTo>
                    <a:pt x="23605" y="297136"/>
                  </a:lnTo>
                  <a:lnTo>
                    <a:pt x="12700" y="304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SMARTInkShape-4010"/>
            <p:cNvSpPr/>
            <p:nvPr>
              <p:custDataLst>
                <p:tags r:id="rId16"/>
              </p:custDataLst>
            </p:nvPr>
          </p:nvSpPr>
          <p:spPr>
            <a:xfrm>
              <a:off x="1593850" y="13970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6367" y="12700"/>
                  </a:lnTo>
                  <a:lnTo>
                    <a:pt x="48408" y="11289"/>
                  </a:lnTo>
                  <a:lnTo>
                    <a:pt x="74666" y="595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SMARTInkShape-4011"/>
            <p:cNvSpPr/>
            <p:nvPr>
              <p:custDataLst>
                <p:tags r:id="rId17"/>
              </p:custDataLst>
            </p:nvPr>
          </p:nvSpPr>
          <p:spPr>
            <a:xfrm>
              <a:off x="1545994" y="1206500"/>
              <a:ext cx="92307" cy="308033"/>
            </a:xfrm>
            <a:custGeom>
              <a:avLst/>
              <a:gdLst/>
              <a:ahLst/>
              <a:cxnLst/>
              <a:rect l="0" t="0" r="0" b="0"/>
              <a:pathLst>
                <a:path w="92307" h="308033">
                  <a:moveTo>
                    <a:pt x="92306" y="0"/>
                  </a:moveTo>
                  <a:lnTo>
                    <a:pt x="92306" y="0"/>
                  </a:lnTo>
                  <a:lnTo>
                    <a:pt x="86531" y="28875"/>
                  </a:lnTo>
                  <a:lnTo>
                    <a:pt x="83517" y="43945"/>
                  </a:lnTo>
                  <a:lnTo>
                    <a:pt x="80097" y="61046"/>
                  </a:lnTo>
                  <a:lnTo>
                    <a:pt x="75700" y="80209"/>
                  </a:lnTo>
                  <a:lnTo>
                    <a:pt x="70652" y="100745"/>
                  </a:lnTo>
                  <a:lnTo>
                    <a:pt x="65170" y="122197"/>
                  </a:lnTo>
                  <a:lnTo>
                    <a:pt x="58693" y="143553"/>
                  </a:lnTo>
                  <a:lnTo>
                    <a:pt x="51553" y="164847"/>
                  </a:lnTo>
                  <a:lnTo>
                    <a:pt x="43971" y="186098"/>
                  </a:lnTo>
                  <a:lnTo>
                    <a:pt x="36799" y="206615"/>
                  </a:lnTo>
                  <a:lnTo>
                    <a:pt x="29902" y="226643"/>
                  </a:lnTo>
                  <a:lnTo>
                    <a:pt x="23186" y="246346"/>
                  </a:lnTo>
                  <a:lnTo>
                    <a:pt x="11962" y="275763"/>
                  </a:lnTo>
                  <a:lnTo>
                    <a:pt x="1473" y="302546"/>
                  </a:lnTo>
                  <a:lnTo>
                    <a:pt x="0" y="307531"/>
                  </a:lnTo>
                  <a:lnTo>
                    <a:pt x="430" y="308032"/>
                  </a:lnTo>
                  <a:lnTo>
                    <a:pt x="9756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36" name="SMARTInkShape-4012"/>
          <p:cNvSpPr/>
          <p:nvPr>
            <p:custDataLst>
              <p:tags r:id="rId12"/>
            </p:custDataLst>
          </p:nvPr>
        </p:nvSpPr>
        <p:spPr>
          <a:xfrm>
            <a:off x="4178300" y="2833396"/>
            <a:ext cx="989439" cy="87605"/>
          </a:xfrm>
          <a:custGeom>
            <a:avLst/>
            <a:gdLst/>
            <a:ahLst/>
            <a:cxnLst/>
            <a:rect l="0" t="0" r="0" b="0"/>
            <a:pathLst>
              <a:path w="989439" h="87605">
                <a:moveTo>
                  <a:pt x="0" y="87604"/>
                </a:moveTo>
                <a:lnTo>
                  <a:pt x="0" y="87604"/>
                </a:lnTo>
                <a:lnTo>
                  <a:pt x="0" y="84233"/>
                </a:lnTo>
                <a:lnTo>
                  <a:pt x="1411" y="83240"/>
                </a:lnTo>
                <a:lnTo>
                  <a:pt x="31161" y="74774"/>
                </a:lnTo>
                <a:lnTo>
                  <a:pt x="57123" y="69437"/>
                </a:lnTo>
                <a:lnTo>
                  <a:pt x="71949" y="67026"/>
                </a:lnTo>
                <a:lnTo>
                  <a:pt x="89594" y="64007"/>
                </a:lnTo>
                <a:lnTo>
                  <a:pt x="109118" y="60584"/>
                </a:lnTo>
                <a:lnTo>
                  <a:pt x="129895" y="56891"/>
                </a:lnTo>
                <a:lnTo>
                  <a:pt x="155036" y="53017"/>
                </a:lnTo>
                <a:lnTo>
                  <a:pt x="183085" y="49024"/>
                </a:lnTo>
                <a:lnTo>
                  <a:pt x="213073" y="44951"/>
                </a:lnTo>
                <a:lnTo>
                  <a:pt x="245060" y="41529"/>
                </a:lnTo>
                <a:lnTo>
                  <a:pt x="278379" y="38543"/>
                </a:lnTo>
                <a:lnTo>
                  <a:pt x="312586" y="35847"/>
                </a:lnTo>
                <a:lnTo>
                  <a:pt x="347385" y="32638"/>
                </a:lnTo>
                <a:lnTo>
                  <a:pt x="382579" y="29088"/>
                </a:lnTo>
                <a:lnTo>
                  <a:pt x="418036" y="25310"/>
                </a:lnTo>
                <a:lnTo>
                  <a:pt x="455080" y="22086"/>
                </a:lnTo>
                <a:lnTo>
                  <a:pt x="493181" y="19231"/>
                </a:lnTo>
                <a:lnTo>
                  <a:pt x="531987" y="16622"/>
                </a:lnTo>
                <a:lnTo>
                  <a:pt x="570558" y="14177"/>
                </a:lnTo>
                <a:lnTo>
                  <a:pt x="608972" y="11841"/>
                </a:lnTo>
                <a:lnTo>
                  <a:pt x="647281" y="9579"/>
                </a:lnTo>
                <a:lnTo>
                  <a:pt x="684110" y="8071"/>
                </a:lnTo>
                <a:lnTo>
                  <a:pt x="719951" y="7065"/>
                </a:lnTo>
                <a:lnTo>
                  <a:pt x="755135" y="6395"/>
                </a:lnTo>
                <a:lnTo>
                  <a:pt x="788467" y="5948"/>
                </a:lnTo>
                <a:lnTo>
                  <a:pt x="820568" y="5650"/>
                </a:lnTo>
                <a:lnTo>
                  <a:pt x="851845" y="5451"/>
                </a:lnTo>
                <a:lnTo>
                  <a:pt x="879046" y="5319"/>
                </a:lnTo>
                <a:lnTo>
                  <a:pt x="903531" y="5230"/>
                </a:lnTo>
                <a:lnTo>
                  <a:pt x="926204" y="5172"/>
                </a:lnTo>
                <a:lnTo>
                  <a:pt x="944142" y="5132"/>
                </a:lnTo>
                <a:lnTo>
                  <a:pt x="971598" y="5089"/>
                </a:lnTo>
                <a:lnTo>
                  <a:pt x="985682" y="3188"/>
                </a:lnTo>
                <a:lnTo>
                  <a:pt x="989438" y="1693"/>
                </a:lnTo>
                <a:lnTo>
                  <a:pt x="988414" y="697"/>
                </a:lnTo>
                <a:lnTo>
                  <a:pt x="965180" y="0"/>
                </a:lnTo>
                <a:lnTo>
                  <a:pt x="948253" y="979"/>
                </a:lnTo>
                <a:lnTo>
                  <a:pt x="928501" y="2337"/>
                </a:lnTo>
                <a:lnTo>
                  <a:pt x="903340" y="3949"/>
                </a:lnTo>
                <a:lnTo>
                  <a:pt x="874571" y="5728"/>
                </a:lnTo>
                <a:lnTo>
                  <a:pt x="843397" y="7620"/>
                </a:lnTo>
                <a:lnTo>
                  <a:pt x="809210" y="9587"/>
                </a:lnTo>
                <a:lnTo>
                  <a:pt x="773012" y="11604"/>
                </a:lnTo>
                <a:lnTo>
                  <a:pt x="735474" y="13654"/>
                </a:lnTo>
                <a:lnTo>
                  <a:pt x="695633" y="15726"/>
                </a:lnTo>
                <a:lnTo>
                  <a:pt x="654255" y="17813"/>
                </a:lnTo>
                <a:lnTo>
                  <a:pt x="611853" y="19910"/>
                </a:lnTo>
                <a:lnTo>
                  <a:pt x="568769" y="22719"/>
                </a:lnTo>
                <a:lnTo>
                  <a:pt x="525230" y="26003"/>
                </a:lnTo>
                <a:lnTo>
                  <a:pt x="481387" y="29603"/>
                </a:lnTo>
                <a:lnTo>
                  <a:pt x="438047" y="32709"/>
                </a:lnTo>
                <a:lnTo>
                  <a:pt x="395042" y="35485"/>
                </a:lnTo>
                <a:lnTo>
                  <a:pt x="352261" y="38042"/>
                </a:lnTo>
                <a:lnTo>
                  <a:pt x="313158" y="41157"/>
                </a:lnTo>
                <a:lnTo>
                  <a:pt x="276506" y="44645"/>
                </a:lnTo>
                <a:lnTo>
                  <a:pt x="241487" y="48381"/>
                </a:lnTo>
                <a:lnTo>
                  <a:pt x="210380" y="50872"/>
                </a:lnTo>
                <a:lnTo>
                  <a:pt x="181881" y="52533"/>
                </a:lnTo>
                <a:lnTo>
                  <a:pt x="155121" y="53640"/>
                </a:lnTo>
                <a:lnTo>
                  <a:pt x="132342" y="55084"/>
                </a:lnTo>
                <a:lnTo>
                  <a:pt x="112216" y="56751"/>
                </a:lnTo>
                <a:lnTo>
                  <a:pt x="80918" y="59781"/>
                </a:lnTo>
                <a:lnTo>
                  <a:pt x="62860" y="61486"/>
                </a:lnTo>
                <a:lnTo>
                  <a:pt x="78049" y="61286"/>
                </a:lnTo>
                <a:lnTo>
                  <a:pt x="107596" y="58739"/>
                </a:lnTo>
                <a:lnTo>
                  <a:pt x="128881" y="57071"/>
                </a:lnTo>
                <a:lnTo>
                  <a:pt x="153654" y="55254"/>
                </a:lnTo>
                <a:lnTo>
                  <a:pt x="180753" y="53338"/>
                </a:lnTo>
                <a:lnTo>
                  <a:pt x="213635" y="50649"/>
                </a:lnTo>
                <a:lnTo>
                  <a:pt x="250373" y="47445"/>
                </a:lnTo>
                <a:lnTo>
                  <a:pt x="289682" y="43898"/>
                </a:lnTo>
                <a:lnTo>
                  <a:pt x="330705" y="41533"/>
                </a:lnTo>
                <a:lnTo>
                  <a:pt x="372870" y="39957"/>
                </a:lnTo>
                <a:lnTo>
                  <a:pt x="415797" y="38906"/>
                </a:lnTo>
                <a:lnTo>
                  <a:pt x="459231" y="37500"/>
                </a:lnTo>
                <a:lnTo>
                  <a:pt x="503004" y="35856"/>
                </a:lnTo>
                <a:lnTo>
                  <a:pt x="547003" y="34056"/>
                </a:lnTo>
                <a:lnTo>
                  <a:pt x="591152" y="32149"/>
                </a:lnTo>
                <a:lnTo>
                  <a:pt x="635401" y="30173"/>
                </a:lnTo>
                <a:lnTo>
                  <a:pt x="679717" y="28150"/>
                </a:lnTo>
                <a:lnTo>
                  <a:pt x="720551" y="26801"/>
                </a:lnTo>
                <a:lnTo>
                  <a:pt x="759061" y="25902"/>
                </a:lnTo>
                <a:lnTo>
                  <a:pt x="796024" y="25303"/>
                </a:lnTo>
                <a:lnTo>
                  <a:pt x="827016" y="24903"/>
                </a:lnTo>
                <a:lnTo>
                  <a:pt x="854028" y="24637"/>
                </a:lnTo>
                <a:lnTo>
                  <a:pt x="878385" y="24459"/>
                </a:lnTo>
                <a:lnTo>
                  <a:pt x="897445" y="24341"/>
                </a:lnTo>
                <a:lnTo>
                  <a:pt x="926150" y="24209"/>
                </a:lnTo>
                <a:lnTo>
                  <a:pt x="937951" y="24135"/>
                </a:lnTo>
                <a:lnTo>
                  <a:pt x="918282" y="25999"/>
                </a:lnTo>
                <a:lnTo>
                  <a:pt x="902171" y="27484"/>
                </a:lnTo>
                <a:lnTo>
                  <a:pt x="876614" y="28474"/>
                </a:lnTo>
                <a:lnTo>
                  <a:pt x="844760" y="29134"/>
                </a:lnTo>
                <a:lnTo>
                  <a:pt x="808706" y="29574"/>
                </a:lnTo>
                <a:lnTo>
                  <a:pt x="767738" y="29867"/>
                </a:lnTo>
                <a:lnTo>
                  <a:pt x="723491" y="30063"/>
                </a:lnTo>
                <a:lnTo>
                  <a:pt x="677061" y="30193"/>
                </a:lnTo>
                <a:lnTo>
                  <a:pt x="629879" y="30986"/>
                </a:lnTo>
                <a:lnTo>
                  <a:pt x="582198" y="32219"/>
                </a:lnTo>
                <a:lnTo>
                  <a:pt x="534182" y="33748"/>
                </a:lnTo>
                <a:lnTo>
                  <a:pt x="502171" y="34767"/>
                </a:lnTo>
                <a:lnTo>
                  <a:pt x="438150" y="3680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413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374103" y="1644650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SMARTInkShape-Group969"/>
          <p:cNvGrpSpPr/>
          <p:nvPr/>
        </p:nvGrpSpPr>
        <p:grpSpPr>
          <a:xfrm>
            <a:off x="2387600" y="1240015"/>
            <a:ext cx="1327151" cy="560264"/>
            <a:chOff x="2387600" y="1240015"/>
            <a:chExt cx="1327151" cy="560264"/>
          </a:xfrm>
        </p:grpSpPr>
        <p:sp>
          <p:nvSpPr>
            <p:cNvPr id="125" name="SMARTInkShape-4810"/>
            <p:cNvSpPr/>
            <p:nvPr>
              <p:custDataLst>
                <p:tags r:id="rId27"/>
              </p:custDataLst>
            </p:nvPr>
          </p:nvSpPr>
          <p:spPr>
            <a:xfrm>
              <a:off x="2419350" y="1240015"/>
              <a:ext cx="11580" cy="391936"/>
            </a:xfrm>
            <a:custGeom>
              <a:avLst/>
              <a:gdLst/>
              <a:ahLst/>
              <a:cxnLst/>
              <a:rect l="0" t="0" r="0" b="0"/>
              <a:pathLst>
                <a:path w="11580" h="391936">
                  <a:moveTo>
                    <a:pt x="6350" y="10935"/>
                  </a:moveTo>
                  <a:lnTo>
                    <a:pt x="6350" y="10935"/>
                  </a:lnTo>
                  <a:lnTo>
                    <a:pt x="883" y="0"/>
                  </a:lnTo>
                  <a:lnTo>
                    <a:pt x="5244" y="18731"/>
                  </a:lnTo>
                  <a:lnTo>
                    <a:pt x="8916" y="48502"/>
                  </a:lnTo>
                  <a:lnTo>
                    <a:pt x="10177" y="68435"/>
                  </a:lnTo>
                  <a:lnTo>
                    <a:pt x="11018" y="90896"/>
                  </a:lnTo>
                  <a:lnTo>
                    <a:pt x="11579" y="115042"/>
                  </a:lnTo>
                  <a:lnTo>
                    <a:pt x="11247" y="140312"/>
                  </a:lnTo>
                  <a:lnTo>
                    <a:pt x="10320" y="166331"/>
                  </a:lnTo>
                  <a:lnTo>
                    <a:pt x="8997" y="192849"/>
                  </a:lnTo>
                  <a:lnTo>
                    <a:pt x="8115" y="217583"/>
                  </a:lnTo>
                  <a:lnTo>
                    <a:pt x="7527" y="241128"/>
                  </a:lnTo>
                  <a:lnTo>
                    <a:pt x="7134" y="263880"/>
                  </a:lnTo>
                  <a:lnTo>
                    <a:pt x="6167" y="284693"/>
                  </a:lnTo>
                  <a:lnTo>
                    <a:pt x="4817" y="304213"/>
                  </a:lnTo>
                  <a:lnTo>
                    <a:pt x="3212" y="322870"/>
                  </a:lnTo>
                  <a:lnTo>
                    <a:pt x="1427" y="351126"/>
                  </a:lnTo>
                  <a:lnTo>
                    <a:pt x="423" y="379138"/>
                  </a:lnTo>
                  <a:lnTo>
                    <a:pt x="0" y="391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4811"/>
            <p:cNvSpPr/>
            <p:nvPr>
              <p:custDataLst>
                <p:tags r:id="rId28"/>
              </p:custDataLst>
            </p:nvPr>
          </p:nvSpPr>
          <p:spPr>
            <a:xfrm>
              <a:off x="3413333" y="1329565"/>
              <a:ext cx="301418" cy="270709"/>
            </a:xfrm>
            <a:custGeom>
              <a:avLst/>
              <a:gdLst/>
              <a:ahLst/>
              <a:cxnLst/>
              <a:rect l="0" t="0" r="0" b="0"/>
              <a:pathLst>
                <a:path w="301418" h="270709">
                  <a:moveTo>
                    <a:pt x="66467" y="124585"/>
                  </a:moveTo>
                  <a:lnTo>
                    <a:pt x="66467" y="124585"/>
                  </a:lnTo>
                  <a:lnTo>
                    <a:pt x="36956" y="142163"/>
                  </a:lnTo>
                  <a:lnTo>
                    <a:pt x="20190" y="157797"/>
                  </a:lnTo>
                  <a:lnTo>
                    <a:pt x="8035" y="178857"/>
                  </a:lnTo>
                  <a:lnTo>
                    <a:pt x="1691" y="200447"/>
                  </a:lnTo>
                  <a:lnTo>
                    <a:pt x="0" y="211143"/>
                  </a:lnTo>
                  <a:lnTo>
                    <a:pt x="989" y="219685"/>
                  </a:lnTo>
                  <a:lnTo>
                    <a:pt x="7732" y="232938"/>
                  </a:lnTo>
                  <a:lnTo>
                    <a:pt x="12494" y="236332"/>
                  </a:lnTo>
                  <a:lnTo>
                    <a:pt x="17785" y="237888"/>
                  </a:lnTo>
                  <a:lnTo>
                    <a:pt x="23429" y="238221"/>
                  </a:lnTo>
                  <a:lnTo>
                    <a:pt x="29308" y="235620"/>
                  </a:lnTo>
                  <a:lnTo>
                    <a:pt x="41486" y="225204"/>
                  </a:lnTo>
                  <a:lnTo>
                    <a:pt x="52072" y="203642"/>
                  </a:lnTo>
                  <a:lnTo>
                    <a:pt x="60775" y="173832"/>
                  </a:lnTo>
                  <a:lnTo>
                    <a:pt x="64083" y="156005"/>
                  </a:lnTo>
                  <a:lnTo>
                    <a:pt x="66995" y="137065"/>
                  </a:lnTo>
                  <a:lnTo>
                    <a:pt x="69641" y="116677"/>
                  </a:lnTo>
                  <a:lnTo>
                    <a:pt x="72111" y="95324"/>
                  </a:lnTo>
                  <a:lnTo>
                    <a:pt x="74463" y="73328"/>
                  </a:lnTo>
                  <a:lnTo>
                    <a:pt x="76737" y="55136"/>
                  </a:lnTo>
                  <a:lnTo>
                    <a:pt x="81144" y="25515"/>
                  </a:lnTo>
                  <a:lnTo>
                    <a:pt x="80850" y="2489"/>
                  </a:lnTo>
                  <a:lnTo>
                    <a:pt x="79584" y="149"/>
                  </a:lnTo>
                  <a:lnTo>
                    <a:pt x="78034" y="0"/>
                  </a:lnTo>
                  <a:lnTo>
                    <a:pt x="76295" y="1312"/>
                  </a:lnTo>
                  <a:lnTo>
                    <a:pt x="72481" y="19702"/>
                  </a:lnTo>
                  <a:lnTo>
                    <a:pt x="70476" y="33497"/>
                  </a:lnTo>
                  <a:lnTo>
                    <a:pt x="69140" y="51865"/>
                  </a:lnTo>
                  <a:lnTo>
                    <a:pt x="68249" y="73283"/>
                  </a:lnTo>
                  <a:lnTo>
                    <a:pt x="67655" y="96734"/>
                  </a:lnTo>
                  <a:lnTo>
                    <a:pt x="67965" y="118717"/>
                  </a:lnTo>
                  <a:lnTo>
                    <a:pt x="68877" y="139723"/>
                  </a:lnTo>
                  <a:lnTo>
                    <a:pt x="70190" y="160077"/>
                  </a:lnTo>
                  <a:lnTo>
                    <a:pt x="72477" y="178585"/>
                  </a:lnTo>
                  <a:lnTo>
                    <a:pt x="75413" y="195863"/>
                  </a:lnTo>
                  <a:lnTo>
                    <a:pt x="83848" y="225408"/>
                  </a:lnTo>
                  <a:lnTo>
                    <a:pt x="97005" y="245595"/>
                  </a:lnTo>
                  <a:lnTo>
                    <a:pt x="103759" y="250414"/>
                  </a:lnTo>
                  <a:lnTo>
                    <a:pt x="110378" y="252216"/>
                  </a:lnTo>
                  <a:lnTo>
                    <a:pt x="116908" y="252005"/>
                  </a:lnTo>
                  <a:lnTo>
                    <a:pt x="131689" y="238601"/>
                  </a:lnTo>
                  <a:lnTo>
                    <a:pt x="146254" y="213359"/>
                  </a:lnTo>
                  <a:lnTo>
                    <a:pt x="152114" y="195762"/>
                  </a:lnTo>
                  <a:lnTo>
                    <a:pt x="157432" y="176270"/>
                  </a:lnTo>
                  <a:lnTo>
                    <a:pt x="161683" y="159041"/>
                  </a:lnTo>
                  <a:lnTo>
                    <a:pt x="168287" y="128610"/>
                  </a:lnTo>
                  <a:lnTo>
                    <a:pt x="167929" y="112263"/>
                  </a:lnTo>
                  <a:lnTo>
                    <a:pt x="165859" y="107903"/>
                  </a:lnTo>
                  <a:lnTo>
                    <a:pt x="163067" y="109936"/>
                  </a:lnTo>
                  <a:lnTo>
                    <a:pt x="156202" y="125365"/>
                  </a:lnTo>
                  <a:lnTo>
                    <a:pt x="150329" y="154330"/>
                  </a:lnTo>
                  <a:lnTo>
                    <a:pt x="147775" y="171932"/>
                  </a:lnTo>
                  <a:lnTo>
                    <a:pt x="146778" y="188605"/>
                  </a:lnTo>
                  <a:lnTo>
                    <a:pt x="147551" y="220301"/>
                  </a:lnTo>
                  <a:lnTo>
                    <a:pt x="154010" y="245207"/>
                  </a:lnTo>
                  <a:lnTo>
                    <a:pt x="158696" y="255800"/>
                  </a:lnTo>
                  <a:lnTo>
                    <a:pt x="164642" y="262861"/>
                  </a:lnTo>
                  <a:lnTo>
                    <a:pt x="178774" y="270708"/>
                  </a:lnTo>
                  <a:lnTo>
                    <a:pt x="186494" y="268567"/>
                  </a:lnTo>
                  <a:lnTo>
                    <a:pt x="202598" y="254899"/>
                  </a:lnTo>
                  <a:lnTo>
                    <a:pt x="215399" y="227187"/>
                  </a:lnTo>
                  <a:lnTo>
                    <a:pt x="220789" y="209920"/>
                  </a:lnTo>
                  <a:lnTo>
                    <a:pt x="226498" y="189236"/>
                  </a:lnTo>
                  <a:lnTo>
                    <a:pt x="232421" y="166275"/>
                  </a:lnTo>
                  <a:lnTo>
                    <a:pt x="238486" y="141795"/>
                  </a:lnTo>
                  <a:lnTo>
                    <a:pt x="243941" y="118419"/>
                  </a:lnTo>
                  <a:lnTo>
                    <a:pt x="248988" y="95780"/>
                  </a:lnTo>
                  <a:lnTo>
                    <a:pt x="253765" y="73632"/>
                  </a:lnTo>
                  <a:lnTo>
                    <a:pt x="257654" y="55338"/>
                  </a:lnTo>
                  <a:lnTo>
                    <a:pt x="263858" y="25605"/>
                  </a:lnTo>
                  <a:lnTo>
                    <a:pt x="265204" y="10038"/>
                  </a:lnTo>
                  <a:lnTo>
                    <a:pt x="264156" y="3825"/>
                  </a:lnTo>
                  <a:lnTo>
                    <a:pt x="263876" y="3156"/>
                  </a:lnTo>
                  <a:lnTo>
                    <a:pt x="253315" y="27378"/>
                  </a:lnTo>
                  <a:lnTo>
                    <a:pt x="248888" y="42847"/>
                  </a:lnTo>
                  <a:lnTo>
                    <a:pt x="244525" y="61626"/>
                  </a:lnTo>
                  <a:lnTo>
                    <a:pt x="240206" y="82613"/>
                  </a:lnTo>
                  <a:lnTo>
                    <a:pt x="238032" y="102953"/>
                  </a:lnTo>
                  <a:lnTo>
                    <a:pt x="237288" y="122864"/>
                  </a:lnTo>
                  <a:lnTo>
                    <a:pt x="237498" y="142488"/>
                  </a:lnTo>
                  <a:lnTo>
                    <a:pt x="239754" y="161215"/>
                  </a:lnTo>
                  <a:lnTo>
                    <a:pt x="243375" y="179343"/>
                  </a:lnTo>
                  <a:lnTo>
                    <a:pt x="247906" y="197074"/>
                  </a:lnTo>
                  <a:lnTo>
                    <a:pt x="260466" y="224300"/>
                  </a:lnTo>
                  <a:lnTo>
                    <a:pt x="274750" y="242986"/>
                  </a:lnTo>
                  <a:lnTo>
                    <a:pt x="301417" y="257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4812"/>
            <p:cNvSpPr/>
            <p:nvPr>
              <p:custDataLst>
                <p:tags r:id="rId29"/>
              </p:custDataLst>
            </p:nvPr>
          </p:nvSpPr>
          <p:spPr>
            <a:xfrm>
              <a:off x="3073400" y="1455270"/>
              <a:ext cx="317501" cy="169491"/>
            </a:xfrm>
            <a:custGeom>
              <a:avLst/>
              <a:gdLst/>
              <a:ahLst/>
              <a:cxnLst/>
              <a:rect l="0" t="0" r="0" b="0"/>
              <a:pathLst>
                <a:path w="317501" h="169491">
                  <a:moveTo>
                    <a:pt x="0" y="68730"/>
                  </a:moveTo>
                  <a:lnTo>
                    <a:pt x="0" y="68730"/>
                  </a:lnTo>
                  <a:lnTo>
                    <a:pt x="3371" y="45133"/>
                  </a:lnTo>
                  <a:lnTo>
                    <a:pt x="12209" y="16975"/>
                  </a:lnTo>
                  <a:lnTo>
                    <a:pt x="17312" y="10237"/>
                  </a:lnTo>
                  <a:lnTo>
                    <a:pt x="30507" y="870"/>
                  </a:lnTo>
                  <a:lnTo>
                    <a:pt x="47661" y="0"/>
                  </a:lnTo>
                  <a:lnTo>
                    <a:pt x="57174" y="1743"/>
                  </a:lnTo>
                  <a:lnTo>
                    <a:pt x="75270" y="14969"/>
                  </a:lnTo>
                  <a:lnTo>
                    <a:pt x="90603" y="35664"/>
                  </a:lnTo>
                  <a:lnTo>
                    <a:pt x="99770" y="61325"/>
                  </a:lnTo>
                  <a:lnTo>
                    <a:pt x="96789" y="89192"/>
                  </a:lnTo>
                  <a:lnTo>
                    <a:pt x="85351" y="116630"/>
                  </a:lnTo>
                  <a:lnTo>
                    <a:pt x="68508" y="140584"/>
                  </a:lnTo>
                  <a:lnTo>
                    <a:pt x="39192" y="163790"/>
                  </a:lnTo>
                  <a:lnTo>
                    <a:pt x="24239" y="169069"/>
                  </a:lnTo>
                  <a:lnTo>
                    <a:pt x="18276" y="169490"/>
                  </a:lnTo>
                  <a:lnTo>
                    <a:pt x="14301" y="167653"/>
                  </a:lnTo>
                  <a:lnTo>
                    <a:pt x="11650" y="164312"/>
                  </a:lnTo>
                  <a:lnTo>
                    <a:pt x="9884" y="159968"/>
                  </a:lnTo>
                  <a:lnTo>
                    <a:pt x="9802" y="151378"/>
                  </a:lnTo>
                  <a:lnTo>
                    <a:pt x="10768" y="147112"/>
                  </a:lnTo>
                  <a:lnTo>
                    <a:pt x="18869" y="134366"/>
                  </a:lnTo>
                  <a:lnTo>
                    <a:pt x="36949" y="121652"/>
                  </a:lnTo>
                  <a:lnTo>
                    <a:pt x="63551" y="112319"/>
                  </a:lnTo>
                  <a:lnTo>
                    <a:pt x="87276" y="105507"/>
                  </a:lnTo>
                  <a:lnTo>
                    <a:pt x="113578" y="97775"/>
                  </a:lnTo>
                  <a:lnTo>
                    <a:pt x="139379" y="89635"/>
                  </a:lnTo>
                  <a:lnTo>
                    <a:pt x="167592" y="73748"/>
                  </a:lnTo>
                  <a:lnTo>
                    <a:pt x="173112" y="67136"/>
                  </a:lnTo>
                  <a:lnTo>
                    <a:pt x="179244" y="52264"/>
                  </a:lnTo>
                  <a:lnTo>
                    <a:pt x="180088" y="40010"/>
                  </a:lnTo>
                  <a:lnTo>
                    <a:pt x="179325" y="34767"/>
                  </a:lnTo>
                  <a:lnTo>
                    <a:pt x="177406" y="30566"/>
                  </a:lnTo>
                  <a:lnTo>
                    <a:pt x="171510" y="24016"/>
                  </a:lnTo>
                  <a:lnTo>
                    <a:pt x="167962" y="23399"/>
                  </a:lnTo>
                  <a:lnTo>
                    <a:pt x="164186" y="24398"/>
                  </a:lnTo>
                  <a:lnTo>
                    <a:pt x="160257" y="26475"/>
                  </a:lnTo>
                  <a:lnTo>
                    <a:pt x="141244" y="56367"/>
                  </a:lnTo>
                  <a:lnTo>
                    <a:pt x="129568" y="81580"/>
                  </a:lnTo>
                  <a:lnTo>
                    <a:pt x="121791" y="106191"/>
                  </a:lnTo>
                  <a:lnTo>
                    <a:pt x="120687" y="128889"/>
                  </a:lnTo>
                  <a:lnTo>
                    <a:pt x="126311" y="145091"/>
                  </a:lnTo>
                  <a:lnTo>
                    <a:pt x="130774" y="151387"/>
                  </a:lnTo>
                  <a:lnTo>
                    <a:pt x="135866" y="154174"/>
                  </a:lnTo>
                  <a:lnTo>
                    <a:pt x="141377" y="154620"/>
                  </a:lnTo>
                  <a:lnTo>
                    <a:pt x="147168" y="153507"/>
                  </a:lnTo>
                  <a:lnTo>
                    <a:pt x="157366" y="144744"/>
                  </a:lnTo>
                  <a:lnTo>
                    <a:pt x="172921" y="116417"/>
                  </a:lnTo>
                  <a:lnTo>
                    <a:pt x="184804" y="89219"/>
                  </a:lnTo>
                  <a:lnTo>
                    <a:pt x="197141" y="63019"/>
                  </a:lnTo>
                  <a:lnTo>
                    <a:pt x="207099" y="39171"/>
                  </a:lnTo>
                  <a:lnTo>
                    <a:pt x="207916" y="39146"/>
                  </a:lnTo>
                  <a:lnTo>
                    <a:pt x="208461" y="40541"/>
                  </a:lnTo>
                  <a:lnTo>
                    <a:pt x="209335" y="71785"/>
                  </a:lnTo>
                  <a:lnTo>
                    <a:pt x="210192" y="97309"/>
                  </a:lnTo>
                  <a:lnTo>
                    <a:pt x="215009" y="121699"/>
                  </a:lnTo>
                  <a:lnTo>
                    <a:pt x="217423" y="120976"/>
                  </a:lnTo>
                  <a:lnTo>
                    <a:pt x="225749" y="114528"/>
                  </a:lnTo>
                  <a:lnTo>
                    <a:pt x="242337" y="85514"/>
                  </a:lnTo>
                  <a:lnTo>
                    <a:pt x="260657" y="55751"/>
                  </a:lnTo>
                  <a:lnTo>
                    <a:pt x="269378" y="42542"/>
                  </a:lnTo>
                  <a:lnTo>
                    <a:pt x="270602" y="44216"/>
                  </a:lnTo>
                  <a:lnTo>
                    <a:pt x="272566" y="74131"/>
                  </a:lnTo>
                  <a:lnTo>
                    <a:pt x="274246" y="96530"/>
                  </a:lnTo>
                  <a:lnTo>
                    <a:pt x="279696" y="120597"/>
                  </a:lnTo>
                  <a:lnTo>
                    <a:pt x="288704" y="137878"/>
                  </a:lnTo>
                  <a:lnTo>
                    <a:pt x="299058" y="148851"/>
                  </a:lnTo>
                  <a:lnTo>
                    <a:pt x="317500" y="157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4813"/>
            <p:cNvSpPr/>
            <p:nvPr>
              <p:custDataLst>
                <p:tags r:id="rId30"/>
              </p:custDataLst>
            </p:nvPr>
          </p:nvSpPr>
          <p:spPr>
            <a:xfrm>
              <a:off x="3087245" y="1342829"/>
              <a:ext cx="11556" cy="245477"/>
            </a:xfrm>
            <a:custGeom>
              <a:avLst/>
              <a:gdLst/>
              <a:ahLst/>
              <a:cxnLst/>
              <a:rect l="0" t="0" r="0" b="0"/>
              <a:pathLst>
                <a:path w="11556" h="245477">
                  <a:moveTo>
                    <a:pt x="11555" y="3371"/>
                  </a:moveTo>
                  <a:lnTo>
                    <a:pt x="11555" y="3371"/>
                  </a:lnTo>
                  <a:lnTo>
                    <a:pt x="8184" y="0"/>
                  </a:lnTo>
                  <a:lnTo>
                    <a:pt x="6486" y="418"/>
                  </a:lnTo>
                  <a:lnTo>
                    <a:pt x="2717" y="4646"/>
                  </a:lnTo>
                  <a:lnTo>
                    <a:pt x="0" y="25072"/>
                  </a:lnTo>
                  <a:lnTo>
                    <a:pt x="1245" y="47353"/>
                  </a:lnTo>
                  <a:lnTo>
                    <a:pt x="3445" y="74424"/>
                  </a:lnTo>
                  <a:lnTo>
                    <a:pt x="4423" y="105271"/>
                  </a:lnTo>
                  <a:lnTo>
                    <a:pt x="4858" y="135913"/>
                  </a:lnTo>
                  <a:lnTo>
                    <a:pt x="5051" y="165995"/>
                  </a:lnTo>
                  <a:lnTo>
                    <a:pt x="5136" y="195828"/>
                  </a:lnTo>
                  <a:lnTo>
                    <a:pt x="5184" y="226906"/>
                  </a:lnTo>
                  <a:lnTo>
                    <a:pt x="5202" y="245476"/>
                  </a:lnTo>
                  <a:lnTo>
                    <a:pt x="5205" y="214326"/>
                  </a:lnTo>
                  <a:lnTo>
                    <a:pt x="5205" y="206661"/>
                  </a:lnTo>
                  <a:lnTo>
                    <a:pt x="11555" y="206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4814"/>
            <p:cNvSpPr/>
            <p:nvPr>
              <p:custDataLst>
                <p:tags r:id="rId31"/>
              </p:custDataLst>
            </p:nvPr>
          </p:nvSpPr>
          <p:spPr>
            <a:xfrm>
              <a:off x="2784374" y="1474840"/>
              <a:ext cx="149327" cy="153069"/>
            </a:xfrm>
            <a:custGeom>
              <a:avLst/>
              <a:gdLst/>
              <a:ahLst/>
              <a:cxnLst/>
              <a:rect l="0" t="0" r="0" b="0"/>
              <a:pathLst>
                <a:path w="149327" h="153069">
                  <a:moveTo>
                    <a:pt x="66776" y="49160"/>
                  </a:moveTo>
                  <a:lnTo>
                    <a:pt x="66776" y="49160"/>
                  </a:lnTo>
                  <a:lnTo>
                    <a:pt x="64895" y="28438"/>
                  </a:lnTo>
                  <a:lnTo>
                    <a:pt x="61707" y="18783"/>
                  </a:lnTo>
                  <a:lnTo>
                    <a:pt x="59869" y="16209"/>
                  </a:lnTo>
                  <a:lnTo>
                    <a:pt x="57938" y="14493"/>
                  </a:lnTo>
                  <a:lnTo>
                    <a:pt x="50148" y="14467"/>
                  </a:lnTo>
                  <a:lnTo>
                    <a:pt x="45107" y="15448"/>
                  </a:lnTo>
                  <a:lnTo>
                    <a:pt x="31980" y="29708"/>
                  </a:lnTo>
                  <a:lnTo>
                    <a:pt x="18150" y="52509"/>
                  </a:lnTo>
                  <a:lnTo>
                    <a:pt x="7300" y="79106"/>
                  </a:lnTo>
                  <a:lnTo>
                    <a:pt x="1537" y="105508"/>
                  </a:lnTo>
                  <a:lnTo>
                    <a:pt x="0" y="118475"/>
                  </a:lnTo>
                  <a:lnTo>
                    <a:pt x="1797" y="128531"/>
                  </a:lnTo>
                  <a:lnTo>
                    <a:pt x="11321" y="143468"/>
                  </a:lnTo>
                  <a:lnTo>
                    <a:pt x="24961" y="151047"/>
                  </a:lnTo>
                  <a:lnTo>
                    <a:pt x="32549" y="153068"/>
                  </a:lnTo>
                  <a:lnTo>
                    <a:pt x="48507" y="151550"/>
                  </a:lnTo>
                  <a:lnTo>
                    <a:pt x="56713" y="149170"/>
                  </a:lnTo>
                  <a:lnTo>
                    <a:pt x="71476" y="139000"/>
                  </a:lnTo>
                  <a:lnTo>
                    <a:pt x="85093" y="122955"/>
                  </a:lnTo>
                  <a:lnTo>
                    <a:pt x="98200" y="99362"/>
                  </a:lnTo>
                  <a:lnTo>
                    <a:pt x="105437" y="72413"/>
                  </a:lnTo>
                  <a:lnTo>
                    <a:pt x="107948" y="45383"/>
                  </a:lnTo>
                  <a:lnTo>
                    <a:pt x="106712" y="21611"/>
                  </a:lnTo>
                  <a:lnTo>
                    <a:pt x="103983" y="13155"/>
                  </a:lnTo>
                  <a:lnTo>
                    <a:pt x="95307" y="1878"/>
                  </a:lnTo>
                  <a:lnTo>
                    <a:pt x="90736" y="0"/>
                  </a:lnTo>
                  <a:lnTo>
                    <a:pt x="86277" y="159"/>
                  </a:lnTo>
                  <a:lnTo>
                    <a:pt x="81893" y="1676"/>
                  </a:lnTo>
                  <a:lnTo>
                    <a:pt x="75141" y="14650"/>
                  </a:lnTo>
                  <a:lnTo>
                    <a:pt x="70494" y="35234"/>
                  </a:lnTo>
                  <a:lnTo>
                    <a:pt x="68428" y="60844"/>
                  </a:lnTo>
                  <a:lnTo>
                    <a:pt x="69392" y="86809"/>
                  </a:lnTo>
                  <a:lnTo>
                    <a:pt x="70637" y="99659"/>
                  </a:lnTo>
                  <a:lnTo>
                    <a:pt x="74289" y="109637"/>
                  </a:lnTo>
                  <a:lnTo>
                    <a:pt x="85872" y="124487"/>
                  </a:lnTo>
                  <a:lnTo>
                    <a:pt x="108261" y="137409"/>
                  </a:lnTo>
                  <a:lnTo>
                    <a:pt x="124490" y="139417"/>
                  </a:lnTo>
                  <a:lnTo>
                    <a:pt x="149326" y="1380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4815"/>
            <p:cNvSpPr/>
            <p:nvPr>
              <p:custDataLst>
                <p:tags r:id="rId32"/>
              </p:custDataLst>
            </p:nvPr>
          </p:nvSpPr>
          <p:spPr>
            <a:xfrm>
              <a:off x="2700515" y="1460500"/>
              <a:ext cx="10936" cy="31751"/>
            </a:xfrm>
            <a:custGeom>
              <a:avLst/>
              <a:gdLst/>
              <a:ahLst/>
              <a:cxnLst/>
              <a:rect l="0" t="0" r="0" b="0"/>
              <a:pathLst>
                <a:path w="10936" h="31751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775"/>
                  </a:lnTo>
                  <a:lnTo>
                    <a:pt x="0" y="12209"/>
                  </a:lnTo>
                  <a:lnTo>
                    <a:pt x="823" y="15901"/>
                  </a:lnTo>
                  <a:lnTo>
                    <a:pt x="10935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4816"/>
            <p:cNvSpPr/>
            <p:nvPr>
              <p:custDataLst>
                <p:tags r:id="rId33"/>
              </p:custDataLst>
            </p:nvPr>
          </p:nvSpPr>
          <p:spPr>
            <a:xfrm>
              <a:off x="3092450" y="1612900"/>
              <a:ext cx="18873" cy="187379"/>
            </a:xfrm>
            <a:custGeom>
              <a:avLst/>
              <a:gdLst/>
              <a:ahLst/>
              <a:cxnLst/>
              <a:rect l="0" t="0" r="0" b="0"/>
              <a:pathLst>
                <a:path w="18873" h="187379">
                  <a:moveTo>
                    <a:pt x="0" y="0"/>
                  </a:moveTo>
                  <a:lnTo>
                    <a:pt x="0" y="0"/>
                  </a:lnTo>
                  <a:lnTo>
                    <a:pt x="3371" y="30339"/>
                  </a:lnTo>
                  <a:lnTo>
                    <a:pt x="5775" y="45626"/>
                  </a:lnTo>
                  <a:lnTo>
                    <a:pt x="8789" y="62167"/>
                  </a:lnTo>
                  <a:lnTo>
                    <a:pt x="12209" y="79545"/>
                  </a:lnTo>
                  <a:lnTo>
                    <a:pt x="16010" y="110142"/>
                  </a:lnTo>
                  <a:lnTo>
                    <a:pt x="17699" y="137146"/>
                  </a:lnTo>
                  <a:lnTo>
                    <a:pt x="18449" y="160908"/>
                  </a:lnTo>
                  <a:lnTo>
                    <a:pt x="18872" y="184005"/>
                  </a:lnTo>
                  <a:lnTo>
                    <a:pt x="18226" y="186876"/>
                  </a:lnTo>
                  <a:lnTo>
                    <a:pt x="17090" y="187378"/>
                  </a:lnTo>
                  <a:lnTo>
                    <a:pt x="1270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4817"/>
            <p:cNvSpPr/>
            <p:nvPr>
              <p:custDataLst>
                <p:tags r:id="rId34"/>
              </p:custDataLst>
            </p:nvPr>
          </p:nvSpPr>
          <p:spPr>
            <a:xfrm>
              <a:off x="2387600" y="1266342"/>
              <a:ext cx="285751" cy="10009"/>
            </a:xfrm>
            <a:custGeom>
              <a:avLst/>
              <a:gdLst/>
              <a:ahLst/>
              <a:cxnLst/>
              <a:rect l="0" t="0" r="0" b="0"/>
              <a:pathLst>
                <a:path w="28575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6" y="0"/>
                  </a:lnTo>
                  <a:lnTo>
                    <a:pt x="9303" y="2966"/>
                  </a:lnTo>
                  <a:lnTo>
                    <a:pt x="29064" y="6408"/>
                  </a:lnTo>
                  <a:lnTo>
                    <a:pt x="44776" y="7608"/>
                  </a:lnTo>
                  <a:lnTo>
                    <a:pt x="63717" y="8408"/>
                  </a:lnTo>
                  <a:lnTo>
                    <a:pt x="84811" y="8941"/>
                  </a:lnTo>
                  <a:lnTo>
                    <a:pt x="107341" y="9297"/>
                  </a:lnTo>
                  <a:lnTo>
                    <a:pt x="130828" y="9534"/>
                  </a:lnTo>
                  <a:lnTo>
                    <a:pt x="154952" y="9692"/>
                  </a:lnTo>
                  <a:lnTo>
                    <a:pt x="176679" y="9797"/>
                  </a:lnTo>
                  <a:lnTo>
                    <a:pt x="196808" y="9868"/>
                  </a:lnTo>
                  <a:lnTo>
                    <a:pt x="215872" y="9914"/>
                  </a:lnTo>
                  <a:lnTo>
                    <a:pt x="244580" y="8085"/>
                  </a:lnTo>
                  <a:lnTo>
                    <a:pt x="270964" y="6851"/>
                  </a:lnTo>
                  <a:lnTo>
                    <a:pt x="2857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4818"/>
            <p:cNvSpPr/>
            <p:nvPr>
              <p:custDataLst>
                <p:tags r:id="rId35"/>
              </p:custDataLst>
            </p:nvPr>
          </p:nvSpPr>
          <p:spPr>
            <a:xfrm>
              <a:off x="2432050" y="1460500"/>
              <a:ext cx="184151" cy="6351"/>
            </a:xfrm>
            <a:custGeom>
              <a:avLst/>
              <a:gdLst/>
              <a:ahLst/>
              <a:cxnLst/>
              <a:rect l="0" t="0" r="0" b="0"/>
              <a:pathLst>
                <a:path w="184151" h="6351">
                  <a:moveTo>
                    <a:pt x="0" y="0"/>
                  </a:moveTo>
                  <a:lnTo>
                    <a:pt x="0" y="0"/>
                  </a:lnTo>
                  <a:lnTo>
                    <a:pt x="20226" y="3371"/>
                  </a:lnTo>
                  <a:lnTo>
                    <a:pt x="45208" y="5026"/>
                  </a:lnTo>
                  <a:lnTo>
                    <a:pt x="75126" y="5761"/>
                  </a:lnTo>
                  <a:lnTo>
                    <a:pt x="91006" y="5958"/>
                  </a:lnTo>
                  <a:lnTo>
                    <a:pt x="107237" y="6089"/>
                  </a:lnTo>
                  <a:lnTo>
                    <a:pt x="138443" y="6234"/>
                  </a:lnTo>
                  <a:lnTo>
                    <a:pt x="163836" y="6298"/>
                  </a:lnTo>
                  <a:lnTo>
                    <a:pt x="184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4819"/>
            <p:cNvSpPr/>
            <p:nvPr>
              <p:custDataLst>
                <p:tags r:id="rId36"/>
              </p:custDataLst>
            </p:nvPr>
          </p:nvSpPr>
          <p:spPr>
            <a:xfrm>
              <a:off x="2647950" y="1549400"/>
              <a:ext cx="69435" cy="187982"/>
            </a:xfrm>
            <a:custGeom>
              <a:avLst/>
              <a:gdLst/>
              <a:ahLst/>
              <a:cxnLst/>
              <a:rect l="0" t="0" r="0" b="0"/>
              <a:pathLst>
                <a:path w="69435" h="187982">
                  <a:moveTo>
                    <a:pt x="50800" y="0"/>
                  </a:moveTo>
                  <a:lnTo>
                    <a:pt x="50800" y="0"/>
                  </a:lnTo>
                  <a:lnTo>
                    <a:pt x="50800" y="3371"/>
                  </a:lnTo>
                  <a:lnTo>
                    <a:pt x="60234" y="33226"/>
                  </a:lnTo>
                  <a:lnTo>
                    <a:pt x="65106" y="60393"/>
                  </a:lnTo>
                  <a:lnTo>
                    <a:pt x="67741" y="87519"/>
                  </a:lnTo>
                  <a:lnTo>
                    <a:pt x="68913" y="112981"/>
                  </a:lnTo>
                  <a:lnTo>
                    <a:pt x="69434" y="136056"/>
                  </a:lnTo>
                  <a:lnTo>
                    <a:pt x="64021" y="156190"/>
                  </a:lnTo>
                  <a:lnTo>
                    <a:pt x="54559" y="172429"/>
                  </a:lnTo>
                  <a:lnTo>
                    <a:pt x="43299" y="181998"/>
                  </a:lnTo>
                  <a:lnTo>
                    <a:pt x="33120" y="186721"/>
                  </a:lnTo>
                  <a:lnTo>
                    <a:pt x="28430" y="187981"/>
                  </a:lnTo>
                  <a:lnTo>
                    <a:pt x="23187" y="183882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4820"/>
            <p:cNvSpPr/>
            <p:nvPr>
              <p:custDataLst>
                <p:tags r:id="rId37"/>
              </p:custDataLst>
            </p:nvPr>
          </p:nvSpPr>
          <p:spPr>
            <a:xfrm>
              <a:off x="2962086" y="1517650"/>
              <a:ext cx="92265" cy="90843"/>
            </a:xfrm>
            <a:custGeom>
              <a:avLst/>
              <a:gdLst/>
              <a:ahLst/>
              <a:cxnLst/>
              <a:rect l="0" t="0" r="0" b="0"/>
              <a:pathLst>
                <a:path w="92265" h="90843">
                  <a:moveTo>
                    <a:pt x="9714" y="44450"/>
                  </a:moveTo>
                  <a:lnTo>
                    <a:pt x="9714" y="44450"/>
                  </a:lnTo>
                  <a:lnTo>
                    <a:pt x="6343" y="51192"/>
                  </a:lnTo>
                  <a:lnTo>
                    <a:pt x="3626" y="79771"/>
                  </a:lnTo>
                  <a:lnTo>
                    <a:pt x="3398" y="90842"/>
                  </a:lnTo>
                  <a:lnTo>
                    <a:pt x="3387" y="90195"/>
                  </a:lnTo>
                  <a:lnTo>
                    <a:pt x="0" y="79171"/>
                  </a:lnTo>
                  <a:lnTo>
                    <a:pt x="1270" y="52386"/>
                  </a:lnTo>
                  <a:lnTo>
                    <a:pt x="9486" y="27751"/>
                  </a:lnTo>
                  <a:lnTo>
                    <a:pt x="24228" y="10418"/>
                  </a:lnTo>
                  <a:lnTo>
                    <a:pt x="39683" y="4630"/>
                  </a:lnTo>
                  <a:lnTo>
                    <a:pt x="66336" y="1372"/>
                  </a:lnTo>
                  <a:lnTo>
                    <a:pt x="9226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SMARTInkShape-Group970"/>
          <p:cNvGrpSpPr/>
          <p:nvPr/>
        </p:nvGrpSpPr>
        <p:grpSpPr>
          <a:xfrm>
            <a:off x="6261426" y="1732600"/>
            <a:ext cx="323525" cy="413676"/>
            <a:chOff x="6261426" y="1732600"/>
            <a:chExt cx="323525" cy="413676"/>
          </a:xfrm>
        </p:grpSpPr>
        <p:sp>
          <p:nvSpPr>
            <p:cNvPr id="137" name="SMARTInkShape-4821"/>
            <p:cNvSpPr/>
            <p:nvPr>
              <p:custDataLst>
                <p:tags r:id="rId25"/>
              </p:custDataLst>
            </p:nvPr>
          </p:nvSpPr>
          <p:spPr>
            <a:xfrm>
              <a:off x="6394450" y="1732600"/>
              <a:ext cx="120651" cy="182800"/>
            </a:xfrm>
            <a:custGeom>
              <a:avLst/>
              <a:gdLst/>
              <a:ahLst/>
              <a:cxnLst/>
              <a:rect l="0" t="0" r="0" b="0"/>
              <a:pathLst>
                <a:path w="120651" h="182800">
                  <a:moveTo>
                    <a:pt x="0" y="51750"/>
                  </a:moveTo>
                  <a:lnTo>
                    <a:pt x="0" y="51750"/>
                  </a:lnTo>
                  <a:lnTo>
                    <a:pt x="0" y="46283"/>
                  </a:lnTo>
                  <a:lnTo>
                    <a:pt x="705" y="45988"/>
                  </a:lnTo>
                  <a:lnTo>
                    <a:pt x="3371" y="45661"/>
                  </a:lnTo>
                  <a:lnTo>
                    <a:pt x="4364" y="46985"/>
                  </a:lnTo>
                  <a:lnTo>
                    <a:pt x="10539" y="78628"/>
                  </a:lnTo>
                  <a:lnTo>
                    <a:pt x="11740" y="99679"/>
                  </a:lnTo>
                  <a:lnTo>
                    <a:pt x="14154" y="123146"/>
                  </a:lnTo>
                  <a:lnTo>
                    <a:pt x="19481" y="154514"/>
                  </a:lnTo>
                  <a:lnTo>
                    <a:pt x="25054" y="182799"/>
                  </a:lnTo>
                  <a:lnTo>
                    <a:pt x="28668" y="174305"/>
                  </a:lnTo>
                  <a:lnTo>
                    <a:pt x="35107" y="142652"/>
                  </a:lnTo>
                  <a:lnTo>
                    <a:pt x="47326" y="113962"/>
                  </a:lnTo>
                  <a:lnTo>
                    <a:pt x="59134" y="91394"/>
                  </a:lnTo>
                  <a:lnTo>
                    <a:pt x="73789" y="62549"/>
                  </a:lnTo>
                  <a:lnTo>
                    <a:pt x="89709" y="34677"/>
                  </a:lnTo>
                  <a:lnTo>
                    <a:pt x="108896" y="6475"/>
                  </a:lnTo>
                  <a:lnTo>
                    <a:pt x="115426" y="583"/>
                  </a:lnTo>
                  <a:lnTo>
                    <a:pt x="117167" y="0"/>
                  </a:lnTo>
                  <a:lnTo>
                    <a:pt x="120650" y="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4822"/>
            <p:cNvSpPr/>
            <p:nvPr>
              <p:custDataLst>
                <p:tags r:id="rId26"/>
              </p:custDataLst>
            </p:nvPr>
          </p:nvSpPr>
          <p:spPr>
            <a:xfrm>
              <a:off x="6261426" y="2034500"/>
              <a:ext cx="323525" cy="111776"/>
            </a:xfrm>
            <a:custGeom>
              <a:avLst/>
              <a:gdLst/>
              <a:ahLst/>
              <a:cxnLst/>
              <a:rect l="0" t="0" r="0" b="0"/>
              <a:pathLst>
                <a:path w="323525" h="111776">
                  <a:moveTo>
                    <a:pt x="323524" y="80050"/>
                  </a:moveTo>
                  <a:lnTo>
                    <a:pt x="323524" y="80050"/>
                  </a:lnTo>
                  <a:lnTo>
                    <a:pt x="295673" y="80755"/>
                  </a:lnTo>
                  <a:lnTo>
                    <a:pt x="272781" y="84414"/>
                  </a:lnTo>
                  <a:lnTo>
                    <a:pt x="243265" y="86517"/>
                  </a:lnTo>
                  <a:lnTo>
                    <a:pt x="220119" y="89509"/>
                  </a:lnTo>
                  <a:lnTo>
                    <a:pt x="193840" y="93191"/>
                  </a:lnTo>
                  <a:lnTo>
                    <a:pt x="166403" y="96474"/>
                  </a:lnTo>
                  <a:lnTo>
                    <a:pt x="140098" y="97933"/>
                  </a:lnTo>
                  <a:lnTo>
                    <a:pt x="114296" y="98581"/>
                  </a:lnTo>
                  <a:lnTo>
                    <a:pt x="89422" y="99575"/>
                  </a:lnTo>
                  <a:lnTo>
                    <a:pt x="66609" y="102368"/>
                  </a:lnTo>
                  <a:lnTo>
                    <a:pt x="40673" y="104537"/>
                  </a:lnTo>
                  <a:lnTo>
                    <a:pt x="30126" y="106926"/>
                  </a:lnTo>
                  <a:lnTo>
                    <a:pt x="22380" y="109633"/>
                  </a:lnTo>
                  <a:lnTo>
                    <a:pt x="770" y="111775"/>
                  </a:lnTo>
                  <a:lnTo>
                    <a:pt x="405" y="111078"/>
                  </a:lnTo>
                  <a:lnTo>
                    <a:pt x="0" y="108422"/>
                  </a:lnTo>
                  <a:lnTo>
                    <a:pt x="596" y="107431"/>
                  </a:lnTo>
                  <a:lnTo>
                    <a:pt x="1700" y="106771"/>
                  </a:lnTo>
                  <a:lnTo>
                    <a:pt x="6219" y="104626"/>
                  </a:lnTo>
                  <a:lnTo>
                    <a:pt x="30130" y="87988"/>
                  </a:lnTo>
                  <a:lnTo>
                    <a:pt x="50604" y="72289"/>
                  </a:lnTo>
                  <a:lnTo>
                    <a:pt x="78519" y="51201"/>
                  </a:lnTo>
                  <a:lnTo>
                    <a:pt x="105977" y="31480"/>
                  </a:lnTo>
                  <a:lnTo>
                    <a:pt x="137710" y="10155"/>
                  </a:lnTo>
                  <a:lnTo>
                    <a:pt x="154332" y="0"/>
                  </a:lnTo>
                  <a:lnTo>
                    <a:pt x="132171" y="18603"/>
                  </a:lnTo>
                  <a:lnTo>
                    <a:pt x="126674" y="2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0" name="SMARTInkShape-4823"/>
          <p:cNvSpPr/>
          <p:nvPr>
            <p:custDataLst>
              <p:tags r:id="rId1"/>
            </p:custDataLst>
          </p:nvPr>
        </p:nvSpPr>
        <p:spPr>
          <a:xfrm>
            <a:off x="6207113" y="3184933"/>
            <a:ext cx="193688" cy="210096"/>
          </a:xfrm>
          <a:custGeom>
            <a:avLst/>
            <a:gdLst/>
            <a:ahLst/>
            <a:cxnLst/>
            <a:rect l="0" t="0" r="0" b="0"/>
            <a:pathLst>
              <a:path w="193688" h="210096">
                <a:moveTo>
                  <a:pt x="3187" y="34517"/>
                </a:moveTo>
                <a:lnTo>
                  <a:pt x="3187" y="34517"/>
                </a:lnTo>
                <a:lnTo>
                  <a:pt x="3893" y="56912"/>
                </a:lnTo>
                <a:lnTo>
                  <a:pt x="6558" y="79983"/>
                </a:lnTo>
                <a:lnTo>
                  <a:pt x="6332" y="108581"/>
                </a:lnTo>
                <a:lnTo>
                  <a:pt x="4585" y="137990"/>
                </a:lnTo>
                <a:lnTo>
                  <a:pt x="3808" y="162820"/>
                </a:lnTo>
                <a:lnTo>
                  <a:pt x="0" y="193261"/>
                </a:lnTo>
                <a:lnTo>
                  <a:pt x="124" y="205729"/>
                </a:lnTo>
                <a:lnTo>
                  <a:pt x="1144" y="210042"/>
                </a:lnTo>
                <a:lnTo>
                  <a:pt x="2530" y="210095"/>
                </a:lnTo>
                <a:lnTo>
                  <a:pt x="13588" y="180494"/>
                </a:lnTo>
                <a:lnTo>
                  <a:pt x="22627" y="149490"/>
                </a:lnTo>
                <a:lnTo>
                  <a:pt x="26024" y="132333"/>
                </a:lnTo>
                <a:lnTo>
                  <a:pt x="28996" y="114544"/>
                </a:lnTo>
                <a:lnTo>
                  <a:pt x="36059" y="87253"/>
                </a:lnTo>
                <a:lnTo>
                  <a:pt x="48721" y="56850"/>
                </a:lnTo>
                <a:lnTo>
                  <a:pt x="51183" y="55756"/>
                </a:lnTo>
                <a:lnTo>
                  <a:pt x="53528" y="57143"/>
                </a:lnTo>
                <a:lnTo>
                  <a:pt x="55799" y="60184"/>
                </a:lnTo>
                <a:lnTo>
                  <a:pt x="58992" y="84691"/>
                </a:lnTo>
                <a:lnTo>
                  <a:pt x="55976" y="106911"/>
                </a:lnTo>
                <a:lnTo>
                  <a:pt x="51989" y="137576"/>
                </a:lnTo>
                <a:lnTo>
                  <a:pt x="52655" y="145556"/>
                </a:lnTo>
                <a:lnTo>
                  <a:pt x="54510" y="150877"/>
                </a:lnTo>
                <a:lnTo>
                  <a:pt x="57157" y="154423"/>
                </a:lnTo>
                <a:lnTo>
                  <a:pt x="60334" y="156788"/>
                </a:lnTo>
                <a:lnTo>
                  <a:pt x="75152" y="144363"/>
                </a:lnTo>
                <a:lnTo>
                  <a:pt x="97260" y="115793"/>
                </a:lnTo>
                <a:lnTo>
                  <a:pt x="111058" y="94345"/>
                </a:lnTo>
                <a:lnTo>
                  <a:pt x="125901" y="70169"/>
                </a:lnTo>
                <a:lnTo>
                  <a:pt x="139324" y="49818"/>
                </a:lnTo>
                <a:lnTo>
                  <a:pt x="151800" y="32018"/>
                </a:lnTo>
                <a:lnTo>
                  <a:pt x="172954" y="6595"/>
                </a:lnTo>
                <a:lnTo>
                  <a:pt x="180571" y="1791"/>
                </a:lnTo>
                <a:lnTo>
                  <a:pt x="187059" y="0"/>
                </a:lnTo>
                <a:lnTo>
                  <a:pt x="189269" y="7272"/>
                </a:lnTo>
                <a:lnTo>
                  <a:pt x="186079" y="37930"/>
                </a:lnTo>
                <a:lnTo>
                  <a:pt x="183676" y="56548"/>
                </a:lnTo>
                <a:lnTo>
                  <a:pt x="181368" y="76016"/>
                </a:lnTo>
                <a:lnTo>
                  <a:pt x="179124" y="96049"/>
                </a:lnTo>
                <a:lnTo>
                  <a:pt x="178334" y="113639"/>
                </a:lnTo>
                <a:lnTo>
                  <a:pt x="179337" y="144471"/>
                </a:lnTo>
                <a:lnTo>
                  <a:pt x="184017" y="164759"/>
                </a:lnTo>
                <a:lnTo>
                  <a:pt x="193687" y="1869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1" name="SMARTInkShape-4824"/>
          <p:cNvSpPr/>
          <p:nvPr>
            <p:custDataLst>
              <p:tags r:id="rId2"/>
            </p:custDataLst>
          </p:nvPr>
        </p:nvSpPr>
        <p:spPr>
          <a:xfrm>
            <a:off x="6251694" y="5207883"/>
            <a:ext cx="108154" cy="165686"/>
          </a:xfrm>
          <a:custGeom>
            <a:avLst/>
            <a:gdLst/>
            <a:ahLst/>
            <a:cxnLst/>
            <a:rect l="0" t="0" r="0" b="0"/>
            <a:pathLst>
              <a:path w="108154" h="165686">
                <a:moveTo>
                  <a:pt x="47506" y="5467"/>
                </a:moveTo>
                <a:lnTo>
                  <a:pt x="47506" y="5467"/>
                </a:lnTo>
                <a:lnTo>
                  <a:pt x="35573" y="441"/>
                </a:lnTo>
                <a:lnTo>
                  <a:pt x="33200" y="0"/>
                </a:lnTo>
                <a:lnTo>
                  <a:pt x="26802" y="3272"/>
                </a:lnTo>
                <a:lnTo>
                  <a:pt x="23120" y="6120"/>
                </a:lnTo>
                <a:lnTo>
                  <a:pt x="7825" y="37097"/>
                </a:lnTo>
                <a:lnTo>
                  <a:pt x="1648" y="68208"/>
                </a:lnTo>
                <a:lnTo>
                  <a:pt x="0" y="85395"/>
                </a:lnTo>
                <a:lnTo>
                  <a:pt x="314" y="101791"/>
                </a:lnTo>
                <a:lnTo>
                  <a:pt x="4424" y="133179"/>
                </a:lnTo>
                <a:lnTo>
                  <a:pt x="14718" y="154186"/>
                </a:lnTo>
                <a:lnTo>
                  <a:pt x="21415" y="161762"/>
                </a:lnTo>
                <a:lnTo>
                  <a:pt x="30817" y="165403"/>
                </a:lnTo>
                <a:lnTo>
                  <a:pt x="54434" y="165685"/>
                </a:lnTo>
                <a:lnTo>
                  <a:pt x="77632" y="155462"/>
                </a:lnTo>
                <a:lnTo>
                  <a:pt x="88757" y="147797"/>
                </a:lnTo>
                <a:lnTo>
                  <a:pt x="102999" y="126110"/>
                </a:lnTo>
                <a:lnTo>
                  <a:pt x="107784" y="113412"/>
                </a:lnTo>
                <a:lnTo>
                  <a:pt x="108153" y="100714"/>
                </a:lnTo>
                <a:lnTo>
                  <a:pt x="101036" y="75315"/>
                </a:lnTo>
                <a:lnTo>
                  <a:pt x="84702" y="55561"/>
                </a:lnTo>
                <a:lnTo>
                  <a:pt x="65449" y="41842"/>
                </a:lnTo>
                <a:lnTo>
                  <a:pt x="49836" y="35745"/>
                </a:lnTo>
                <a:lnTo>
                  <a:pt x="39605" y="34916"/>
                </a:lnTo>
                <a:lnTo>
                  <a:pt x="35888" y="35683"/>
                </a:lnTo>
                <a:lnTo>
                  <a:pt x="34117" y="39017"/>
                </a:lnTo>
                <a:lnTo>
                  <a:pt x="34806" y="626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5" name="SMARTInkShape-Group973"/>
          <p:cNvGrpSpPr/>
          <p:nvPr/>
        </p:nvGrpSpPr>
        <p:grpSpPr>
          <a:xfrm>
            <a:off x="6985000" y="5219700"/>
            <a:ext cx="212123" cy="209227"/>
            <a:chOff x="6985000" y="5219700"/>
            <a:chExt cx="212123" cy="209227"/>
          </a:xfrm>
        </p:grpSpPr>
        <p:sp>
          <p:nvSpPr>
            <p:cNvPr id="142" name="SMARTInkShape-4825"/>
            <p:cNvSpPr/>
            <p:nvPr>
              <p:custDataLst>
                <p:tags r:id="rId22"/>
              </p:custDataLst>
            </p:nvPr>
          </p:nvSpPr>
          <p:spPr>
            <a:xfrm>
              <a:off x="6985000" y="5226050"/>
              <a:ext cx="158751" cy="133351"/>
            </a:xfrm>
            <a:custGeom>
              <a:avLst/>
              <a:gdLst/>
              <a:ahLst/>
              <a:cxnLst/>
              <a:rect l="0" t="0" r="0" b="0"/>
              <a:pathLst>
                <a:path w="158751" h="133351">
                  <a:moveTo>
                    <a:pt x="0" y="133350"/>
                  </a:moveTo>
                  <a:lnTo>
                    <a:pt x="0" y="133350"/>
                  </a:lnTo>
                  <a:lnTo>
                    <a:pt x="18951" y="102189"/>
                  </a:lnTo>
                  <a:lnTo>
                    <a:pt x="42995" y="79990"/>
                  </a:lnTo>
                  <a:lnTo>
                    <a:pt x="72730" y="57423"/>
                  </a:lnTo>
                  <a:lnTo>
                    <a:pt x="100058" y="37986"/>
                  </a:lnTo>
                  <a:lnTo>
                    <a:pt x="122551" y="21822"/>
                  </a:lnTo>
                  <a:lnTo>
                    <a:pt x="152833" y="2873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4826"/>
            <p:cNvSpPr/>
            <p:nvPr>
              <p:custDataLst>
                <p:tags r:id="rId23"/>
              </p:custDataLst>
            </p:nvPr>
          </p:nvSpPr>
          <p:spPr>
            <a:xfrm>
              <a:off x="7024866" y="5219700"/>
              <a:ext cx="80785" cy="146051"/>
            </a:xfrm>
            <a:custGeom>
              <a:avLst/>
              <a:gdLst/>
              <a:ahLst/>
              <a:cxnLst/>
              <a:rect l="0" t="0" r="0" b="0"/>
              <a:pathLst>
                <a:path w="80785" h="146051">
                  <a:moveTo>
                    <a:pt x="10934" y="0"/>
                  </a:moveTo>
                  <a:lnTo>
                    <a:pt x="10934" y="0"/>
                  </a:lnTo>
                  <a:lnTo>
                    <a:pt x="4192" y="6742"/>
                  </a:lnTo>
                  <a:lnTo>
                    <a:pt x="882" y="17578"/>
                  </a:lnTo>
                  <a:lnTo>
                    <a:pt x="0" y="24418"/>
                  </a:lnTo>
                  <a:lnTo>
                    <a:pt x="5499" y="50901"/>
                  </a:lnTo>
                  <a:lnTo>
                    <a:pt x="16045" y="72717"/>
                  </a:lnTo>
                  <a:lnTo>
                    <a:pt x="30139" y="95114"/>
                  </a:lnTo>
                  <a:lnTo>
                    <a:pt x="53235" y="122177"/>
                  </a:lnTo>
                  <a:lnTo>
                    <a:pt x="8078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4827"/>
            <p:cNvSpPr/>
            <p:nvPr>
              <p:custDataLst>
                <p:tags r:id="rId24"/>
              </p:custDataLst>
            </p:nvPr>
          </p:nvSpPr>
          <p:spPr>
            <a:xfrm>
              <a:off x="7148788" y="5365750"/>
              <a:ext cx="48335" cy="63177"/>
            </a:xfrm>
            <a:custGeom>
              <a:avLst/>
              <a:gdLst/>
              <a:ahLst/>
              <a:cxnLst/>
              <a:rect l="0" t="0" r="0" b="0"/>
              <a:pathLst>
                <a:path w="48335" h="63177">
                  <a:moveTo>
                    <a:pt x="20362" y="0"/>
                  </a:moveTo>
                  <a:lnTo>
                    <a:pt x="20362" y="0"/>
                  </a:lnTo>
                  <a:lnTo>
                    <a:pt x="16991" y="0"/>
                  </a:lnTo>
                  <a:lnTo>
                    <a:pt x="13455" y="1881"/>
                  </a:lnTo>
                  <a:lnTo>
                    <a:pt x="11524" y="3370"/>
                  </a:lnTo>
                  <a:lnTo>
                    <a:pt x="2065" y="22322"/>
                  </a:lnTo>
                  <a:lnTo>
                    <a:pt x="0" y="38614"/>
                  </a:lnTo>
                  <a:lnTo>
                    <a:pt x="2805" y="58008"/>
                  </a:lnTo>
                  <a:lnTo>
                    <a:pt x="4424" y="61955"/>
                  </a:lnTo>
                  <a:lnTo>
                    <a:pt x="8326" y="63176"/>
                  </a:lnTo>
                  <a:lnTo>
                    <a:pt x="20187" y="60769"/>
                  </a:lnTo>
                  <a:lnTo>
                    <a:pt x="32984" y="51232"/>
                  </a:lnTo>
                  <a:lnTo>
                    <a:pt x="39360" y="44738"/>
                  </a:lnTo>
                  <a:lnTo>
                    <a:pt x="46445" y="29997"/>
                  </a:lnTo>
                  <a:lnTo>
                    <a:pt x="48334" y="22114"/>
                  </a:lnTo>
                  <a:lnTo>
                    <a:pt x="47477" y="15448"/>
                  </a:lnTo>
                  <a:lnTo>
                    <a:pt x="40879" y="4279"/>
                  </a:lnTo>
                  <a:lnTo>
                    <a:pt x="35451" y="1442"/>
                  </a:lnTo>
                  <a:lnTo>
                    <a:pt x="21894" y="170"/>
                  </a:lnTo>
                  <a:lnTo>
                    <a:pt x="17150" y="1525"/>
                  </a:lnTo>
                  <a:lnTo>
                    <a:pt x="13987" y="3839"/>
                  </a:lnTo>
                  <a:lnTo>
                    <a:pt x="7662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SMARTInkShape-Group974"/>
          <p:cNvGrpSpPr/>
          <p:nvPr/>
        </p:nvGrpSpPr>
        <p:grpSpPr>
          <a:xfrm>
            <a:off x="5480050" y="5207000"/>
            <a:ext cx="283005" cy="147214"/>
            <a:chOff x="5480050" y="5207000"/>
            <a:chExt cx="283005" cy="147214"/>
          </a:xfrm>
        </p:grpSpPr>
        <p:sp>
          <p:nvSpPr>
            <p:cNvPr id="146" name="SMARTInkShape-4828"/>
            <p:cNvSpPr/>
            <p:nvPr>
              <p:custDataLst>
                <p:tags r:id="rId18"/>
              </p:custDataLst>
            </p:nvPr>
          </p:nvSpPr>
          <p:spPr>
            <a:xfrm>
              <a:off x="5626884" y="5207000"/>
              <a:ext cx="50017" cy="101601"/>
            </a:xfrm>
            <a:custGeom>
              <a:avLst/>
              <a:gdLst/>
              <a:ahLst/>
              <a:cxnLst/>
              <a:rect l="0" t="0" r="0" b="0"/>
              <a:pathLst>
                <a:path w="50017" h="101601">
                  <a:moveTo>
                    <a:pt x="18266" y="0"/>
                  </a:moveTo>
                  <a:lnTo>
                    <a:pt x="18266" y="0"/>
                  </a:lnTo>
                  <a:lnTo>
                    <a:pt x="8153" y="3371"/>
                  </a:lnTo>
                  <a:lnTo>
                    <a:pt x="5174" y="5775"/>
                  </a:lnTo>
                  <a:lnTo>
                    <a:pt x="1864" y="12209"/>
                  </a:lnTo>
                  <a:lnTo>
                    <a:pt x="0" y="33879"/>
                  </a:lnTo>
                  <a:lnTo>
                    <a:pt x="5209" y="50805"/>
                  </a:lnTo>
                  <a:lnTo>
                    <a:pt x="25800" y="81297"/>
                  </a:lnTo>
                  <a:lnTo>
                    <a:pt x="5001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4829"/>
            <p:cNvSpPr/>
            <p:nvPr>
              <p:custDataLst>
                <p:tags r:id="rId19"/>
              </p:custDataLst>
            </p:nvPr>
          </p:nvSpPr>
          <p:spPr>
            <a:xfrm>
              <a:off x="5711298" y="5289550"/>
              <a:ext cx="51757" cy="64664"/>
            </a:xfrm>
            <a:custGeom>
              <a:avLst/>
              <a:gdLst/>
              <a:ahLst/>
              <a:cxnLst/>
              <a:rect l="0" t="0" r="0" b="0"/>
              <a:pathLst>
                <a:path w="51757" h="64664">
                  <a:moveTo>
                    <a:pt x="16402" y="0"/>
                  </a:moveTo>
                  <a:lnTo>
                    <a:pt x="16402" y="0"/>
                  </a:lnTo>
                  <a:lnTo>
                    <a:pt x="3310" y="19572"/>
                  </a:lnTo>
                  <a:lnTo>
                    <a:pt x="0" y="31982"/>
                  </a:lnTo>
                  <a:lnTo>
                    <a:pt x="2292" y="44553"/>
                  </a:lnTo>
                  <a:lnTo>
                    <a:pt x="8014" y="55785"/>
                  </a:lnTo>
                  <a:lnTo>
                    <a:pt x="15261" y="63129"/>
                  </a:lnTo>
                  <a:lnTo>
                    <a:pt x="19875" y="64663"/>
                  </a:lnTo>
                  <a:lnTo>
                    <a:pt x="30645" y="64487"/>
                  </a:lnTo>
                  <a:lnTo>
                    <a:pt x="35776" y="61336"/>
                  </a:lnTo>
                  <a:lnTo>
                    <a:pt x="45238" y="50309"/>
                  </a:lnTo>
                  <a:lnTo>
                    <a:pt x="50384" y="36000"/>
                  </a:lnTo>
                  <a:lnTo>
                    <a:pt x="51756" y="28234"/>
                  </a:lnTo>
                  <a:lnTo>
                    <a:pt x="51261" y="22350"/>
                  </a:lnTo>
                  <a:lnTo>
                    <a:pt x="49519" y="17722"/>
                  </a:lnTo>
                  <a:lnTo>
                    <a:pt x="46947" y="13932"/>
                  </a:lnTo>
                  <a:lnTo>
                    <a:pt x="41704" y="12815"/>
                  </a:lnTo>
                  <a:lnTo>
                    <a:pt x="26472" y="15338"/>
                  </a:lnTo>
                  <a:lnTo>
                    <a:pt x="20998" y="17986"/>
                  </a:lnTo>
                  <a:lnTo>
                    <a:pt x="17349" y="21163"/>
                  </a:lnTo>
                  <a:lnTo>
                    <a:pt x="10052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4830"/>
            <p:cNvSpPr/>
            <p:nvPr>
              <p:custDataLst>
                <p:tags r:id="rId20"/>
              </p:custDataLst>
            </p:nvPr>
          </p:nvSpPr>
          <p:spPr>
            <a:xfrm>
              <a:off x="5480050" y="525145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6742" y="13191"/>
                  </a:lnTo>
                  <a:lnTo>
                    <a:pt x="24418" y="5006"/>
                  </a:lnTo>
                  <a:lnTo>
                    <a:pt x="50902" y="1483"/>
                  </a:lnTo>
                  <a:lnTo>
                    <a:pt x="77719" y="44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4831"/>
            <p:cNvSpPr/>
            <p:nvPr>
              <p:custDataLst>
                <p:tags r:id="rId21"/>
              </p:custDataLst>
            </p:nvPr>
          </p:nvSpPr>
          <p:spPr>
            <a:xfrm>
              <a:off x="5575300" y="5213350"/>
              <a:ext cx="139701" cy="133351"/>
            </a:xfrm>
            <a:custGeom>
              <a:avLst/>
              <a:gdLst/>
              <a:ahLst/>
              <a:cxnLst/>
              <a:rect l="0" t="0" r="0" b="0"/>
              <a:pathLst>
                <a:path w="139701" h="133351">
                  <a:moveTo>
                    <a:pt x="0" y="133350"/>
                  </a:moveTo>
                  <a:lnTo>
                    <a:pt x="0" y="133350"/>
                  </a:lnTo>
                  <a:lnTo>
                    <a:pt x="7893" y="121094"/>
                  </a:lnTo>
                  <a:lnTo>
                    <a:pt x="31815" y="95774"/>
                  </a:lnTo>
                  <a:lnTo>
                    <a:pt x="53651" y="73610"/>
                  </a:lnTo>
                  <a:lnTo>
                    <a:pt x="77467" y="49649"/>
                  </a:lnTo>
                  <a:lnTo>
                    <a:pt x="100752" y="2771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1" name="SMARTInkShape-4832"/>
          <p:cNvSpPr/>
          <p:nvPr>
            <p:custDataLst>
              <p:tags r:id="rId3"/>
            </p:custDataLst>
          </p:nvPr>
        </p:nvSpPr>
        <p:spPr>
          <a:xfrm>
            <a:off x="5744523" y="3256680"/>
            <a:ext cx="59341" cy="79317"/>
          </a:xfrm>
          <a:custGeom>
            <a:avLst/>
            <a:gdLst/>
            <a:ahLst/>
            <a:cxnLst/>
            <a:rect l="0" t="0" r="0" b="0"/>
            <a:pathLst>
              <a:path w="59341" h="79317">
                <a:moveTo>
                  <a:pt x="14927" y="870"/>
                </a:moveTo>
                <a:lnTo>
                  <a:pt x="14927" y="870"/>
                </a:lnTo>
                <a:lnTo>
                  <a:pt x="11556" y="870"/>
                </a:lnTo>
                <a:lnTo>
                  <a:pt x="8020" y="2751"/>
                </a:lnTo>
                <a:lnTo>
                  <a:pt x="6090" y="4241"/>
                </a:lnTo>
                <a:lnTo>
                  <a:pt x="0" y="23192"/>
                </a:lnTo>
                <a:lnTo>
                  <a:pt x="469" y="47779"/>
                </a:lnTo>
                <a:lnTo>
                  <a:pt x="8448" y="69567"/>
                </a:lnTo>
                <a:lnTo>
                  <a:pt x="12019" y="74185"/>
                </a:lnTo>
                <a:lnTo>
                  <a:pt x="19749" y="79316"/>
                </a:lnTo>
                <a:lnTo>
                  <a:pt x="25198" y="77861"/>
                </a:lnTo>
                <a:lnTo>
                  <a:pt x="38777" y="68720"/>
                </a:lnTo>
                <a:lnTo>
                  <a:pt x="55545" y="44336"/>
                </a:lnTo>
                <a:lnTo>
                  <a:pt x="59321" y="26773"/>
                </a:lnTo>
                <a:lnTo>
                  <a:pt x="59340" y="18138"/>
                </a:lnTo>
                <a:lnTo>
                  <a:pt x="56530" y="11677"/>
                </a:lnTo>
                <a:lnTo>
                  <a:pt x="45882" y="2616"/>
                </a:lnTo>
                <a:lnTo>
                  <a:pt x="33624" y="0"/>
                </a:lnTo>
                <a:lnTo>
                  <a:pt x="27391" y="289"/>
                </a:lnTo>
                <a:lnTo>
                  <a:pt x="22531" y="2599"/>
                </a:lnTo>
                <a:lnTo>
                  <a:pt x="8577" y="1992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8" name="SMARTInkShape-Group976"/>
          <p:cNvGrpSpPr/>
          <p:nvPr/>
        </p:nvGrpSpPr>
        <p:grpSpPr>
          <a:xfrm>
            <a:off x="7550150" y="2934378"/>
            <a:ext cx="511664" cy="253323"/>
            <a:chOff x="7550150" y="2934378"/>
            <a:chExt cx="511664" cy="253323"/>
          </a:xfrm>
        </p:grpSpPr>
        <p:sp>
          <p:nvSpPr>
            <p:cNvPr id="152" name="SMARTInkShape-4833"/>
            <p:cNvSpPr/>
            <p:nvPr>
              <p:custDataLst>
                <p:tags r:id="rId12"/>
              </p:custDataLst>
            </p:nvPr>
          </p:nvSpPr>
          <p:spPr>
            <a:xfrm>
              <a:off x="7772400" y="30607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3861"/>
                  </a:lnTo>
                  <a:lnTo>
                    <a:pt x="43033" y="76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4834"/>
            <p:cNvSpPr/>
            <p:nvPr>
              <p:custDataLst>
                <p:tags r:id="rId13"/>
              </p:custDataLst>
            </p:nvPr>
          </p:nvSpPr>
          <p:spPr>
            <a:xfrm>
              <a:off x="7588250" y="30480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2604" y="1324"/>
                  </a:lnTo>
                  <a:lnTo>
                    <a:pt x="47385" y="39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4835"/>
            <p:cNvSpPr/>
            <p:nvPr>
              <p:custDataLst>
                <p:tags r:id="rId14"/>
              </p:custDataLst>
            </p:nvPr>
          </p:nvSpPr>
          <p:spPr>
            <a:xfrm>
              <a:off x="7550150" y="2934378"/>
              <a:ext cx="158751" cy="24723"/>
            </a:xfrm>
            <a:custGeom>
              <a:avLst/>
              <a:gdLst/>
              <a:ahLst/>
              <a:cxnLst/>
              <a:rect l="0" t="0" r="0" b="0"/>
              <a:pathLst>
                <a:path w="158751" h="24723">
                  <a:moveTo>
                    <a:pt x="0" y="24722"/>
                  </a:moveTo>
                  <a:lnTo>
                    <a:pt x="0" y="24722"/>
                  </a:lnTo>
                  <a:lnTo>
                    <a:pt x="0" y="17980"/>
                  </a:lnTo>
                  <a:lnTo>
                    <a:pt x="7526" y="10907"/>
                  </a:lnTo>
                  <a:lnTo>
                    <a:pt x="13484" y="7045"/>
                  </a:lnTo>
                  <a:lnTo>
                    <a:pt x="33274" y="2755"/>
                  </a:lnTo>
                  <a:lnTo>
                    <a:pt x="58533" y="847"/>
                  </a:lnTo>
                  <a:lnTo>
                    <a:pt x="86222" y="0"/>
                  </a:lnTo>
                  <a:lnTo>
                    <a:pt x="114991" y="1505"/>
                  </a:lnTo>
                  <a:lnTo>
                    <a:pt x="158750" y="56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4836"/>
            <p:cNvSpPr/>
            <p:nvPr>
              <p:custDataLst>
                <p:tags r:id="rId15"/>
              </p:custDataLst>
            </p:nvPr>
          </p:nvSpPr>
          <p:spPr>
            <a:xfrm>
              <a:off x="7571891" y="2941815"/>
              <a:ext cx="10010" cy="245886"/>
            </a:xfrm>
            <a:custGeom>
              <a:avLst/>
              <a:gdLst/>
              <a:ahLst/>
              <a:cxnLst/>
              <a:rect l="0" t="0" r="0" b="0"/>
              <a:pathLst>
                <a:path w="10010" h="245886">
                  <a:moveTo>
                    <a:pt x="3659" y="10935"/>
                  </a:moveTo>
                  <a:lnTo>
                    <a:pt x="3659" y="10935"/>
                  </a:lnTo>
                  <a:lnTo>
                    <a:pt x="3659" y="0"/>
                  </a:lnTo>
                  <a:lnTo>
                    <a:pt x="2954" y="23095"/>
                  </a:lnTo>
                  <a:lnTo>
                    <a:pt x="287" y="53969"/>
                  </a:lnTo>
                  <a:lnTo>
                    <a:pt x="0" y="71374"/>
                  </a:lnTo>
                  <a:lnTo>
                    <a:pt x="514" y="89328"/>
                  </a:lnTo>
                  <a:lnTo>
                    <a:pt x="1562" y="107647"/>
                  </a:lnTo>
                  <a:lnTo>
                    <a:pt x="2261" y="125504"/>
                  </a:lnTo>
                  <a:lnTo>
                    <a:pt x="2727" y="143053"/>
                  </a:lnTo>
                  <a:lnTo>
                    <a:pt x="3038" y="160397"/>
                  </a:lnTo>
                  <a:lnTo>
                    <a:pt x="3383" y="189076"/>
                  </a:lnTo>
                  <a:lnTo>
                    <a:pt x="4242" y="212170"/>
                  </a:lnTo>
                  <a:lnTo>
                    <a:pt x="10009" y="245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4837"/>
            <p:cNvSpPr/>
            <p:nvPr>
              <p:custDataLst>
                <p:tags r:id="rId16"/>
              </p:custDataLst>
            </p:nvPr>
          </p:nvSpPr>
          <p:spPr>
            <a:xfrm>
              <a:off x="7938188" y="3031163"/>
              <a:ext cx="123626" cy="120275"/>
            </a:xfrm>
            <a:custGeom>
              <a:avLst/>
              <a:gdLst/>
              <a:ahLst/>
              <a:cxnLst/>
              <a:rect l="0" t="0" r="0" b="0"/>
              <a:pathLst>
                <a:path w="123626" h="120275">
                  <a:moveTo>
                    <a:pt x="50112" y="10487"/>
                  </a:moveTo>
                  <a:lnTo>
                    <a:pt x="50112" y="10487"/>
                  </a:lnTo>
                  <a:lnTo>
                    <a:pt x="46741" y="10487"/>
                  </a:lnTo>
                  <a:lnTo>
                    <a:pt x="21550" y="41880"/>
                  </a:lnTo>
                  <a:lnTo>
                    <a:pt x="8490" y="63245"/>
                  </a:lnTo>
                  <a:lnTo>
                    <a:pt x="334" y="84500"/>
                  </a:lnTo>
                  <a:lnTo>
                    <a:pt x="0" y="101943"/>
                  </a:lnTo>
                  <a:lnTo>
                    <a:pt x="1888" y="109557"/>
                  </a:lnTo>
                  <a:lnTo>
                    <a:pt x="5968" y="114634"/>
                  </a:lnTo>
                  <a:lnTo>
                    <a:pt x="18027" y="120274"/>
                  </a:lnTo>
                  <a:lnTo>
                    <a:pt x="36558" y="117137"/>
                  </a:lnTo>
                  <a:lnTo>
                    <a:pt x="58904" y="107276"/>
                  </a:lnTo>
                  <a:lnTo>
                    <a:pt x="82947" y="91134"/>
                  </a:lnTo>
                  <a:lnTo>
                    <a:pt x="103982" y="68438"/>
                  </a:lnTo>
                  <a:lnTo>
                    <a:pt x="119210" y="43298"/>
                  </a:lnTo>
                  <a:lnTo>
                    <a:pt x="123625" y="20366"/>
                  </a:lnTo>
                  <a:lnTo>
                    <a:pt x="120288" y="12134"/>
                  </a:lnTo>
                  <a:lnTo>
                    <a:pt x="113829" y="5941"/>
                  </a:lnTo>
                  <a:lnTo>
                    <a:pt x="105290" y="1106"/>
                  </a:lnTo>
                  <a:lnTo>
                    <a:pt x="95364" y="0"/>
                  </a:lnTo>
                  <a:lnTo>
                    <a:pt x="73046" y="4415"/>
                  </a:lnTo>
                  <a:lnTo>
                    <a:pt x="43424" y="22172"/>
                  </a:lnTo>
                  <a:lnTo>
                    <a:pt x="24712" y="358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4838"/>
            <p:cNvSpPr/>
            <p:nvPr>
              <p:custDataLst>
                <p:tags r:id="rId17"/>
              </p:custDataLst>
            </p:nvPr>
          </p:nvSpPr>
          <p:spPr>
            <a:xfrm>
              <a:off x="7778750" y="31051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SMARTInkShape-Group977"/>
          <p:cNvGrpSpPr/>
          <p:nvPr/>
        </p:nvGrpSpPr>
        <p:grpSpPr>
          <a:xfrm>
            <a:off x="3657600" y="5889589"/>
            <a:ext cx="4692651" cy="396912"/>
            <a:chOff x="3657600" y="5889589"/>
            <a:chExt cx="4692651" cy="396912"/>
          </a:xfrm>
        </p:grpSpPr>
        <p:sp>
          <p:nvSpPr>
            <p:cNvPr id="159" name="SMARTInkShape-4839"/>
            <p:cNvSpPr/>
            <p:nvPr>
              <p:custDataLst>
                <p:tags r:id="rId10"/>
              </p:custDataLst>
            </p:nvPr>
          </p:nvSpPr>
          <p:spPr>
            <a:xfrm>
              <a:off x="8159750" y="6096000"/>
              <a:ext cx="190501" cy="190501"/>
            </a:xfrm>
            <a:custGeom>
              <a:avLst/>
              <a:gdLst/>
              <a:ahLst/>
              <a:cxnLst/>
              <a:rect l="0" t="0" r="0" b="0"/>
              <a:pathLst>
                <a:path w="190501" h="190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7629" y="30443"/>
                  </a:lnTo>
                  <a:lnTo>
                    <a:pt x="55224" y="60525"/>
                  </a:lnTo>
                  <a:lnTo>
                    <a:pt x="78166" y="84050"/>
                  </a:lnTo>
                  <a:lnTo>
                    <a:pt x="102474" y="108617"/>
                  </a:lnTo>
                  <a:lnTo>
                    <a:pt x="127388" y="131765"/>
                  </a:lnTo>
                  <a:lnTo>
                    <a:pt x="151161" y="153106"/>
                  </a:lnTo>
                  <a:lnTo>
                    <a:pt x="1905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4840"/>
            <p:cNvSpPr/>
            <p:nvPr>
              <p:custDataLst>
                <p:tags r:id="rId11"/>
              </p:custDataLst>
            </p:nvPr>
          </p:nvSpPr>
          <p:spPr>
            <a:xfrm>
              <a:off x="3657600" y="5889589"/>
              <a:ext cx="4367452" cy="168312"/>
            </a:xfrm>
            <a:custGeom>
              <a:avLst/>
              <a:gdLst/>
              <a:ahLst/>
              <a:cxnLst/>
              <a:rect l="0" t="0" r="0" b="0"/>
              <a:pathLst>
                <a:path w="4367452" h="168312">
                  <a:moveTo>
                    <a:pt x="0" y="73061"/>
                  </a:moveTo>
                  <a:lnTo>
                    <a:pt x="0" y="73061"/>
                  </a:lnTo>
                  <a:lnTo>
                    <a:pt x="10845" y="72355"/>
                  </a:lnTo>
                  <a:lnTo>
                    <a:pt x="36401" y="68035"/>
                  </a:lnTo>
                  <a:lnTo>
                    <a:pt x="66759" y="67102"/>
                  </a:lnTo>
                  <a:lnTo>
                    <a:pt x="92465" y="67590"/>
                  </a:lnTo>
                  <a:lnTo>
                    <a:pt x="108210" y="68709"/>
                  </a:lnTo>
                  <a:lnTo>
                    <a:pt x="125057" y="70159"/>
                  </a:lnTo>
                  <a:lnTo>
                    <a:pt x="144049" y="71125"/>
                  </a:lnTo>
                  <a:lnTo>
                    <a:pt x="164472" y="71771"/>
                  </a:lnTo>
                  <a:lnTo>
                    <a:pt x="185848" y="72201"/>
                  </a:lnTo>
                  <a:lnTo>
                    <a:pt x="209271" y="73193"/>
                  </a:lnTo>
                  <a:lnTo>
                    <a:pt x="234059" y="74560"/>
                  </a:lnTo>
                  <a:lnTo>
                    <a:pt x="259755" y="76177"/>
                  </a:lnTo>
                  <a:lnTo>
                    <a:pt x="288176" y="77255"/>
                  </a:lnTo>
                  <a:lnTo>
                    <a:pt x="318412" y="77973"/>
                  </a:lnTo>
                  <a:lnTo>
                    <a:pt x="349858" y="78453"/>
                  </a:lnTo>
                  <a:lnTo>
                    <a:pt x="384227" y="79478"/>
                  </a:lnTo>
                  <a:lnTo>
                    <a:pt x="420546" y="80867"/>
                  </a:lnTo>
                  <a:lnTo>
                    <a:pt x="458164" y="82498"/>
                  </a:lnTo>
                  <a:lnTo>
                    <a:pt x="498060" y="83586"/>
                  </a:lnTo>
                  <a:lnTo>
                    <a:pt x="539473" y="84310"/>
                  </a:lnTo>
                  <a:lnTo>
                    <a:pt x="581899" y="84794"/>
                  </a:lnTo>
                  <a:lnTo>
                    <a:pt x="626410" y="85116"/>
                  </a:lnTo>
                  <a:lnTo>
                    <a:pt x="672312" y="85331"/>
                  </a:lnTo>
                  <a:lnTo>
                    <a:pt x="719141" y="85473"/>
                  </a:lnTo>
                  <a:lnTo>
                    <a:pt x="768705" y="86275"/>
                  </a:lnTo>
                  <a:lnTo>
                    <a:pt x="820093" y="87515"/>
                  </a:lnTo>
                  <a:lnTo>
                    <a:pt x="872695" y="89047"/>
                  </a:lnTo>
                  <a:lnTo>
                    <a:pt x="926108" y="90068"/>
                  </a:lnTo>
                  <a:lnTo>
                    <a:pt x="980061" y="90749"/>
                  </a:lnTo>
                  <a:lnTo>
                    <a:pt x="1034374" y="91203"/>
                  </a:lnTo>
                  <a:lnTo>
                    <a:pt x="1089633" y="90800"/>
                  </a:lnTo>
                  <a:lnTo>
                    <a:pt x="1145522" y="89826"/>
                  </a:lnTo>
                  <a:lnTo>
                    <a:pt x="1201831" y="88471"/>
                  </a:lnTo>
                  <a:lnTo>
                    <a:pt x="1260538" y="87568"/>
                  </a:lnTo>
                  <a:lnTo>
                    <a:pt x="1320841" y="86966"/>
                  </a:lnTo>
                  <a:lnTo>
                    <a:pt x="1382211" y="86564"/>
                  </a:lnTo>
                  <a:lnTo>
                    <a:pt x="1443585" y="86296"/>
                  </a:lnTo>
                  <a:lnTo>
                    <a:pt x="1504962" y="86118"/>
                  </a:lnTo>
                  <a:lnTo>
                    <a:pt x="1566342" y="85999"/>
                  </a:lnTo>
                  <a:lnTo>
                    <a:pt x="1629133" y="85920"/>
                  </a:lnTo>
                  <a:lnTo>
                    <a:pt x="1692867" y="85866"/>
                  </a:lnTo>
                  <a:lnTo>
                    <a:pt x="1757228" y="85831"/>
                  </a:lnTo>
                  <a:lnTo>
                    <a:pt x="1822713" y="85808"/>
                  </a:lnTo>
                  <a:lnTo>
                    <a:pt x="1888948" y="85792"/>
                  </a:lnTo>
                  <a:lnTo>
                    <a:pt x="1955682" y="85782"/>
                  </a:lnTo>
                  <a:lnTo>
                    <a:pt x="2022749" y="85775"/>
                  </a:lnTo>
                  <a:lnTo>
                    <a:pt x="2090038" y="85770"/>
                  </a:lnTo>
                  <a:lnTo>
                    <a:pt x="2157475" y="85766"/>
                  </a:lnTo>
                  <a:lnTo>
                    <a:pt x="2225011" y="85765"/>
                  </a:lnTo>
                  <a:lnTo>
                    <a:pt x="2292613" y="85764"/>
                  </a:lnTo>
                  <a:lnTo>
                    <a:pt x="2360259" y="85763"/>
                  </a:lnTo>
                  <a:lnTo>
                    <a:pt x="2429346" y="85762"/>
                  </a:lnTo>
                  <a:lnTo>
                    <a:pt x="2499391" y="85761"/>
                  </a:lnTo>
                  <a:lnTo>
                    <a:pt x="2570077" y="85761"/>
                  </a:lnTo>
                  <a:lnTo>
                    <a:pt x="2640485" y="85761"/>
                  </a:lnTo>
                  <a:lnTo>
                    <a:pt x="2710707" y="85761"/>
                  </a:lnTo>
                  <a:lnTo>
                    <a:pt x="2780804" y="85761"/>
                  </a:lnTo>
                  <a:lnTo>
                    <a:pt x="2849409" y="85761"/>
                  </a:lnTo>
                  <a:lnTo>
                    <a:pt x="2917017" y="85761"/>
                  </a:lnTo>
                  <a:lnTo>
                    <a:pt x="2983960" y="85761"/>
                  </a:lnTo>
                  <a:lnTo>
                    <a:pt x="3050463" y="86466"/>
                  </a:lnTo>
                  <a:lnTo>
                    <a:pt x="3116669" y="87643"/>
                  </a:lnTo>
                  <a:lnTo>
                    <a:pt x="3182679" y="89132"/>
                  </a:lnTo>
                  <a:lnTo>
                    <a:pt x="3247148" y="90830"/>
                  </a:lnTo>
                  <a:lnTo>
                    <a:pt x="3310587" y="92668"/>
                  </a:lnTo>
                  <a:lnTo>
                    <a:pt x="3373341" y="94598"/>
                  </a:lnTo>
                  <a:lnTo>
                    <a:pt x="3433522" y="95886"/>
                  </a:lnTo>
                  <a:lnTo>
                    <a:pt x="3491987" y="96744"/>
                  </a:lnTo>
                  <a:lnTo>
                    <a:pt x="3549307" y="97316"/>
                  </a:lnTo>
                  <a:lnTo>
                    <a:pt x="3604455" y="98404"/>
                  </a:lnTo>
                  <a:lnTo>
                    <a:pt x="3658153" y="99835"/>
                  </a:lnTo>
                  <a:lnTo>
                    <a:pt x="3710886" y="101493"/>
                  </a:lnTo>
                  <a:lnTo>
                    <a:pt x="3762268" y="103305"/>
                  </a:lnTo>
                  <a:lnTo>
                    <a:pt x="3812751" y="105218"/>
                  </a:lnTo>
                  <a:lnTo>
                    <a:pt x="3862634" y="107199"/>
                  </a:lnTo>
                  <a:lnTo>
                    <a:pt x="3909295" y="108519"/>
                  </a:lnTo>
                  <a:lnTo>
                    <a:pt x="3953808" y="109399"/>
                  </a:lnTo>
                  <a:lnTo>
                    <a:pt x="3996889" y="109987"/>
                  </a:lnTo>
                  <a:lnTo>
                    <a:pt x="4037603" y="110378"/>
                  </a:lnTo>
                  <a:lnTo>
                    <a:pt x="4076741" y="110639"/>
                  </a:lnTo>
                  <a:lnTo>
                    <a:pt x="4114827" y="110813"/>
                  </a:lnTo>
                  <a:lnTo>
                    <a:pt x="4147979" y="110929"/>
                  </a:lnTo>
                  <a:lnTo>
                    <a:pt x="4177841" y="111006"/>
                  </a:lnTo>
                  <a:lnTo>
                    <a:pt x="4205512" y="111058"/>
                  </a:lnTo>
                  <a:lnTo>
                    <a:pt x="4229602" y="110387"/>
                  </a:lnTo>
                  <a:lnTo>
                    <a:pt x="4251306" y="109234"/>
                  </a:lnTo>
                  <a:lnTo>
                    <a:pt x="4271421" y="107760"/>
                  </a:lnTo>
                  <a:lnTo>
                    <a:pt x="4288358" y="106071"/>
                  </a:lnTo>
                  <a:lnTo>
                    <a:pt x="4316585" y="102313"/>
                  </a:lnTo>
                  <a:lnTo>
                    <a:pt x="4345567" y="96231"/>
                  </a:lnTo>
                  <a:lnTo>
                    <a:pt x="4351195" y="93447"/>
                  </a:lnTo>
                  <a:lnTo>
                    <a:pt x="4354947" y="90179"/>
                  </a:lnTo>
                  <a:lnTo>
                    <a:pt x="4357447" y="86589"/>
                  </a:lnTo>
                  <a:lnTo>
                    <a:pt x="4357704" y="82785"/>
                  </a:lnTo>
                  <a:lnTo>
                    <a:pt x="4354226" y="74797"/>
                  </a:lnTo>
                  <a:lnTo>
                    <a:pt x="4329650" y="57463"/>
                  </a:lnTo>
                  <a:lnTo>
                    <a:pt x="4300913" y="41158"/>
                  </a:lnTo>
                  <a:lnTo>
                    <a:pt x="4277950" y="31600"/>
                  </a:lnTo>
                  <a:lnTo>
                    <a:pt x="4255515" y="24530"/>
                  </a:lnTo>
                  <a:lnTo>
                    <a:pt x="4233785" y="18331"/>
                  </a:lnTo>
                  <a:lnTo>
                    <a:pt x="4212367" y="10871"/>
                  </a:lnTo>
                  <a:lnTo>
                    <a:pt x="4191089" y="6615"/>
                  </a:lnTo>
                  <a:lnTo>
                    <a:pt x="4166802" y="2338"/>
                  </a:lnTo>
                  <a:lnTo>
                    <a:pt x="4159079" y="0"/>
                  </a:lnTo>
                  <a:lnTo>
                    <a:pt x="4157019" y="365"/>
                  </a:lnTo>
                  <a:lnTo>
                    <a:pt x="4155646" y="1313"/>
                  </a:lnTo>
                  <a:lnTo>
                    <a:pt x="4156847" y="2652"/>
                  </a:lnTo>
                  <a:lnTo>
                    <a:pt x="4179629" y="13631"/>
                  </a:lnTo>
                  <a:lnTo>
                    <a:pt x="4202879" y="23365"/>
                  </a:lnTo>
                  <a:lnTo>
                    <a:pt x="4234380" y="32394"/>
                  </a:lnTo>
                  <a:lnTo>
                    <a:pt x="4252375" y="38189"/>
                  </a:lnTo>
                  <a:lnTo>
                    <a:pt x="4271428" y="44874"/>
                  </a:lnTo>
                  <a:lnTo>
                    <a:pt x="4291185" y="52153"/>
                  </a:lnTo>
                  <a:lnTo>
                    <a:pt x="4308590" y="59828"/>
                  </a:lnTo>
                  <a:lnTo>
                    <a:pt x="4339217" y="75881"/>
                  </a:lnTo>
                  <a:lnTo>
                    <a:pt x="4366777" y="100786"/>
                  </a:lnTo>
                  <a:lnTo>
                    <a:pt x="4367451" y="107772"/>
                  </a:lnTo>
                  <a:lnTo>
                    <a:pt x="4363667" y="113841"/>
                  </a:lnTo>
                  <a:lnTo>
                    <a:pt x="4338117" y="131005"/>
                  </a:lnTo>
                  <a:lnTo>
                    <a:pt x="4315651" y="143264"/>
                  </a:lnTo>
                  <a:lnTo>
                    <a:pt x="4291556" y="155768"/>
                  </a:lnTo>
                  <a:lnTo>
                    <a:pt x="4267200" y="168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2" name="SMARTInkShape-4841"/>
          <p:cNvSpPr/>
          <p:nvPr>
            <p:custDataLst>
              <p:tags r:id="rId4"/>
            </p:custDataLst>
          </p:nvPr>
        </p:nvSpPr>
        <p:spPr>
          <a:xfrm>
            <a:off x="8191500" y="6089650"/>
            <a:ext cx="127001" cy="184151"/>
          </a:xfrm>
          <a:custGeom>
            <a:avLst/>
            <a:gdLst/>
            <a:ahLst/>
            <a:cxnLst/>
            <a:rect l="0" t="0" r="0" b="0"/>
            <a:pathLst>
              <a:path w="127001" h="184151">
                <a:moveTo>
                  <a:pt x="127000" y="0"/>
                </a:moveTo>
                <a:lnTo>
                  <a:pt x="127000" y="0"/>
                </a:lnTo>
                <a:lnTo>
                  <a:pt x="127000" y="6742"/>
                </a:lnTo>
                <a:lnTo>
                  <a:pt x="120258" y="24418"/>
                </a:lnTo>
                <a:lnTo>
                  <a:pt x="102581" y="50902"/>
                </a:lnTo>
                <a:lnTo>
                  <a:pt x="76099" y="77719"/>
                </a:lnTo>
                <a:lnTo>
                  <a:pt x="52651" y="106910"/>
                </a:lnTo>
                <a:lnTo>
                  <a:pt x="32299" y="134531"/>
                </a:lnTo>
                <a:lnTo>
                  <a:pt x="15891" y="163374"/>
                </a:lnTo>
                <a:lnTo>
                  <a:pt x="0" y="1841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7" name="SMARTInkShape-Group979"/>
          <p:cNvGrpSpPr/>
          <p:nvPr/>
        </p:nvGrpSpPr>
        <p:grpSpPr>
          <a:xfrm>
            <a:off x="7686483" y="1286568"/>
            <a:ext cx="238318" cy="231604"/>
            <a:chOff x="7686483" y="1286568"/>
            <a:chExt cx="238318" cy="231604"/>
          </a:xfrm>
        </p:grpSpPr>
        <p:sp>
          <p:nvSpPr>
            <p:cNvPr id="163" name="SMARTInkShape-4842"/>
            <p:cNvSpPr/>
            <p:nvPr>
              <p:custDataLst>
                <p:tags r:id="rId6"/>
              </p:custDataLst>
            </p:nvPr>
          </p:nvSpPr>
          <p:spPr>
            <a:xfrm>
              <a:off x="7886700" y="14160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4843"/>
            <p:cNvSpPr/>
            <p:nvPr>
              <p:custDataLst>
                <p:tags r:id="rId7"/>
              </p:custDataLst>
            </p:nvPr>
          </p:nvSpPr>
          <p:spPr>
            <a:xfrm>
              <a:off x="7867650" y="13716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8789" y="7674"/>
                  </a:lnTo>
                  <a:lnTo>
                    <a:pt x="36990" y="144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4844"/>
            <p:cNvSpPr/>
            <p:nvPr>
              <p:custDataLst>
                <p:tags r:id="rId8"/>
              </p:custDataLst>
            </p:nvPr>
          </p:nvSpPr>
          <p:spPr>
            <a:xfrm>
              <a:off x="7689850" y="1400506"/>
              <a:ext cx="82551" cy="21895"/>
            </a:xfrm>
            <a:custGeom>
              <a:avLst/>
              <a:gdLst/>
              <a:ahLst/>
              <a:cxnLst/>
              <a:rect l="0" t="0" r="0" b="0"/>
              <a:pathLst>
                <a:path w="82551" h="21895">
                  <a:moveTo>
                    <a:pt x="0" y="21894"/>
                  </a:moveTo>
                  <a:lnTo>
                    <a:pt x="0" y="21894"/>
                  </a:lnTo>
                  <a:lnTo>
                    <a:pt x="0" y="18523"/>
                  </a:lnTo>
                  <a:lnTo>
                    <a:pt x="7526" y="14986"/>
                  </a:lnTo>
                  <a:lnTo>
                    <a:pt x="38960" y="4887"/>
                  </a:lnTo>
                  <a:lnTo>
                    <a:pt x="60854" y="0"/>
                  </a:lnTo>
                  <a:lnTo>
                    <a:pt x="82550" y="2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4845"/>
            <p:cNvSpPr/>
            <p:nvPr>
              <p:custDataLst>
                <p:tags r:id="rId9"/>
              </p:custDataLst>
            </p:nvPr>
          </p:nvSpPr>
          <p:spPr>
            <a:xfrm>
              <a:off x="7686483" y="1286568"/>
              <a:ext cx="98618" cy="231604"/>
            </a:xfrm>
            <a:custGeom>
              <a:avLst/>
              <a:gdLst/>
              <a:ahLst/>
              <a:cxnLst/>
              <a:rect l="0" t="0" r="0" b="0"/>
              <a:pathLst>
                <a:path w="98618" h="231604">
                  <a:moveTo>
                    <a:pt x="47817" y="15182"/>
                  </a:moveTo>
                  <a:lnTo>
                    <a:pt x="47817" y="15182"/>
                  </a:lnTo>
                  <a:lnTo>
                    <a:pt x="60908" y="5748"/>
                  </a:lnTo>
                  <a:lnTo>
                    <a:pt x="65101" y="0"/>
                  </a:lnTo>
                  <a:lnTo>
                    <a:pt x="65690" y="122"/>
                  </a:lnTo>
                  <a:lnTo>
                    <a:pt x="66083" y="909"/>
                  </a:lnTo>
                  <a:lnTo>
                    <a:pt x="47845" y="20202"/>
                  </a:lnTo>
                  <a:lnTo>
                    <a:pt x="38187" y="42343"/>
                  </a:lnTo>
                  <a:lnTo>
                    <a:pt x="29191" y="72409"/>
                  </a:lnTo>
                  <a:lnTo>
                    <a:pt x="24816" y="89317"/>
                  </a:lnTo>
                  <a:lnTo>
                    <a:pt x="19783" y="105527"/>
                  </a:lnTo>
                  <a:lnTo>
                    <a:pt x="8547" y="136709"/>
                  </a:lnTo>
                  <a:lnTo>
                    <a:pt x="2141" y="165150"/>
                  </a:lnTo>
                  <a:lnTo>
                    <a:pt x="0" y="190490"/>
                  </a:lnTo>
                  <a:lnTo>
                    <a:pt x="1400" y="211159"/>
                  </a:lnTo>
                  <a:lnTo>
                    <a:pt x="4878" y="218506"/>
                  </a:lnTo>
                  <a:lnTo>
                    <a:pt x="16269" y="228550"/>
                  </a:lnTo>
                  <a:lnTo>
                    <a:pt x="34501" y="231603"/>
                  </a:lnTo>
                  <a:lnTo>
                    <a:pt x="55304" y="229902"/>
                  </a:lnTo>
                  <a:lnTo>
                    <a:pt x="80766" y="221011"/>
                  </a:lnTo>
                  <a:lnTo>
                    <a:pt x="90213" y="213436"/>
                  </a:lnTo>
                  <a:lnTo>
                    <a:pt x="94882" y="207247"/>
                  </a:lnTo>
                  <a:lnTo>
                    <a:pt x="98617" y="1993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8" name="SMARTInkShape-4846"/>
          <p:cNvSpPr/>
          <p:nvPr>
            <p:custDataLst>
              <p:tags r:id="rId5"/>
            </p:custDataLst>
          </p:nvPr>
        </p:nvSpPr>
        <p:spPr>
          <a:xfrm>
            <a:off x="8073262" y="1347606"/>
            <a:ext cx="87650" cy="112136"/>
          </a:xfrm>
          <a:custGeom>
            <a:avLst/>
            <a:gdLst/>
            <a:ahLst/>
            <a:cxnLst/>
            <a:rect l="0" t="0" r="0" b="0"/>
            <a:pathLst>
              <a:path w="87650" h="112136">
                <a:moveTo>
                  <a:pt x="42038" y="17644"/>
                </a:moveTo>
                <a:lnTo>
                  <a:pt x="42038" y="17644"/>
                </a:lnTo>
                <a:lnTo>
                  <a:pt x="42038" y="10902"/>
                </a:lnTo>
                <a:lnTo>
                  <a:pt x="40627" y="8210"/>
                </a:lnTo>
                <a:lnTo>
                  <a:pt x="35296" y="3338"/>
                </a:lnTo>
                <a:lnTo>
                  <a:pt x="30105" y="703"/>
                </a:lnTo>
                <a:lnTo>
                  <a:pt x="27733" y="0"/>
                </a:lnTo>
                <a:lnTo>
                  <a:pt x="24740" y="2353"/>
                </a:lnTo>
                <a:lnTo>
                  <a:pt x="13786" y="20561"/>
                </a:lnTo>
                <a:lnTo>
                  <a:pt x="3015" y="51434"/>
                </a:lnTo>
                <a:lnTo>
                  <a:pt x="0" y="72643"/>
                </a:lnTo>
                <a:lnTo>
                  <a:pt x="2423" y="90066"/>
                </a:lnTo>
                <a:lnTo>
                  <a:pt x="5044" y="97675"/>
                </a:lnTo>
                <a:lnTo>
                  <a:pt x="9614" y="103454"/>
                </a:lnTo>
                <a:lnTo>
                  <a:pt x="22218" y="111756"/>
                </a:lnTo>
                <a:lnTo>
                  <a:pt x="30236" y="112135"/>
                </a:lnTo>
                <a:lnTo>
                  <a:pt x="48552" y="106912"/>
                </a:lnTo>
                <a:lnTo>
                  <a:pt x="75326" y="85330"/>
                </a:lnTo>
                <a:lnTo>
                  <a:pt x="85055" y="64660"/>
                </a:lnTo>
                <a:lnTo>
                  <a:pt x="87649" y="53221"/>
                </a:lnTo>
                <a:lnTo>
                  <a:pt x="84887" y="32986"/>
                </a:lnTo>
                <a:lnTo>
                  <a:pt x="81188" y="23638"/>
                </a:lnTo>
                <a:lnTo>
                  <a:pt x="75193" y="18113"/>
                </a:lnTo>
                <a:lnTo>
                  <a:pt x="67670" y="15134"/>
                </a:lnTo>
                <a:lnTo>
                  <a:pt x="59125" y="13854"/>
                </a:lnTo>
                <a:lnTo>
                  <a:pt x="42106" y="18076"/>
                </a:lnTo>
                <a:lnTo>
                  <a:pt x="16638" y="303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20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4103" y="1644650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08316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3800714" y="2324517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SMARTInkShape-Group981"/>
          <p:cNvGrpSpPr/>
          <p:nvPr/>
        </p:nvGrpSpPr>
        <p:grpSpPr>
          <a:xfrm>
            <a:off x="5417432" y="1919113"/>
            <a:ext cx="348746" cy="138517"/>
            <a:chOff x="5417432" y="1919113"/>
            <a:chExt cx="348746" cy="138517"/>
          </a:xfrm>
        </p:grpSpPr>
        <p:sp>
          <p:nvSpPr>
            <p:cNvPr id="107" name="SMARTInkShape-4847"/>
            <p:cNvSpPr/>
            <p:nvPr>
              <p:custDataLst>
                <p:tags r:id="rId36"/>
              </p:custDataLst>
            </p:nvPr>
          </p:nvSpPr>
          <p:spPr>
            <a:xfrm>
              <a:off x="5568950" y="20002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4848"/>
            <p:cNvSpPr/>
            <p:nvPr>
              <p:custDataLst>
                <p:tags r:id="rId37"/>
              </p:custDataLst>
            </p:nvPr>
          </p:nvSpPr>
          <p:spPr>
            <a:xfrm>
              <a:off x="5705166" y="1926081"/>
              <a:ext cx="61012" cy="111099"/>
            </a:xfrm>
            <a:custGeom>
              <a:avLst/>
              <a:gdLst/>
              <a:ahLst/>
              <a:cxnLst/>
              <a:rect l="0" t="0" r="0" b="0"/>
              <a:pathLst>
                <a:path w="61012" h="111099">
                  <a:moveTo>
                    <a:pt x="9834" y="23369"/>
                  </a:moveTo>
                  <a:lnTo>
                    <a:pt x="9834" y="23369"/>
                  </a:lnTo>
                  <a:lnTo>
                    <a:pt x="5470" y="39989"/>
                  </a:lnTo>
                  <a:lnTo>
                    <a:pt x="3367" y="65296"/>
                  </a:lnTo>
                  <a:lnTo>
                    <a:pt x="0" y="90276"/>
                  </a:lnTo>
                  <a:lnTo>
                    <a:pt x="1466" y="104611"/>
                  </a:lnTo>
                  <a:lnTo>
                    <a:pt x="3549" y="108575"/>
                  </a:lnTo>
                  <a:lnTo>
                    <a:pt x="6349" y="110512"/>
                  </a:lnTo>
                  <a:lnTo>
                    <a:pt x="9628" y="111098"/>
                  </a:lnTo>
                  <a:lnTo>
                    <a:pt x="27725" y="101809"/>
                  </a:lnTo>
                  <a:lnTo>
                    <a:pt x="47591" y="75538"/>
                  </a:lnTo>
                  <a:lnTo>
                    <a:pt x="56718" y="51024"/>
                  </a:lnTo>
                  <a:lnTo>
                    <a:pt x="61011" y="26488"/>
                  </a:lnTo>
                  <a:lnTo>
                    <a:pt x="58214" y="8527"/>
                  </a:lnTo>
                  <a:lnTo>
                    <a:pt x="53376" y="3597"/>
                  </a:lnTo>
                  <a:lnTo>
                    <a:pt x="46624" y="1015"/>
                  </a:lnTo>
                  <a:lnTo>
                    <a:pt x="38594" y="0"/>
                  </a:lnTo>
                  <a:lnTo>
                    <a:pt x="31124" y="2851"/>
                  </a:lnTo>
                  <a:lnTo>
                    <a:pt x="3484" y="297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4849"/>
            <p:cNvSpPr/>
            <p:nvPr>
              <p:custDataLst>
                <p:tags r:id="rId38"/>
              </p:custDataLst>
            </p:nvPr>
          </p:nvSpPr>
          <p:spPr>
            <a:xfrm>
              <a:off x="5575300" y="1950333"/>
              <a:ext cx="38101" cy="5468"/>
            </a:xfrm>
            <a:custGeom>
              <a:avLst/>
              <a:gdLst/>
              <a:ahLst/>
              <a:cxnLst/>
              <a:rect l="0" t="0" r="0" b="0"/>
              <a:pathLst>
                <a:path w="38101" h="5468">
                  <a:moveTo>
                    <a:pt x="0" y="5467"/>
                  </a:moveTo>
                  <a:lnTo>
                    <a:pt x="0" y="5467"/>
                  </a:lnTo>
                  <a:lnTo>
                    <a:pt x="6742" y="5467"/>
                  </a:lnTo>
                  <a:lnTo>
                    <a:pt x="11933" y="3585"/>
                  </a:lnTo>
                  <a:lnTo>
                    <a:pt x="14305" y="2096"/>
                  </a:lnTo>
                  <a:lnTo>
                    <a:pt x="27757" y="0"/>
                  </a:lnTo>
                  <a:lnTo>
                    <a:pt x="31205" y="411"/>
                  </a:lnTo>
                  <a:lnTo>
                    <a:pt x="33503" y="1391"/>
                  </a:lnTo>
                  <a:lnTo>
                    <a:pt x="381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850"/>
            <p:cNvSpPr/>
            <p:nvPr>
              <p:custDataLst>
                <p:tags r:id="rId39"/>
              </p:custDataLst>
            </p:nvPr>
          </p:nvSpPr>
          <p:spPr>
            <a:xfrm>
              <a:off x="5417432" y="1919113"/>
              <a:ext cx="113419" cy="138517"/>
            </a:xfrm>
            <a:custGeom>
              <a:avLst/>
              <a:gdLst/>
              <a:ahLst/>
              <a:cxnLst/>
              <a:rect l="0" t="0" r="0" b="0"/>
              <a:pathLst>
                <a:path w="113419" h="138517">
                  <a:moveTo>
                    <a:pt x="5468" y="30337"/>
                  </a:moveTo>
                  <a:lnTo>
                    <a:pt x="5468" y="30337"/>
                  </a:lnTo>
                  <a:lnTo>
                    <a:pt x="2097" y="26966"/>
                  </a:lnTo>
                  <a:lnTo>
                    <a:pt x="441" y="23429"/>
                  </a:lnTo>
                  <a:lnTo>
                    <a:pt x="0" y="21499"/>
                  </a:lnTo>
                  <a:lnTo>
                    <a:pt x="412" y="20917"/>
                  </a:lnTo>
                  <a:lnTo>
                    <a:pt x="1392" y="21235"/>
                  </a:lnTo>
                  <a:lnTo>
                    <a:pt x="2750" y="22152"/>
                  </a:lnTo>
                  <a:lnTo>
                    <a:pt x="10001" y="48972"/>
                  </a:lnTo>
                  <a:lnTo>
                    <a:pt x="16140" y="78035"/>
                  </a:lnTo>
                  <a:lnTo>
                    <a:pt x="22428" y="106872"/>
                  </a:lnTo>
                  <a:lnTo>
                    <a:pt x="32988" y="135099"/>
                  </a:lnTo>
                  <a:lnTo>
                    <a:pt x="35103" y="137573"/>
                  </a:lnTo>
                  <a:lnTo>
                    <a:pt x="37220" y="138516"/>
                  </a:lnTo>
                  <a:lnTo>
                    <a:pt x="39336" y="138440"/>
                  </a:lnTo>
                  <a:lnTo>
                    <a:pt x="49056" y="121477"/>
                  </a:lnTo>
                  <a:lnTo>
                    <a:pt x="54944" y="96244"/>
                  </a:lnTo>
                  <a:lnTo>
                    <a:pt x="59914" y="66684"/>
                  </a:lnTo>
                  <a:lnTo>
                    <a:pt x="64474" y="41788"/>
                  </a:lnTo>
                  <a:lnTo>
                    <a:pt x="67636" y="14680"/>
                  </a:lnTo>
                  <a:lnTo>
                    <a:pt x="68573" y="3355"/>
                  </a:lnTo>
                  <a:lnTo>
                    <a:pt x="69411" y="1766"/>
                  </a:lnTo>
                  <a:lnTo>
                    <a:pt x="70674" y="706"/>
                  </a:lnTo>
                  <a:lnTo>
                    <a:pt x="72222" y="0"/>
                  </a:lnTo>
                  <a:lnTo>
                    <a:pt x="101561" y="4178"/>
                  </a:lnTo>
                  <a:lnTo>
                    <a:pt x="113418" y="49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2" name="SMARTInkShape-4851"/>
          <p:cNvSpPr/>
          <p:nvPr>
            <p:custDataLst>
              <p:tags r:id="rId1"/>
            </p:custDataLst>
          </p:nvPr>
        </p:nvSpPr>
        <p:spPr>
          <a:xfrm>
            <a:off x="5067300" y="3225800"/>
            <a:ext cx="1330834" cy="62064"/>
          </a:xfrm>
          <a:custGeom>
            <a:avLst/>
            <a:gdLst/>
            <a:ahLst/>
            <a:cxnLst/>
            <a:rect l="0" t="0" r="0" b="0"/>
            <a:pathLst>
              <a:path w="1330834" h="62064">
                <a:moveTo>
                  <a:pt x="0" y="31750"/>
                </a:moveTo>
                <a:lnTo>
                  <a:pt x="0" y="31750"/>
                </a:lnTo>
                <a:lnTo>
                  <a:pt x="3371" y="31750"/>
                </a:lnTo>
                <a:lnTo>
                  <a:pt x="4364" y="32455"/>
                </a:lnTo>
                <a:lnTo>
                  <a:pt x="5026" y="33631"/>
                </a:lnTo>
                <a:lnTo>
                  <a:pt x="5468" y="35121"/>
                </a:lnTo>
                <a:lnTo>
                  <a:pt x="6467" y="36114"/>
                </a:lnTo>
                <a:lnTo>
                  <a:pt x="9459" y="37217"/>
                </a:lnTo>
                <a:lnTo>
                  <a:pt x="27996" y="38022"/>
                </a:lnTo>
                <a:lnTo>
                  <a:pt x="51961" y="34706"/>
                </a:lnTo>
                <a:lnTo>
                  <a:pt x="81404" y="32626"/>
                </a:lnTo>
                <a:lnTo>
                  <a:pt x="103913" y="32139"/>
                </a:lnTo>
                <a:lnTo>
                  <a:pt x="128733" y="31923"/>
                </a:lnTo>
                <a:lnTo>
                  <a:pt x="156228" y="31827"/>
                </a:lnTo>
                <a:lnTo>
                  <a:pt x="171885" y="32507"/>
                </a:lnTo>
                <a:lnTo>
                  <a:pt x="188673" y="33665"/>
                </a:lnTo>
                <a:lnTo>
                  <a:pt x="206215" y="35144"/>
                </a:lnTo>
                <a:lnTo>
                  <a:pt x="225671" y="36129"/>
                </a:lnTo>
                <a:lnTo>
                  <a:pt x="246404" y="36786"/>
                </a:lnTo>
                <a:lnTo>
                  <a:pt x="267986" y="37224"/>
                </a:lnTo>
                <a:lnTo>
                  <a:pt x="290840" y="36811"/>
                </a:lnTo>
                <a:lnTo>
                  <a:pt x="314544" y="35829"/>
                </a:lnTo>
                <a:lnTo>
                  <a:pt x="338813" y="34470"/>
                </a:lnTo>
                <a:lnTo>
                  <a:pt x="364164" y="33563"/>
                </a:lnTo>
                <a:lnTo>
                  <a:pt x="390237" y="32958"/>
                </a:lnTo>
                <a:lnTo>
                  <a:pt x="416792" y="32555"/>
                </a:lnTo>
                <a:lnTo>
                  <a:pt x="444372" y="32287"/>
                </a:lnTo>
                <a:lnTo>
                  <a:pt x="472637" y="32108"/>
                </a:lnTo>
                <a:lnTo>
                  <a:pt x="501359" y="31989"/>
                </a:lnTo>
                <a:lnTo>
                  <a:pt x="530383" y="31204"/>
                </a:lnTo>
                <a:lnTo>
                  <a:pt x="559611" y="29975"/>
                </a:lnTo>
                <a:lnTo>
                  <a:pt x="588974" y="28449"/>
                </a:lnTo>
                <a:lnTo>
                  <a:pt x="619133" y="27433"/>
                </a:lnTo>
                <a:lnTo>
                  <a:pt x="649822" y="26756"/>
                </a:lnTo>
                <a:lnTo>
                  <a:pt x="680864" y="26303"/>
                </a:lnTo>
                <a:lnTo>
                  <a:pt x="712143" y="26002"/>
                </a:lnTo>
                <a:lnTo>
                  <a:pt x="743579" y="25802"/>
                </a:lnTo>
                <a:lnTo>
                  <a:pt x="775119" y="25668"/>
                </a:lnTo>
                <a:lnTo>
                  <a:pt x="806729" y="24873"/>
                </a:lnTo>
                <a:lnTo>
                  <a:pt x="838386" y="23637"/>
                </a:lnTo>
                <a:lnTo>
                  <a:pt x="870074" y="22108"/>
                </a:lnTo>
                <a:lnTo>
                  <a:pt x="899666" y="21089"/>
                </a:lnTo>
                <a:lnTo>
                  <a:pt x="927861" y="20409"/>
                </a:lnTo>
                <a:lnTo>
                  <a:pt x="955124" y="19956"/>
                </a:lnTo>
                <a:lnTo>
                  <a:pt x="980355" y="19654"/>
                </a:lnTo>
                <a:lnTo>
                  <a:pt x="1004231" y="19452"/>
                </a:lnTo>
                <a:lnTo>
                  <a:pt x="1027204" y="19319"/>
                </a:lnTo>
                <a:lnTo>
                  <a:pt x="1048869" y="19229"/>
                </a:lnTo>
                <a:lnTo>
                  <a:pt x="1069663" y="19169"/>
                </a:lnTo>
                <a:lnTo>
                  <a:pt x="1089875" y="19129"/>
                </a:lnTo>
                <a:lnTo>
                  <a:pt x="1108994" y="19808"/>
                </a:lnTo>
                <a:lnTo>
                  <a:pt x="1127385" y="20967"/>
                </a:lnTo>
                <a:lnTo>
                  <a:pt x="1145290" y="22444"/>
                </a:lnTo>
                <a:lnTo>
                  <a:pt x="1176473" y="24086"/>
                </a:lnTo>
                <a:lnTo>
                  <a:pt x="1203738" y="24816"/>
                </a:lnTo>
                <a:lnTo>
                  <a:pt x="1227615" y="25140"/>
                </a:lnTo>
                <a:lnTo>
                  <a:pt x="1257520" y="25323"/>
                </a:lnTo>
                <a:lnTo>
                  <a:pt x="1287685" y="25390"/>
                </a:lnTo>
                <a:lnTo>
                  <a:pt x="1296205" y="24690"/>
                </a:lnTo>
                <a:lnTo>
                  <a:pt x="1306394" y="19932"/>
                </a:lnTo>
                <a:lnTo>
                  <a:pt x="1306963" y="18933"/>
                </a:lnTo>
                <a:lnTo>
                  <a:pt x="1307875" y="12259"/>
                </a:lnTo>
                <a:lnTo>
                  <a:pt x="1307950" y="10289"/>
                </a:lnTo>
                <a:lnTo>
                  <a:pt x="1307295" y="8976"/>
                </a:lnTo>
                <a:lnTo>
                  <a:pt x="1306152" y="8101"/>
                </a:lnTo>
                <a:lnTo>
                  <a:pt x="1288322" y="1477"/>
                </a:lnTo>
                <a:lnTo>
                  <a:pt x="1259374" y="86"/>
                </a:lnTo>
                <a:lnTo>
                  <a:pt x="1245081" y="2"/>
                </a:lnTo>
                <a:lnTo>
                  <a:pt x="1272065" y="0"/>
                </a:lnTo>
                <a:lnTo>
                  <a:pt x="1300694" y="0"/>
                </a:lnTo>
                <a:lnTo>
                  <a:pt x="1318606" y="1881"/>
                </a:lnTo>
                <a:lnTo>
                  <a:pt x="1330558" y="5467"/>
                </a:lnTo>
                <a:lnTo>
                  <a:pt x="1330833" y="7173"/>
                </a:lnTo>
                <a:lnTo>
                  <a:pt x="1329257" y="12830"/>
                </a:lnTo>
                <a:lnTo>
                  <a:pt x="1314291" y="23949"/>
                </a:lnTo>
                <a:lnTo>
                  <a:pt x="1288611" y="39551"/>
                </a:lnTo>
                <a:lnTo>
                  <a:pt x="1258659" y="50838"/>
                </a:lnTo>
                <a:lnTo>
                  <a:pt x="1230812" y="58651"/>
                </a:lnTo>
                <a:lnTo>
                  <a:pt x="1211431" y="62063"/>
                </a:lnTo>
                <a:lnTo>
                  <a:pt x="1207670" y="61837"/>
                </a:lnTo>
                <a:lnTo>
                  <a:pt x="1205163" y="60980"/>
                </a:lnTo>
                <a:lnTo>
                  <a:pt x="1200150" y="571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8" name="SMARTInkShape-Group983"/>
          <p:cNvGrpSpPr/>
          <p:nvPr/>
        </p:nvGrpSpPr>
        <p:grpSpPr>
          <a:xfrm>
            <a:off x="6286500" y="2921000"/>
            <a:ext cx="254001" cy="152401"/>
            <a:chOff x="6286500" y="2921000"/>
            <a:chExt cx="254001" cy="152401"/>
          </a:xfrm>
        </p:grpSpPr>
        <p:sp>
          <p:nvSpPr>
            <p:cNvPr id="113" name="SMARTInkShape-4852"/>
            <p:cNvSpPr/>
            <p:nvPr>
              <p:custDataLst>
                <p:tags r:id="rId31"/>
              </p:custDataLst>
            </p:nvPr>
          </p:nvSpPr>
          <p:spPr>
            <a:xfrm>
              <a:off x="6489700" y="300990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12700"/>
                  </a:moveTo>
                  <a:lnTo>
                    <a:pt x="0" y="12700"/>
                  </a:lnTo>
                  <a:lnTo>
                    <a:pt x="28979" y="2574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4853"/>
            <p:cNvSpPr/>
            <p:nvPr>
              <p:custDataLst>
                <p:tags r:id="rId32"/>
              </p:custDataLst>
            </p:nvPr>
          </p:nvSpPr>
          <p:spPr>
            <a:xfrm>
              <a:off x="6477000" y="29781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29886" y="386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4854"/>
            <p:cNvSpPr/>
            <p:nvPr>
              <p:custDataLst>
                <p:tags r:id="rId33"/>
              </p:custDataLst>
            </p:nvPr>
          </p:nvSpPr>
          <p:spPr>
            <a:xfrm>
              <a:off x="6286500" y="29210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31161" y="2979"/>
                  </a:lnTo>
                  <a:lnTo>
                    <a:pt x="53360" y="1324"/>
                  </a:lnTo>
                  <a:lnTo>
                    <a:pt x="75927" y="58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4855"/>
            <p:cNvSpPr/>
            <p:nvPr>
              <p:custDataLst>
                <p:tags r:id="rId34"/>
              </p:custDataLst>
            </p:nvPr>
          </p:nvSpPr>
          <p:spPr>
            <a:xfrm>
              <a:off x="6292850" y="2933700"/>
              <a:ext cx="6351" cy="139701"/>
            </a:xfrm>
            <a:custGeom>
              <a:avLst/>
              <a:gdLst/>
              <a:ahLst/>
              <a:cxnLst/>
              <a:rect l="0" t="0" r="0" b="0"/>
              <a:pathLst>
                <a:path w="6351" h="139701">
                  <a:moveTo>
                    <a:pt x="0" y="0"/>
                  </a:moveTo>
                  <a:lnTo>
                    <a:pt x="0" y="0"/>
                  </a:lnTo>
                  <a:lnTo>
                    <a:pt x="0" y="27789"/>
                  </a:lnTo>
                  <a:lnTo>
                    <a:pt x="0" y="48334"/>
                  </a:lnTo>
                  <a:lnTo>
                    <a:pt x="0" y="70871"/>
                  </a:lnTo>
                  <a:lnTo>
                    <a:pt x="705" y="101981"/>
                  </a:lnTo>
                  <a:lnTo>
                    <a:pt x="5467" y="132172"/>
                  </a:lnTo>
                  <a:lnTo>
                    <a:pt x="63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4856"/>
            <p:cNvSpPr/>
            <p:nvPr>
              <p:custDataLst>
                <p:tags r:id="rId35"/>
              </p:custDataLst>
            </p:nvPr>
          </p:nvSpPr>
          <p:spPr>
            <a:xfrm>
              <a:off x="6318250" y="2990850"/>
              <a:ext cx="38101" cy="12701"/>
            </a:xfrm>
            <a:custGeom>
              <a:avLst/>
              <a:gdLst/>
              <a:ahLst/>
              <a:cxnLst/>
              <a:rect l="0" t="0" r="0" b="0"/>
              <a:pathLst>
                <a:path w="381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1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SMARTInkShape-Group984"/>
          <p:cNvGrpSpPr/>
          <p:nvPr/>
        </p:nvGrpSpPr>
        <p:grpSpPr>
          <a:xfrm>
            <a:off x="6600921" y="2852915"/>
            <a:ext cx="809889" cy="195086"/>
            <a:chOff x="6600921" y="2852915"/>
            <a:chExt cx="809889" cy="195086"/>
          </a:xfrm>
        </p:grpSpPr>
        <p:sp>
          <p:nvSpPr>
            <p:cNvPr id="119" name="SMARTInkShape-4857"/>
            <p:cNvSpPr/>
            <p:nvPr>
              <p:custDataLst>
                <p:tags r:id="rId21"/>
              </p:custDataLst>
            </p:nvPr>
          </p:nvSpPr>
          <p:spPr>
            <a:xfrm>
              <a:off x="6902450" y="2852915"/>
              <a:ext cx="41125" cy="150636"/>
            </a:xfrm>
            <a:custGeom>
              <a:avLst/>
              <a:gdLst/>
              <a:ahLst/>
              <a:cxnLst/>
              <a:rect l="0" t="0" r="0" b="0"/>
              <a:pathLst>
                <a:path w="41125" h="150636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6741" y="5500"/>
                  </a:lnTo>
                  <a:lnTo>
                    <a:pt x="22368" y="30140"/>
                  </a:lnTo>
                  <a:lnTo>
                    <a:pt x="36967" y="53941"/>
                  </a:lnTo>
                  <a:lnTo>
                    <a:pt x="41124" y="70501"/>
                  </a:lnTo>
                  <a:lnTo>
                    <a:pt x="40094" y="95690"/>
                  </a:lnTo>
                  <a:lnTo>
                    <a:pt x="31948" y="117657"/>
                  </a:lnTo>
                  <a:lnTo>
                    <a:pt x="12700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4858"/>
            <p:cNvSpPr/>
            <p:nvPr>
              <p:custDataLst>
                <p:tags r:id="rId22"/>
              </p:custDataLst>
            </p:nvPr>
          </p:nvSpPr>
          <p:spPr>
            <a:xfrm>
              <a:off x="6997164" y="2855018"/>
              <a:ext cx="70387" cy="148533"/>
            </a:xfrm>
            <a:custGeom>
              <a:avLst/>
              <a:gdLst/>
              <a:ahLst/>
              <a:cxnLst/>
              <a:rect l="0" t="0" r="0" b="0"/>
              <a:pathLst>
                <a:path w="70387" h="148533">
                  <a:moveTo>
                    <a:pt x="32286" y="15182"/>
                  </a:moveTo>
                  <a:lnTo>
                    <a:pt x="32286" y="15182"/>
                  </a:lnTo>
                  <a:lnTo>
                    <a:pt x="32286" y="876"/>
                  </a:lnTo>
                  <a:lnTo>
                    <a:pt x="30875" y="0"/>
                  </a:lnTo>
                  <a:lnTo>
                    <a:pt x="25544" y="908"/>
                  </a:lnTo>
                  <a:lnTo>
                    <a:pt x="18471" y="11190"/>
                  </a:lnTo>
                  <a:lnTo>
                    <a:pt x="6556" y="38694"/>
                  </a:lnTo>
                  <a:lnTo>
                    <a:pt x="389" y="61615"/>
                  </a:lnTo>
                  <a:lnTo>
                    <a:pt x="0" y="85913"/>
                  </a:lnTo>
                  <a:lnTo>
                    <a:pt x="5943" y="107061"/>
                  </a:lnTo>
                  <a:lnTo>
                    <a:pt x="10490" y="116651"/>
                  </a:lnTo>
                  <a:lnTo>
                    <a:pt x="23070" y="129189"/>
                  </a:lnTo>
                  <a:lnTo>
                    <a:pt x="54140" y="142986"/>
                  </a:lnTo>
                  <a:lnTo>
                    <a:pt x="70386" y="1485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4859"/>
            <p:cNvSpPr/>
            <p:nvPr>
              <p:custDataLst>
                <p:tags r:id="rId23"/>
              </p:custDataLst>
            </p:nvPr>
          </p:nvSpPr>
          <p:spPr>
            <a:xfrm>
              <a:off x="7092950" y="2914650"/>
              <a:ext cx="44451" cy="25401"/>
            </a:xfrm>
            <a:custGeom>
              <a:avLst/>
              <a:gdLst/>
              <a:ahLst/>
              <a:cxnLst/>
              <a:rect l="0" t="0" r="0" b="0"/>
              <a:pathLst>
                <a:path w="444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5645" y="18492"/>
                  </a:lnTo>
                  <a:lnTo>
                    <a:pt x="34741" y="473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4860"/>
            <p:cNvSpPr/>
            <p:nvPr>
              <p:custDataLst>
                <p:tags r:id="rId24"/>
              </p:custDataLst>
            </p:nvPr>
          </p:nvSpPr>
          <p:spPr>
            <a:xfrm>
              <a:off x="7188200" y="2895600"/>
              <a:ext cx="69851" cy="76201"/>
            </a:xfrm>
            <a:custGeom>
              <a:avLst/>
              <a:gdLst/>
              <a:ahLst/>
              <a:cxnLst/>
              <a:rect l="0" t="0" r="0" b="0"/>
              <a:pathLst>
                <a:path w="69851" h="76201">
                  <a:moveTo>
                    <a:pt x="0" y="76200"/>
                  </a:moveTo>
                  <a:lnTo>
                    <a:pt x="0" y="76200"/>
                  </a:lnTo>
                  <a:lnTo>
                    <a:pt x="27629" y="50452"/>
                  </a:lnTo>
                  <a:lnTo>
                    <a:pt x="57183" y="2336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861"/>
            <p:cNvSpPr/>
            <p:nvPr>
              <p:custDataLst>
                <p:tags r:id="rId25"/>
              </p:custDataLst>
            </p:nvPr>
          </p:nvSpPr>
          <p:spPr>
            <a:xfrm>
              <a:off x="7188200" y="2895600"/>
              <a:ext cx="50801" cy="76201"/>
            </a:xfrm>
            <a:custGeom>
              <a:avLst/>
              <a:gdLst/>
              <a:ahLst/>
              <a:cxnLst/>
              <a:rect l="0" t="0" r="0" b="0"/>
              <a:pathLst>
                <a:path w="50801" h="7620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6741" y="30507"/>
                  </a:lnTo>
                  <a:lnTo>
                    <a:pt x="32638" y="58310"/>
                  </a:lnTo>
                  <a:lnTo>
                    <a:pt x="508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4862"/>
            <p:cNvSpPr/>
            <p:nvPr>
              <p:custDataLst>
                <p:tags r:id="rId26"/>
              </p:custDataLst>
            </p:nvPr>
          </p:nvSpPr>
          <p:spPr>
            <a:xfrm>
              <a:off x="6782685" y="2889511"/>
              <a:ext cx="81666" cy="111524"/>
            </a:xfrm>
            <a:custGeom>
              <a:avLst/>
              <a:gdLst/>
              <a:ahLst/>
              <a:cxnLst/>
              <a:rect l="0" t="0" r="0" b="0"/>
              <a:pathLst>
                <a:path w="81666" h="111524">
                  <a:moveTo>
                    <a:pt x="11815" y="6089"/>
                  </a:moveTo>
                  <a:lnTo>
                    <a:pt x="11815" y="6089"/>
                  </a:lnTo>
                  <a:lnTo>
                    <a:pt x="11815" y="0"/>
                  </a:lnTo>
                  <a:lnTo>
                    <a:pt x="15186" y="6558"/>
                  </a:lnTo>
                  <a:lnTo>
                    <a:pt x="10541" y="30923"/>
                  </a:lnTo>
                  <a:lnTo>
                    <a:pt x="3598" y="58211"/>
                  </a:lnTo>
                  <a:lnTo>
                    <a:pt x="0" y="86940"/>
                  </a:lnTo>
                  <a:lnTo>
                    <a:pt x="83" y="100914"/>
                  </a:lnTo>
                  <a:lnTo>
                    <a:pt x="1172" y="103172"/>
                  </a:lnTo>
                  <a:lnTo>
                    <a:pt x="2602" y="104678"/>
                  </a:lnTo>
                  <a:lnTo>
                    <a:pt x="4968" y="104271"/>
                  </a:lnTo>
                  <a:lnTo>
                    <a:pt x="35687" y="81486"/>
                  </a:lnTo>
                  <a:lnTo>
                    <a:pt x="58637" y="59957"/>
                  </a:lnTo>
                  <a:lnTo>
                    <a:pt x="60847" y="55195"/>
                  </a:lnTo>
                  <a:lnTo>
                    <a:pt x="60025" y="54348"/>
                  </a:lnTo>
                  <a:lnTo>
                    <a:pt x="55349" y="55289"/>
                  </a:lnTo>
                  <a:lnTo>
                    <a:pt x="44784" y="66528"/>
                  </a:lnTo>
                  <a:lnTo>
                    <a:pt x="36086" y="79893"/>
                  </a:lnTo>
                  <a:lnTo>
                    <a:pt x="32412" y="92789"/>
                  </a:lnTo>
                  <a:lnTo>
                    <a:pt x="34013" y="97050"/>
                  </a:lnTo>
                  <a:lnTo>
                    <a:pt x="41436" y="105548"/>
                  </a:lnTo>
                  <a:lnTo>
                    <a:pt x="49910" y="110265"/>
                  </a:lnTo>
                  <a:lnTo>
                    <a:pt x="54145" y="111523"/>
                  </a:lnTo>
                  <a:lnTo>
                    <a:pt x="81665" y="1076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4863"/>
            <p:cNvSpPr/>
            <p:nvPr>
              <p:custDataLst>
                <p:tags r:id="rId27"/>
              </p:custDataLst>
            </p:nvPr>
          </p:nvSpPr>
          <p:spPr>
            <a:xfrm>
              <a:off x="6661150" y="29591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4485" y="4469"/>
                  </a:lnTo>
                  <a:lnTo>
                    <a:pt x="50529" y="132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4864"/>
            <p:cNvSpPr/>
            <p:nvPr>
              <p:custDataLst>
                <p:tags r:id="rId28"/>
              </p:custDataLst>
            </p:nvPr>
          </p:nvSpPr>
          <p:spPr>
            <a:xfrm>
              <a:off x="6600921" y="2858383"/>
              <a:ext cx="47530" cy="189618"/>
            </a:xfrm>
            <a:custGeom>
              <a:avLst/>
              <a:gdLst/>
              <a:ahLst/>
              <a:cxnLst/>
              <a:rect l="0" t="0" r="0" b="0"/>
              <a:pathLst>
                <a:path w="47530" h="189618">
                  <a:moveTo>
                    <a:pt x="41179" y="5467"/>
                  </a:moveTo>
                  <a:lnTo>
                    <a:pt x="41179" y="5467"/>
                  </a:lnTo>
                  <a:lnTo>
                    <a:pt x="41179" y="2096"/>
                  </a:lnTo>
                  <a:lnTo>
                    <a:pt x="40474" y="1103"/>
                  </a:lnTo>
                  <a:lnTo>
                    <a:pt x="39297" y="441"/>
                  </a:lnTo>
                  <a:lnTo>
                    <a:pt x="37808" y="0"/>
                  </a:lnTo>
                  <a:lnTo>
                    <a:pt x="36110" y="411"/>
                  </a:lnTo>
                  <a:lnTo>
                    <a:pt x="32341" y="2749"/>
                  </a:lnTo>
                  <a:lnTo>
                    <a:pt x="22881" y="24888"/>
                  </a:lnTo>
                  <a:lnTo>
                    <a:pt x="13291" y="50317"/>
                  </a:lnTo>
                  <a:lnTo>
                    <a:pt x="4090" y="79728"/>
                  </a:lnTo>
                  <a:lnTo>
                    <a:pt x="0" y="109263"/>
                  </a:lnTo>
                  <a:lnTo>
                    <a:pt x="1947" y="135089"/>
                  </a:lnTo>
                  <a:lnTo>
                    <a:pt x="10975" y="165699"/>
                  </a:lnTo>
                  <a:lnTo>
                    <a:pt x="18583" y="178987"/>
                  </a:lnTo>
                  <a:lnTo>
                    <a:pt x="26667" y="184892"/>
                  </a:lnTo>
                  <a:lnTo>
                    <a:pt x="47529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4865"/>
            <p:cNvSpPr/>
            <p:nvPr>
              <p:custDataLst>
                <p:tags r:id="rId29"/>
              </p:custDataLst>
            </p:nvPr>
          </p:nvSpPr>
          <p:spPr>
            <a:xfrm>
              <a:off x="7346950" y="2857500"/>
              <a:ext cx="63860" cy="184151"/>
            </a:xfrm>
            <a:custGeom>
              <a:avLst/>
              <a:gdLst/>
              <a:ahLst/>
              <a:cxnLst/>
              <a:rect l="0" t="0" r="0" b="0"/>
              <a:pathLst>
                <a:path w="63860" h="184151">
                  <a:moveTo>
                    <a:pt x="0" y="0"/>
                  </a:moveTo>
                  <a:lnTo>
                    <a:pt x="0" y="0"/>
                  </a:lnTo>
                  <a:lnTo>
                    <a:pt x="13815" y="8789"/>
                  </a:lnTo>
                  <a:lnTo>
                    <a:pt x="36596" y="30507"/>
                  </a:lnTo>
                  <a:lnTo>
                    <a:pt x="53333" y="60545"/>
                  </a:lnTo>
                  <a:lnTo>
                    <a:pt x="60863" y="82177"/>
                  </a:lnTo>
                  <a:lnTo>
                    <a:pt x="63859" y="92885"/>
                  </a:lnTo>
                  <a:lnTo>
                    <a:pt x="61543" y="114189"/>
                  </a:lnTo>
                  <a:lnTo>
                    <a:pt x="48339" y="144136"/>
                  </a:lnTo>
                  <a:lnTo>
                    <a:pt x="36666" y="167120"/>
                  </a:lnTo>
                  <a:lnTo>
                    <a:pt x="317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4866"/>
            <p:cNvSpPr/>
            <p:nvPr>
              <p:custDataLst>
                <p:tags r:id="rId30"/>
              </p:custDataLst>
            </p:nvPr>
          </p:nvSpPr>
          <p:spPr>
            <a:xfrm>
              <a:off x="7270372" y="2955526"/>
              <a:ext cx="54171" cy="47246"/>
            </a:xfrm>
            <a:custGeom>
              <a:avLst/>
              <a:gdLst/>
              <a:ahLst/>
              <a:cxnLst/>
              <a:rect l="0" t="0" r="0" b="0"/>
              <a:pathLst>
                <a:path w="54171" h="47246">
                  <a:moveTo>
                    <a:pt x="13078" y="9924"/>
                  </a:moveTo>
                  <a:lnTo>
                    <a:pt x="13078" y="9924"/>
                  </a:lnTo>
                  <a:lnTo>
                    <a:pt x="869" y="25504"/>
                  </a:lnTo>
                  <a:lnTo>
                    <a:pt x="0" y="30189"/>
                  </a:lnTo>
                  <a:lnTo>
                    <a:pt x="831" y="34723"/>
                  </a:lnTo>
                  <a:lnTo>
                    <a:pt x="4813" y="42112"/>
                  </a:lnTo>
                  <a:lnTo>
                    <a:pt x="8934" y="45396"/>
                  </a:lnTo>
                  <a:lnTo>
                    <a:pt x="18592" y="47245"/>
                  </a:lnTo>
                  <a:lnTo>
                    <a:pt x="22398" y="45388"/>
                  </a:lnTo>
                  <a:lnTo>
                    <a:pt x="46194" y="21441"/>
                  </a:lnTo>
                  <a:lnTo>
                    <a:pt x="52490" y="11280"/>
                  </a:lnTo>
                  <a:lnTo>
                    <a:pt x="54170" y="6594"/>
                  </a:lnTo>
                  <a:lnTo>
                    <a:pt x="53172" y="3471"/>
                  </a:lnTo>
                  <a:lnTo>
                    <a:pt x="50391" y="1388"/>
                  </a:lnTo>
                  <a:lnTo>
                    <a:pt x="46420" y="0"/>
                  </a:lnTo>
                  <a:lnTo>
                    <a:pt x="36363" y="339"/>
                  </a:lnTo>
                  <a:lnTo>
                    <a:pt x="26955" y="2842"/>
                  </a:lnTo>
                  <a:lnTo>
                    <a:pt x="24446" y="4497"/>
                  </a:lnTo>
                  <a:lnTo>
                    <a:pt x="19428" y="99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985"/>
          <p:cNvGrpSpPr/>
          <p:nvPr/>
        </p:nvGrpSpPr>
        <p:grpSpPr>
          <a:xfrm>
            <a:off x="5410200" y="5254141"/>
            <a:ext cx="292101" cy="186422"/>
            <a:chOff x="5410200" y="5254141"/>
            <a:chExt cx="292101" cy="186422"/>
          </a:xfrm>
        </p:grpSpPr>
        <p:sp>
          <p:nvSpPr>
            <p:cNvPr id="130" name="SMARTInkShape-4867"/>
            <p:cNvSpPr/>
            <p:nvPr>
              <p:custDataLst>
                <p:tags r:id="rId17"/>
              </p:custDataLst>
            </p:nvPr>
          </p:nvSpPr>
          <p:spPr>
            <a:xfrm>
              <a:off x="5562600" y="5254141"/>
              <a:ext cx="76201" cy="143360"/>
            </a:xfrm>
            <a:custGeom>
              <a:avLst/>
              <a:gdLst/>
              <a:ahLst/>
              <a:cxnLst/>
              <a:rect l="0" t="0" r="0" b="0"/>
              <a:pathLst>
                <a:path w="76201" h="143360">
                  <a:moveTo>
                    <a:pt x="76200" y="3659"/>
                  </a:moveTo>
                  <a:lnTo>
                    <a:pt x="76200" y="3659"/>
                  </a:lnTo>
                  <a:lnTo>
                    <a:pt x="76200" y="0"/>
                  </a:lnTo>
                  <a:lnTo>
                    <a:pt x="76200" y="1563"/>
                  </a:lnTo>
                  <a:lnTo>
                    <a:pt x="65355" y="30003"/>
                  </a:lnTo>
                  <a:lnTo>
                    <a:pt x="55152" y="54408"/>
                  </a:lnTo>
                  <a:lnTo>
                    <a:pt x="41680" y="79837"/>
                  </a:lnTo>
                  <a:lnTo>
                    <a:pt x="26991" y="103838"/>
                  </a:lnTo>
                  <a:lnTo>
                    <a:pt x="0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4868"/>
            <p:cNvSpPr/>
            <p:nvPr>
              <p:custDataLst>
                <p:tags r:id="rId18"/>
              </p:custDataLst>
            </p:nvPr>
          </p:nvSpPr>
          <p:spPr>
            <a:xfrm>
              <a:off x="5410200" y="5340350"/>
              <a:ext cx="76201" cy="3372"/>
            </a:xfrm>
            <a:custGeom>
              <a:avLst/>
              <a:gdLst/>
              <a:ahLst/>
              <a:cxnLst/>
              <a:rect l="0" t="0" r="0" b="0"/>
              <a:pathLst>
                <a:path w="76201" h="3372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3213" y="1397"/>
                  </a:lnTo>
                  <a:lnTo>
                    <a:pt x="61582" y="41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4869"/>
            <p:cNvSpPr/>
            <p:nvPr>
              <p:custDataLst>
                <p:tags r:id="rId19"/>
              </p:custDataLst>
            </p:nvPr>
          </p:nvSpPr>
          <p:spPr>
            <a:xfrm>
              <a:off x="5537752" y="5308600"/>
              <a:ext cx="62949" cy="63501"/>
            </a:xfrm>
            <a:custGeom>
              <a:avLst/>
              <a:gdLst/>
              <a:ahLst/>
              <a:cxnLst/>
              <a:rect l="0" t="0" r="0" b="0"/>
              <a:pathLst>
                <a:path w="62949" h="63501">
                  <a:moveTo>
                    <a:pt x="18498" y="0"/>
                  </a:moveTo>
                  <a:lnTo>
                    <a:pt x="18498" y="0"/>
                  </a:lnTo>
                  <a:lnTo>
                    <a:pt x="5014" y="6742"/>
                  </a:lnTo>
                  <a:lnTo>
                    <a:pt x="1748" y="10844"/>
                  </a:lnTo>
                  <a:lnTo>
                    <a:pt x="276" y="15697"/>
                  </a:lnTo>
                  <a:lnTo>
                    <a:pt x="0" y="21048"/>
                  </a:lnTo>
                  <a:lnTo>
                    <a:pt x="2639" y="26732"/>
                  </a:lnTo>
                  <a:lnTo>
                    <a:pt x="13096" y="38691"/>
                  </a:lnTo>
                  <a:lnTo>
                    <a:pt x="41592" y="53954"/>
                  </a:lnTo>
                  <a:lnTo>
                    <a:pt x="6294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4870"/>
            <p:cNvSpPr/>
            <p:nvPr>
              <p:custDataLst>
                <p:tags r:id="rId20"/>
              </p:custDataLst>
            </p:nvPr>
          </p:nvSpPr>
          <p:spPr>
            <a:xfrm>
              <a:off x="5670350" y="5359400"/>
              <a:ext cx="31951" cy="81163"/>
            </a:xfrm>
            <a:custGeom>
              <a:avLst/>
              <a:gdLst/>
              <a:ahLst/>
              <a:cxnLst/>
              <a:rect l="0" t="0" r="0" b="0"/>
              <a:pathLst>
                <a:path w="31951" h="81163">
                  <a:moveTo>
                    <a:pt x="31950" y="0"/>
                  </a:moveTo>
                  <a:lnTo>
                    <a:pt x="31950" y="0"/>
                  </a:lnTo>
                  <a:lnTo>
                    <a:pt x="25208" y="3371"/>
                  </a:lnTo>
                  <a:lnTo>
                    <a:pt x="10902" y="22322"/>
                  </a:lnTo>
                  <a:lnTo>
                    <a:pt x="0" y="50280"/>
                  </a:lnTo>
                  <a:lnTo>
                    <a:pt x="347" y="66797"/>
                  </a:lnTo>
                  <a:lnTo>
                    <a:pt x="2414" y="74164"/>
                  </a:lnTo>
                  <a:lnTo>
                    <a:pt x="5204" y="78370"/>
                  </a:lnTo>
                  <a:lnTo>
                    <a:pt x="8474" y="80469"/>
                  </a:lnTo>
                  <a:lnTo>
                    <a:pt x="12067" y="81162"/>
                  </a:lnTo>
                  <a:lnTo>
                    <a:pt x="15872" y="79509"/>
                  </a:lnTo>
                  <a:lnTo>
                    <a:pt x="23864" y="72026"/>
                  </a:lnTo>
                  <a:lnTo>
                    <a:pt x="25853" y="66362"/>
                  </a:lnTo>
                  <a:lnTo>
                    <a:pt x="25283" y="45611"/>
                  </a:lnTo>
                  <a:lnTo>
                    <a:pt x="19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5" name="SMARTInkShape-4871"/>
          <p:cNvSpPr/>
          <p:nvPr>
            <p:custDataLst>
              <p:tags r:id="rId2"/>
            </p:custDataLst>
          </p:nvPr>
        </p:nvSpPr>
        <p:spPr>
          <a:xfrm>
            <a:off x="6354980" y="5270500"/>
            <a:ext cx="60768" cy="99310"/>
          </a:xfrm>
          <a:custGeom>
            <a:avLst/>
            <a:gdLst/>
            <a:ahLst/>
            <a:cxnLst/>
            <a:rect l="0" t="0" r="0" b="0"/>
            <a:pathLst>
              <a:path w="60768" h="99310">
                <a:moveTo>
                  <a:pt x="39470" y="0"/>
                </a:moveTo>
                <a:lnTo>
                  <a:pt x="39470" y="0"/>
                </a:lnTo>
                <a:lnTo>
                  <a:pt x="29357" y="0"/>
                </a:lnTo>
                <a:lnTo>
                  <a:pt x="18748" y="9407"/>
                </a:lnTo>
                <a:lnTo>
                  <a:pt x="12955" y="16855"/>
                </a:lnTo>
                <a:lnTo>
                  <a:pt x="4637" y="38300"/>
                </a:lnTo>
                <a:lnTo>
                  <a:pt x="0" y="62178"/>
                </a:lnTo>
                <a:lnTo>
                  <a:pt x="289" y="82198"/>
                </a:lnTo>
                <a:lnTo>
                  <a:pt x="3473" y="89371"/>
                </a:lnTo>
                <a:lnTo>
                  <a:pt x="14534" y="99222"/>
                </a:lnTo>
                <a:lnTo>
                  <a:pt x="22141" y="99309"/>
                </a:lnTo>
                <a:lnTo>
                  <a:pt x="39999" y="91880"/>
                </a:lnTo>
                <a:lnTo>
                  <a:pt x="54051" y="75407"/>
                </a:lnTo>
                <a:lnTo>
                  <a:pt x="59774" y="65088"/>
                </a:lnTo>
                <a:lnTo>
                  <a:pt x="60767" y="55387"/>
                </a:lnTo>
                <a:lnTo>
                  <a:pt x="54345" y="37081"/>
                </a:lnTo>
                <a:lnTo>
                  <a:pt x="42082" y="25182"/>
                </a:lnTo>
                <a:lnTo>
                  <a:pt x="23076" y="16397"/>
                </a:lnTo>
                <a:lnTo>
                  <a:pt x="772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9" name="SMARTInkShape-Group987"/>
          <p:cNvGrpSpPr/>
          <p:nvPr/>
        </p:nvGrpSpPr>
        <p:grpSpPr>
          <a:xfrm>
            <a:off x="6927850" y="5226050"/>
            <a:ext cx="242647" cy="174213"/>
            <a:chOff x="6927850" y="5226050"/>
            <a:chExt cx="242647" cy="174213"/>
          </a:xfrm>
        </p:grpSpPr>
        <p:sp>
          <p:nvSpPr>
            <p:cNvPr id="136" name="SMARTInkShape-4872"/>
            <p:cNvSpPr/>
            <p:nvPr>
              <p:custDataLst>
                <p:tags r:id="rId14"/>
              </p:custDataLst>
            </p:nvPr>
          </p:nvSpPr>
          <p:spPr>
            <a:xfrm>
              <a:off x="6927850" y="5226050"/>
              <a:ext cx="215901" cy="158751"/>
            </a:xfrm>
            <a:custGeom>
              <a:avLst/>
              <a:gdLst/>
              <a:ahLst/>
              <a:cxnLst/>
              <a:rect l="0" t="0" r="0" b="0"/>
              <a:pathLst>
                <a:path w="215901" h="158751">
                  <a:moveTo>
                    <a:pt x="0" y="158750"/>
                  </a:moveTo>
                  <a:lnTo>
                    <a:pt x="0" y="158750"/>
                  </a:lnTo>
                  <a:lnTo>
                    <a:pt x="20226" y="138524"/>
                  </a:lnTo>
                  <a:lnTo>
                    <a:pt x="47089" y="117304"/>
                  </a:lnTo>
                  <a:lnTo>
                    <a:pt x="63143" y="105720"/>
                  </a:lnTo>
                  <a:lnTo>
                    <a:pt x="80900" y="93763"/>
                  </a:lnTo>
                  <a:lnTo>
                    <a:pt x="99795" y="81559"/>
                  </a:lnTo>
                  <a:lnTo>
                    <a:pt x="119447" y="69189"/>
                  </a:lnTo>
                  <a:lnTo>
                    <a:pt x="136781" y="57415"/>
                  </a:lnTo>
                  <a:lnTo>
                    <a:pt x="167330" y="34925"/>
                  </a:lnTo>
                  <a:lnTo>
                    <a:pt x="198216" y="12543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4873"/>
            <p:cNvSpPr/>
            <p:nvPr>
              <p:custDataLst>
                <p:tags r:id="rId15"/>
              </p:custDataLst>
            </p:nvPr>
          </p:nvSpPr>
          <p:spPr>
            <a:xfrm>
              <a:off x="7103682" y="5350521"/>
              <a:ext cx="66815" cy="49742"/>
            </a:xfrm>
            <a:custGeom>
              <a:avLst/>
              <a:gdLst/>
              <a:ahLst/>
              <a:cxnLst/>
              <a:rect l="0" t="0" r="0" b="0"/>
              <a:pathLst>
                <a:path w="66815" h="49742">
                  <a:moveTo>
                    <a:pt x="21018" y="2529"/>
                  </a:moveTo>
                  <a:lnTo>
                    <a:pt x="21018" y="2529"/>
                  </a:lnTo>
                  <a:lnTo>
                    <a:pt x="10905" y="9271"/>
                  </a:lnTo>
                  <a:lnTo>
                    <a:pt x="4059" y="18225"/>
                  </a:lnTo>
                  <a:lnTo>
                    <a:pt x="1245" y="23577"/>
                  </a:lnTo>
                  <a:lnTo>
                    <a:pt x="0" y="35167"/>
                  </a:lnTo>
                  <a:lnTo>
                    <a:pt x="656" y="41221"/>
                  </a:lnTo>
                  <a:lnTo>
                    <a:pt x="2504" y="45257"/>
                  </a:lnTo>
                  <a:lnTo>
                    <a:pt x="5148" y="47948"/>
                  </a:lnTo>
                  <a:lnTo>
                    <a:pt x="8321" y="49741"/>
                  </a:lnTo>
                  <a:lnTo>
                    <a:pt x="21254" y="47972"/>
                  </a:lnTo>
                  <a:lnTo>
                    <a:pt x="38056" y="41070"/>
                  </a:lnTo>
                  <a:lnTo>
                    <a:pt x="54931" y="28596"/>
                  </a:lnTo>
                  <a:lnTo>
                    <a:pt x="64313" y="15525"/>
                  </a:lnTo>
                  <a:lnTo>
                    <a:pt x="66814" y="9076"/>
                  </a:lnTo>
                  <a:lnTo>
                    <a:pt x="64249" y="4777"/>
                  </a:lnTo>
                  <a:lnTo>
                    <a:pt x="50110" y="0"/>
                  </a:lnTo>
                  <a:lnTo>
                    <a:pt x="29714" y="1640"/>
                  </a:lnTo>
                  <a:lnTo>
                    <a:pt x="11477" y="6367"/>
                  </a:lnTo>
                  <a:lnTo>
                    <a:pt x="7602" y="8616"/>
                  </a:lnTo>
                  <a:lnTo>
                    <a:pt x="1968" y="152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4874"/>
            <p:cNvSpPr/>
            <p:nvPr>
              <p:custDataLst>
                <p:tags r:id="rId16"/>
              </p:custDataLst>
            </p:nvPr>
          </p:nvSpPr>
          <p:spPr>
            <a:xfrm>
              <a:off x="6997700" y="5270500"/>
              <a:ext cx="44451" cy="76201"/>
            </a:xfrm>
            <a:custGeom>
              <a:avLst/>
              <a:gdLst/>
              <a:ahLst/>
              <a:cxnLst/>
              <a:rect l="0" t="0" r="0" b="0"/>
              <a:pathLst>
                <a:path w="44451" h="76201">
                  <a:moveTo>
                    <a:pt x="0" y="0"/>
                  </a:moveTo>
                  <a:lnTo>
                    <a:pt x="0" y="0"/>
                  </a:lnTo>
                  <a:lnTo>
                    <a:pt x="705" y="10844"/>
                  </a:lnTo>
                  <a:lnTo>
                    <a:pt x="6480" y="27437"/>
                  </a:lnTo>
                  <a:lnTo>
                    <a:pt x="26680" y="56089"/>
                  </a:lnTo>
                  <a:lnTo>
                    <a:pt x="444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988"/>
          <p:cNvGrpSpPr/>
          <p:nvPr/>
        </p:nvGrpSpPr>
        <p:grpSpPr>
          <a:xfrm>
            <a:off x="4857750" y="6035305"/>
            <a:ext cx="3206751" cy="384546"/>
            <a:chOff x="4857750" y="6035305"/>
            <a:chExt cx="3206751" cy="384546"/>
          </a:xfrm>
        </p:grpSpPr>
        <p:sp>
          <p:nvSpPr>
            <p:cNvPr id="140" name="SMARTInkShape-4875"/>
            <p:cNvSpPr/>
            <p:nvPr>
              <p:custDataLst>
                <p:tags r:id="rId11"/>
              </p:custDataLst>
            </p:nvPr>
          </p:nvSpPr>
          <p:spPr>
            <a:xfrm>
              <a:off x="7823200" y="6254750"/>
              <a:ext cx="184151" cy="101601"/>
            </a:xfrm>
            <a:custGeom>
              <a:avLst/>
              <a:gdLst/>
              <a:ahLst/>
              <a:cxnLst/>
              <a:rect l="0" t="0" r="0" b="0"/>
              <a:pathLst>
                <a:path w="184151" h="101601">
                  <a:moveTo>
                    <a:pt x="0" y="0"/>
                  </a:moveTo>
                  <a:lnTo>
                    <a:pt x="0" y="0"/>
                  </a:lnTo>
                  <a:lnTo>
                    <a:pt x="30287" y="17325"/>
                  </a:lnTo>
                  <a:lnTo>
                    <a:pt x="47707" y="26367"/>
                  </a:lnTo>
                  <a:lnTo>
                    <a:pt x="67788" y="36628"/>
                  </a:lnTo>
                  <a:lnTo>
                    <a:pt x="89642" y="48407"/>
                  </a:lnTo>
                  <a:lnTo>
                    <a:pt x="112678" y="61199"/>
                  </a:lnTo>
                  <a:lnTo>
                    <a:pt x="136502" y="74666"/>
                  </a:lnTo>
                  <a:lnTo>
                    <a:pt x="1841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4876"/>
            <p:cNvSpPr/>
            <p:nvPr>
              <p:custDataLst>
                <p:tags r:id="rId12"/>
              </p:custDataLst>
            </p:nvPr>
          </p:nvSpPr>
          <p:spPr>
            <a:xfrm>
              <a:off x="7804150" y="6242050"/>
              <a:ext cx="260351" cy="177801"/>
            </a:xfrm>
            <a:custGeom>
              <a:avLst/>
              <a:gdLst/>
              <a:ahLst/>
              <a:cxnLst/>
              <a:rect l="0" t="0" r="0" b="0"/>
              <a:pathLst>
                <a:path w="260351" h="177801">
                  <a:moveTo>
                    <a:pt x="260350" y="0"/>
                  </a:moveTo>
                  <a:lnTo>
                    <a:pt x="260350" y="0"/>
                  </a:lnTo>
                  <a:lnTo>
                    <a:pt x="230011" y="13484"/>
                  </a:lnTo>
                  <a:lnTo>
                    <a:pt x="214724" y="21689"/>
                  </a:lnTo>
                  <a:lnTo>
                    <a:pt x="198182" y="31393"/>
                  </a:lnTo>
                  <a:lnTo>
                    <a:pt x="180805" y="42095"/>
                  </a:lnTo>
                  <a:lnTo>
                    <a:pt x="162165" y="54169"/>
                  </a:lnTo>
                  <a:lnTo>
                    <a:pt x="142682" y="67157"/>
                  </a:lnTo>
                  <a:lnTo>
                    <a:pt x="122637" y="80756"/>
                  </a:lnTo>
                  <a:lnTo>
                    <a:pt x="103631" y="94053"/>
                  </a:lnTo>
                  <a:lnTo>
                    <a:pt x="85315" y="107152"/>
                  </a:lnTo>
                  <a:lnTo>
                    <a:pt x="67459" y="120118"/>
                  </a:lnTo>
                  <a:lnTo>
                    <a:pt x="38214" y="143932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4877"/>
            <p:cNvSpPr/>
            <p:nvPr>
              <p:custDataLst>
                <p:tags r:id="rId13"/>
              </p:custDataLst>
            </p:nvPr>
          </p:nvSpPr>
          <p:spPr>
            <a:xfrm>
              <a:off x="4857750" y="6035305"/>
              <a:ext cx="2851151" cy="174996"/>
            </a:xfrm>
            <a:custGeom>
              <a:avLst/>
              <a:gdLst/>
              <a:ahLst/>
              <a:cxnLst/>
              <a:rect l="0" t="0" r="0" b="0"/>
              <a:pathLst>
                <a:path w="2851151" h="174996">
                  <a:moveTo>
                    <a:pt x="0" y="67045"/>
                  </a:moveTo>
                  <a:lnTo>
                    <a:pt x="0" y="67045"/>
                  </a:lnTo>
                  <a:lnTo>
                    <a:pt x="0" y="56932"/>
                  </a:lnTo>
                  <a:lnTo>
                    <a:pt x="6350" y="53953"/>
                  </a:lnTo>
                  <a:lnTo>
                    <a:pt x="30339" y="50643"/>
                  </a:lnTo>
                  <a:lnTo>
                    <a:pt x="52682" y="49760"/>
                  </a:lnTo>
                  <a:lnTo>
                    <a:pt x="80982" y="49172"/>
                  </a:lnTo>
                  <a:lnTo>
                    <a:pt x="113255" y="48779"/>
                  </a:lnTo>
                  <a:lnTo>
                    <a:pt x="153820" y="48518"/>
                  </a:lnTo>
                  <a:lnTo>
                    <a:pt x="199913" y="48343"/>
                  </a:lnTo>
                  <a:lnTo>
                    <a:pt x="249693" y="48227"/>
                  </a:lnTo>
                  <a:lnTo>
                    <a:pt x="308983" y="48855"/>
                  </a:lnTo>
                  <a:lnTo>
                    <a:pt x="374617" y="49980"/>
                  </a:lnTo>
                  <a:lnTo>
                    <a:pt x="444478" y="51435"/>
                  </a:lnTo>
                  <a:lnTo>
                    <a:pt x="519980" y="52405"/>
                  </a:lnTo>
                  <a:lnTo>
                    <a:pt x="599242" y="53051"/>
                  </a:lnTo>
                  <a:lnTo>
                    <a:pt x="681011" y="53483"/>
                  </a:lnTo>
                  <a:lnTo>
                    <a:pt x="767980" y="54476"/>
                  </a:lnTo>
                  <a:lnTo>
                    <a:pt x="858414" y="55843"/>
                  </a:lnTo>
                  <a:lnTo>
                    <a:pt x="951159" y="57460"/>
                  </a:lnTo>
                  <a:lnTo>
                    <a:pt x="1048267" y="58539"/>
                  </a:lnTo>
                  <a:lnTo>
                    <a:pt x="1148284" y="59257"/>
                  </a:lnTo>
                  <a:lnTo>
                    <a:pt x="1250239" y="59736"/>
                  </a:lnTo>
                  <a:lnTo>
                    <a:pt x="1354193" y="60762"/>
                  </a:lnTo>
                  <a:lnTo>
                    <a:pt x="1459479" y="62152"/>
                  </a:lnTo>
                  <a:lnTo>
                    <a:pt x="1565652" y="63782"/>
                  </a:lnTo>
                  <a:lnTo>
                    <a:pt x="1671007" y="65575"/>
                  </a:lnTo>
                  <a:lnTo>
                    <a:pt x="1775816" y="67476"/>
                  </a:lnTo>
                  <a:lnTo>
                    <a:pt x="1880260" y="69449"/>
                  </a:lnTo>
                  <a:lnTo>
                    <a:pt x="1981640" y="70764"/>
                  </a:lnTo>
                  <a:lnTo>
                    <a:pt x="2080977" y="71642"/>
                  </a:lnTo>
                  <a:lnTo>
                    <a:pt x="2178951" y="72226"/>
                  </a:lnTo>
                  <a:lnTo>
                    <a:pt x="2268256" y="71910"/>
                  </a:lnTo>
                  <a:lnTo>
                    <a:pt x="2351782" y="70994"/>
                  </a:lnTo>
                  <a:lnTo>
                    <a:pt x="2431455" y="69677"/>
                  </a:lnTo>
                  <a:lnTo>
                    <a:pt x="2500092" y="68095"/>
                  </a:lnTo>
                  <a:lnTo>
                    <a:pt x="2561372" y="66333"/>
                  </a:lnTo>
                  <a:lnTo>
                    <a:pt x="2617749" y="64454"/>
                  </a:lnTo>
                  <a:lnTo>
                    <a:pt x="2660976" y="60380"/>
                  </a:lnTo>
                  <a:lnTo>
                    <a:pt x="2695440" y="54840"/>
                  </a:lnTo>
                  <a:lnTo>
                    <a:pt x="2724060" y="48325"/>
                  </a:lnTo>
                  <a:lnTo>
                    <a:pt x="2741729" y="41159"/>
                  </a:lnTo>
                  <a:lnTo>
                    <a:pt x="2752097" y="33560"/>
                  </a:lnTo>
                  <a:lnTo>
                    <a:pt x="2757598" y="25672"/>
                  </a:lnTo>
                  <a:lnTo>
                    <a:pt x="2752799" y="19001"/>
                  </a:lnTo>
                  <a:lnTo>
                    <a:pt x="2724888" y="7827"/>
                  </a:lnTo>
                  <a:lnTo>
                    <a:pt x="2702770" y="4283"/>
                  </a:lnTo>
                  <a:lnTo>
                    <a:pt x="2676735" y="1920"/>
                  </a:lnTo>
                  <a:lnTo>
                    <a:pt x="2648090" y="344"/>
                  </a:lnTo>
                  <a:lnTo>
                    <a:pt x="2621938" y="0"/>
                  </a:lnTo>
                  <a:lnTo>
                    <a:pt x="2597448" y="477"/>
                  </a:lnTo>
                  <a:lnTo>
                    <a:pt x="2574065" y="1499"/>
                  </a:lnTo>
                  <a:lnTo>
                    <a:pt x="2549966" y="4517"/>
                  </a:lnTo>
                  <a:lnTo>
                    <a:pt x="2544527" y="6309"/>
                  </a:lnTo>
                  <a:lnTo>
                    <a:pt x="2548662" y="10327"/>
                  </a:lnTo>
                  <a:lnTo>
                    <a:pt x="2573954" y="22317"/>
                  </a:lnTo>
                  <a:lnTo>
                    <a:pt x="2597208" y="29465"/>
                  </a:lnTo>
                  <a:lnTo>
                    <a:pt x="2626116" y="37051"/>
                  </a:lnTo>
                  <a:lnTo>
                    <a:pt x="2658794" y="44933"/>
                  </a:lnTo>
                  <a:lnTo>
                    <a:pt x="2689751" y="54420"/>
                  </a:lnTo>
                  <a:lnTo>
                    <a:pt x="2719563" y="64978"/>
                  </a:lnTo>
                  <a:lnTo>
                    <a:pt x="2748608" y="76251"/>
                  </a:lnTo>
                  <a:lnTo>
                    <a:pt x="2770794" y="86588"/>
                  </a:lnTo>
                  <a:lnTo>
                    <a:pt x="2788407" y="96301"/>
                  </a:lnTo>
                  <a:lnTo>
                    <a:pt x="2811976" y="113914"/>
                  </a:lnTo>
                  <a:lnTo>
                    <a:pt x="2817272" y="121574"/>
                  </a:lnTo>
                  <a:lnTo>
                    <a:pt x="2827446" y="149077"/>
                  </a:lnTo>
                  <a:lnTo>
                    <a:pt x="2835676" y="160183"/>
                  </a:lnTo>
                  <a:lnTo>
                    <a:pt x="2851150" y="174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SMARTInkShape-Group989"/>
          <p:cNvGrpSpPr/>
          <p:nvPr/>
        </p:nvGrpSpPr>
        <p:grpSpPr>
          <a:xfrm>
            <a:off x="7686191" y="1163194"/>
            <a:ext cx="283060" cy="231746"/>
            <a:chOff x="7686191" y="1163194"/>
            <a:chExt cx="283060" cy="231746"/>
          </a:xfrm>
        </p:grpSpPr>
        <p:sp>
          <p:nvSpPr>
            <p:cNvPr id="144" name="SMARTInkShape-4878"/>
            <p:cNvSpPr/>
            <p:nvPr>
              <p:custDataLst>
                <p:tags r:id="rId7"/>
              </p:custDataLst>
            </p:nvPr>
          </p:nvSpPr>
          <p:spPr>
            <a:xfrm>
              <a:off x="7918450" y="12954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6732" y="705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4879"/>
            <p:cNvSpPr/>
            <p:nvPr>
              <p:custDataLst>
                <p:tags r:id="rId8"/>
              </p:custDataLst>
            </p:nvPr>
          </p:nvSpPr>
          <p:spPr>
            <a:xfrm>
              <a:off x="7695367" y="1163194"/>
              <a:ext cx="77034" cy="231746"/>
            </a:xfrm>
            <a:custGeom>
              <a:avLst/>
              <a:gdLst/>
              <a:ahLst/>
              <a:cxnLst/>
              <a:rect l="0" t="0" r="0" b="0"/>
              <a:pathLst>
                <a:path w="77034" h="231746">
                  <a:moveTo>
                    <a:pt x="64333" y="11556"/>
                  </a:moveTo>
                  <a:lnTo>
                    <a:pt x="64333" y="11556"/>
                  </a:lnTo>
                  <a:lnTo>
                    <a:pt x="58558" y="6486"/>
                  </a:lnTo>
                  <a:lnTo>
                    <a:pt x="47310" y="0"/>
                  </a:lnTo>
                  <a:lnTo>
                    <a:pt x="47339" y="324"/>
                  </a:lnTo>
                  <a:lnTo>
                    <a:pt x="49255" y="2566"/>
                  </a:lnTo>
                  <a:lnTo>
                    <a:pt x="47557" y="21279"/>
                  </a:lnTo>
                  <a:lnTo>
                    <a:pt x="40649" y="43159"/>
                  </a:lnTo>
                  <a:lnTo>
                    <a:pt x="31229" y="70757"/>
                  </a:lnTo>
                  <a:lnTo>
                    <a:pt x="26741" y="87007"/>
                  </a:lnTo>
                  <a:lnTo>
                    <a:pt x="22339" y="104190"/>
                  </a:lnTo>
                  <a:lnTo>
                    <a:pt x="17992" y="120584"/>
                  </a:lnTo>
                  <a:lnTo>
                    <a:pt x="9400" y="151970"/>
                  </a:lnTo>
                  <a:lnTo>
                    <a:pt x="2760" y="178620"/>
                  </a:lnTo>
                  <a:lnTo>
                    <a:pt x="0" y="190665"/>
                  </a:lnTo>
                  <a:lnTo>
                    <a:pt x="278" y="200107"/>
                  </a:lnTo>
                  <a:lnTo>
                    <a:pt x="6231" y="214360"/>
                  </a:lnTo>
                  <a:lnTo>
                    <a:pt x="14741" y="226947"/>
                  </a:lnTo>
                  <a:lnTo>
                    <a:pt x="25123" y="230757"/>
                  </a:lnTo>
                  <a:lnTo>
                    <a:pt x="38439" y="231745"/>
                  </a:lnTo>
                  <a:lnTo>
                    <a:pt x="69539" y="227769"/>
                  </a:lnTo>
                  <a:lnTo>
                    <a:pt x="77033" y="227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4880"/>
            <p:cNvSpPr/>
            <p:nvPr>
              <p:custDataLst>
                <p:tags r:id="rId9"/>
              </p:custDataLst>
            </p:nvPr>
          </p:nvSpPr>
          <p:spPr>
            <a:xfrm>
              <a:off x="7686191" y="1289050"/>
              <a:ext cx="73510" cy="6351"/>
            </a:xfrm>
            <a:custGeom>
              <a:avLst/>
              <a:gdLst/>
              <a:ahLst/>
              <a:cxnLst/>
              <a:rect l="0" t="0" r="0" b="0"/>
              <a:pathLst>
                <a:path w="73510" h="6351">
                  <a:moveTo>
                    <a:pt x="3659" y="6350"/>
                  </a:moveTo>
                  <a:lnTo>
                    <a:pt x="3659" y="6350"/>
                  </a:lnTo>
                  <a:lnTo>
                    <a:pt x="3659" y="2979"/>
                  </a:lnTo>
                  <a:lnTo>
                    <a:pt x="2954" y="1986"/>
                  </a:lnTo>
                  <a:lnTo>
                    <a:pt x="1777" y="1324"/>
                  </a:lnTo>
                  <a:lnTo>
                    <a:pt x="287" y="883"/>
                  </a:lnTo>
                  <a:lnTo>
                    <a:pt x="0" y="588"/>
                  </a:lnTo>
                  <a:lnTo>
                    <a:pt x="514" y="392"/>
                  </a:lnTo>
                  <a:lnTo>
                    <a:pt x="29990" y="23"/>
                  </a:lnTo>
                  <a:lnTo>
                    <a:pt x="61254" y="4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4881"/>
            <p:cNvSpPr/>
            <p:nvPr>
              <p:custDataLst>
                <p:tags r:id="rId10"/>
              </p:custDataLst>
            </p:nvPr>
          </p:nvSpPr>
          <p:spPr>
            <a:xfrm>
              <a:off x="7899400" y="12509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990"/>
          <p:cNvGrpSpPr/>
          <p:nvPr/>
        </p:nvGrpSpPr>
        <p:grpSpPr>
          <a:xfrm>
            <a:off x="8140700" y="1035050"/>
            <a:ext cx="187881" cy="382648"/>
            <a:chOff x="8140700" y="1035050"/>
            <a:chExt cx="187881" cy="382648"/>
          </a:xfrm>
        </p:grpSpPr>
        <p:sp>
          <p:nvSpPr>
            <p:cNvPr id="149" name="SMARTInkShape-4882"/>
            <p:cNvSpPr/>
            <p:nvPr>
              <p:custDataLst>
                <p:tags r:id="rId3"/>
              </p:custDataLst>
            </p:nvPr>
          </p:nvSpPr>
          <p:spPr>
            <a:xfrm>
              <a:off x="8140700" y="1193800"/>
              <a:ext cx="184151" cy="12701"/>
            </a:xfrm>
            <a:custGeom>
              <a:avLst/>
              <a:gdLst/>
              <a:ahLst/>
              <a:cxnLst/>
              <a:rect l="0" t="0" r="0" b="0"/>
              <a:pathLst>
                <a:path w="184151" h="12701">
                  <a:moveTo>
                    <a:pt x="0" y="12700"/>
                  </a:moveTo>
                  <a:lnTo>
                    <a:pt x="0" y="12700"/>
                  </a:lnTo>
                  <a:lnTo>
                    <a:pt x="31161" y="9329"/>
                  </a:lnTo>
                  <a:lnTo>
                    <a:pt x="61836" y="7233"/>
                  </a:lnTo>
                  <a:lnTo>
                    <a:pt x="84633" y="6742"/>
                  </a:lnTo>
                  <a:lnTo>
                    <a:pt x="108170" y="5819"/>
                  </a:lnTo>
                  <a:lnTo>
                    <a:pt x="139843" y="2038"/>
                  </a:lnTo>
                  <a:lnTo>
                    <a:pt x="170241" y="268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4883"/>
            <p:cNvSpPr/>
            <p:nvPr>
              <p:custDataLst>
                <p:tags r:id="rId4"/>
              </p:custDataLst>
            </p:nvPr>
          </p:nvSpPr>
          <p:spPr>
            <a:xfrm>
              <a:off x="8235950" y="1035050"/>
              <a:ext cx="6351" cy="104499"/>
            </a:xfrm>
            <a:custGeom>
              <a:avLst/>
              <a:gdLst/>
              <a:ahLst/>
              <a:cxnLst/>
              <a:rect l="0" t="0" r="0" b="0"/>
              <a:pathLst>
                <a:path w="6351" h="104499">
                  <a:moveTo>
                    <a:pt x="6350" y="0"/>
                  </a:moveTo>
                  <a:lnTo>
                    <a:pt x="6350" y="0"/>
                  </a:lnTo>
                  <a:lnTo>
                    <a:pt x="2978" y="0"/>
                  </a:lnTo>
                  <a:lnTo>
                    <a:pt x="2691" y="1411"/>
                  </a:lnTo>
                  <a:lnTo>
                    <a:pt x="4246" y="11550"/>
                  </a:lnTo>
                  <a:lnTo>
                    <a:pt x="1048" y="39545"/>
                  </a:lnTo>
                  <a:lnTo>
                    <a:pt x="207" y="68881"/>
                  </a:lnTo>
                  <a:lnTo>
                    <a:pt x="746" y="92942"/>
                  </a:lnTo>
                  <a:lnTo>
                    <a:pt x="1908" y="95828"/>
                  </a:lnTo>
                  <a:lnTo>
                    <a:pt x="4376" y="99740"/>
                  </a:lnTo>
                  <a:lnTo>
                    <a:pt x="5473" y="103831"/>
                  </a:lnTo>
                  <a:lnTo>
                    <a:pt x="5059" y="104498"/>
                  </a:lnTo>
                  <a:lnTo>
                    <a:pt x="4079" y="104238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4884"/>
            <p:cNvSpPr/>
            <p:nvPr>
              <p:custDataLst>
                <p:tags r:id="rId5"/>
              </p:custDataLst>
            </p:nvPr>
          </p:nvSpPr>
          <p:spPr>
            <a:xfrm>
              <a:off x="8141844" y="1037746"/>
              <a:ext cx="186737" cy="10005"/>
            </a:xfrm>
            <a:custGeom>
              <a:avLst/>
              <a:gdLst/>
              <a:ahLst/>
              <a:cxnLst/>
              <a:rect l="0" t="0" r="0" b="0"/>
              <a:pathLst>
                <a:path w="186737" h="10005">
                  <a:moveTo>
                    <a:pt x="11556" y="10004"/>
                  </a:moveTo>
                  <a:lnTo>
                    <a:pt x="11556" y="10004"/>
                  </a:lnTo>
                  <a:lnTo>
                    <a:pt x="8185" y="6633"/>
                  </a:lnTo>
                  <a:lnTo>
                    <a:pt x="4648" y="4978"/>
                  </a:lnTo>
                  <a:lnTo>
                    <a:pt x="0" y="3916"/>
                  </a:lnTo>
                  <a:lnTo>
                    <a:pt x="21477" y="3706"/>
                  </a:lnTo>
                  <a:lnTo>
                    <a:pt x="44422" y="3677"/>
                  </a:lnTo>
                  <a:lnTo>
                    <a:pt x="71084" y="1783"/>
                  </a:lnTo>
                  <a:lnTo>
                    <a:pt x="98690" y="0"/>
                  </a:lnTo>
                  <a:lnTo>
                    <a:pt x="125072" y="1560"/>
                  </a:lnTo>
                  <a:lnTo>
                    <a:pt x="149025" y="2723"/>
                  </a:lnTo>
                  <a:lnTo>
                    <a:pt x="179664" y="3470"/>
                  </a:lnTo>
                  <a:lnTo>
                    <a:pt x="186484" y="3599"/>
                  </a:lnTo>
                  <a:lnTo>
                    <a:pt x="186736" y="4323"/>
                  </a:lnTo>
                  <a:lnTo>
                    <a:pt x="183006" y="10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4885"/>
            <p:cNvSpPr/>
            <p:nvPr>
              <p:custDataLst>
                <p:tags r:id="rId6"/>
              </p:custDataLst>
            </p:nvPr>
          </p:nvSpPr>
          <p:spPr>
            <a:xfrm>
              <a:off x="8167119" y="1264236"/>
              <a:ext cx="78117" cy="153462"/>
            </a:xfrm>
            <a:custGeom>
              <a:avLst/>
              <a:gdLst/>
              <a:ahLst/>
              <a:cxnLst/>
              <a:rect l="0" t="0" r="0" b="0"/>
              <a:pathLst>
                <a:path w="78117" h="153462">
                  <a:moveTo>
                    <a:pt x="11681" y="24814"/>
                  </a:moveTo>
                  <a:lnTo>
                    <a:pt x="11681" y="24814"/>
                  </a:lnTo>
                  <a:lnTo>
                    <a:pt x="11681" y="19347"/>
                  </a:lnTo>
                  <a:lnTo>
                    <a:pt x="11681" y="39589"/>
                  </a:lnTo>
                  <a:lnTo>
                    <a:pt x="6036" y="51136"/>
                  </a:lnTo>
                  <a:lnTo>
                    <a:pt x="1568" y="57179"/>
                  </a:lnTo>
                  <a:lnTo>
                    <a:pt x="0" y="62618"/>
                  </a:lnTo>
                  <a:lnTo>
                    <a:pt x="365" y="67656"/>
                  </a:lnTo>
                  <a:lnTo>
                    <a:pt x="2021" y="72425"/>
                  </a:lnTo>
                  <a:lnTo>
                    <a:pt x="7357" y="74194"/>
                  </a:lnTo>
                  <a:lnTo>
                    <a:pt x="32272" y="70646"/>
                  </a:lnTo>
                  <a:lnTo>
                    <a:pt x="44586" y="66821"/>
                  </a:lnTo>
                  <a:lnTo>
                    <a:pt x="62823" y="53959"/>
                  </a:lnTo>
                  <a:lnTo>
                    <a:pt x="69688" y="42706"/>
                  </a:lnTo>
                  <a:lnTo>
                    <a:pt x="78116" y="13373"/>
                  </a:lnTo>
                  <a:lnTo>
                    <a:pt x="75707" y="1392"/>
                  </a:lnTo>
                  <a:lnTo>
                    <a:pt x="74826" y="732"/>
                  </a:lnTo>
                  <a:lnTo>
                    <a:pt x="71966" y="0"/>
                  </a:lnTo>
                  <a:lnTo>
                    <a:pt x="71626" y="1921"/>
                  </a:lnTo>
                  <a:lnTo>
                    <a:pt x="74574" y="29351"/>
                  </a:lnTo>
                  <a:lnTo>
                    <a:pt x="68259" y="59790"/>
                  </a:lnTo>
                  <a:lnTo>
                    <a:pt x="65049" y="81516"/>
                  </a:lnTo>
                  <a:lnTo>
                    <a:pt x="65123" y="111700"/>
                  </a:lnTo>
                  <a:lnTo>
                    <a:pt x="68098" y="140441"/>
                  </a:lnTo>
                  <a:lnTo>
                    <a:pt x="68735" y="153461"/>
                  </a:lnTo>
                  <a:lnTo>
                    <a:pt x="68831" y="1518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684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4103" y="1644650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SMARTInkShape-Group992"/>
          <p:cNvGrpSpPr/>
          <p:nvPr/>
        </p:nvGrpSpPr>
        <p:grpSpPr>
          <a:xfrm>
            <a:off x="7137400" y="3142214"/>
            <a:ext cx="476614" cy="204237"/>
            <a:chOff x="7137400" y="3142214"/>
            <a:chExt cx="476614" cy="204237"/>
          </a:xfrm>
        </p:grpSpPr>
        <p:sp>
          <p:nvSpPr>
            <p:cNvPr id="14" name="SMARTInkShape-4888"/>
            <p:cNvSpPr/>
            <p:nvPr>
              <p:custDataLst>
                <p:tags r:id="rId20"/>
              </p:custDataLst>
            </p:nvPr>
          </p:nvSpPr>
          <p:spPr>
            <a:xfrm>
              <a:off x="7156450" y="3149677"/>
              <a:ext cx="6351" cy="196774"/>
            </a:xfrm>
            <a:custGeom>
              <a:avLst/>
              <a:gdLst/>
              <a:ahLst/>
              <a:cxnLst/>
              <a:rect l="0" t="0" r="0" b="0"/>
              <a:pathLst>
                <a:path w="6351" h="196774">
                  <a:moveTo>
                    <a:pt x="0" y="6273"/>
                  </a:moveTo>
                  <a:lnTo>
                    <a:pt x="0" y="6273"/>
                  </a:lnTo>
                  <a:lnTo>
                    <a:pt x="0" y="0"/>
                  </a:lnTo>
                  <a:lnTo>
                    <a:pt x="3371" y="3317"/>
                  </a:lnTo>
                  <a:lnTo>
                    <a:pt x="5468" y="18881"/>
                  </a:lnTo>
                  <a:lnTo>
                    <a:pt x="4076" y="39158"/>
                  </a:lnTo>
                  <a:lnTo>
                    <a:pt x="1812" y="65338"/>
                  </a:lnTo>
                  <a:lnTo>
                    <a:pt x="805" y="95789"/>
                  </a:lnTo>
                  <a:lnTo>
                    <a:pt x="357" y="122493"/>
                  </a:lnTo>
                  <a:lnTo>
                    <a:pt x="864" y="146121"/>
                  </a:lnTo>
                  <a:lnTo>
                    <a:pt x="4411" y="176434"/>
                  </a:lnTo>
                  <a:lnTo>
                    <a:pt x="6350" y="1967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4889"/>
            <p:cNvSpPr/>
            <p:nvPr>
              <p:custDataLst>
                <p:tags r:id="rId21"/>
              </p:custDataLst>
            </p:nvPr>
          </p:nvSpPr>
          <p:spPr>
            <a:xfrm>
              <a:off x="7484173" y="3200075"/>
              <a:ext cx="129841" cy="107576"/>
            </a:xfrm>
            <a:custGeom>
              <a:avLst/>
              <a:gdLst/>
              <a:ahLst/>
              <a:cxnLst/>
              <a:rect l="0" t="0" r="0" b="0"/>
              <a:pathLst>
                <a:path w="129841" h="107576">
                  <a:moveTo>
                    <a:pt x="59627" y="25725"/>
                  </a:moveTo>
                  <a:lnTo>
                    <a:pt x="59627" y="25725"/>
                  </a:lnTo>
                  <a:lnTo>
                    <a:pt x="59627" y="22354"/>
                  </a:lnTo>
                  <a:lnTo>
                    <a:pt x="58922" y="21361"/>
                  </a:lnTo>
                  <a:lnTo>
                    <a:pt x="57745" y="20699"/>
                  </a:lnTo>
                  <a:lnTo>
                    <a:pt x="56256" y="20258"/>
                  </a:lnTo>
                  <a:lnTo>
                    <a:pt x="50838" y="25412"/>
                  </a:lnTo>
                  <a:lnTo>
                    <a:pt x="22356" y="56989"/>
                  </a:lnTo>
                  <a:lnTo>
                    <a:pt x="4839" y="80536"/>
                  </a:lnTo>
                  <a:lnTo>
                    <a:pt x="0" y="94536"/>
                  </a:lnTo>
                  <a:lnTo>
                    <a:pt x="1531" y="99820"/>
                  </a:lnTo>
                  <a:lnTo>
                    <a:pt x="5373" y="104050"/>
                  </a:lnTo>
                  <a:lnTo>
                    <a:pt x="10758" y="107575"/>
                  </a:lnTo>
                  <a:lnTo>
                    <a:pt x="29911" y="105847"/>
                  </a:lnTo>
                  <a:lnTo>
                    <a:pt x="54886" y="97318"/>
                  </a:lnTo>
                  <a:lnTo>
                    <a:pt x="82450" y="84120"/>
                  </a:lnTo>
                  <a:lnTo>
                    <a:pt x="105519" y="65084"/>
                  </a:lnTo>
                  <a:lnTo>
                    <a:pt x="122357" y="43218"/>
                  </a:lnTo>
                  <a:lnTo>
                    <a:pt x="129840" y="21740"/>
                  </a:lnTo>
                  <a:lnTo>
                    <a:pt x="127603" y="13896"/>
                  </a:lnTo>
                  <a:lnTo>
                    <a:pt x="121877" y="7961"/>
                  </a:lnTo>
                  <a:lnTo>
                    <a:pt x="113827" y="3299"/>
                  </a:lnTo>
                  <a:lnTo>
                    <a:pt x="93594" y="0"/>
                  </a:lnTo>
                  <a:lnTo>
                    <a:pt x="82271" y="108"/>
                  </a:lnTo>
                  <a:lnTo>
                    <a:pt x="73312" y="3003"/>
                  </a:lnTo>
                  <a:lnTo>
                    <a:pt x="46927" y="257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890"/>
            <p:cNvSpPr/>
            <p:nvPr>
              <p:custDataLst>
                <p:tags r:id="rId22"/>
              </p:custDataLst>
            </p:nvPr>
          </p:nvSpPr>
          <p:spPr>
            <a:xfrm>
              <a:off x="7353300" y="32639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24485" y="17169"/>
                  </a:lnTo>
                  <a:lnTo>
                    <a:pt x="52410" y="1026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891"/>
            <p:cNvSpPr/>
            <p:nvPr>
              <p:custDataLst>
                <p:tags r:id="rId23"/>
              </p:custDataLst>
            </p:nvPr>
          </p:nvSpPr>
          <p:spPr>
            <a:xfrm>
              <a:off x="7378700" y="32139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6741" y="2096"/>
                  </a:lnTo>
                  <a:lnTo>
                    <a:pt x="24419" y="0"/>
                  </a:lnTo>
                  <a:lnTo>
                    <a:pt x="50606" y="3655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4892"/>
            <p:cNvSpPr/>
            <p:nvPr>
              <p:custDataLst>
                <p:tags r:id="rId24"/>
              </p:custDataLst>
            </p:nvPr>
          </p:nvSpPr>
          <p:spPr>
            <a:xfrm>
              <a:off x="7169150" y="32512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4485" y="4468"/>
                  </a:lnTo>
                  <a:lnTo>
                    <a:pt x="52411" y="132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893"/>
            <p:cNvSpPr/>
            <p:nvPr>
              <p:custDataLst>
                <p:tags r:id="rId25"/>
              </p:custDataLst>
            </p:nvPr>
          </p:nvSpPr>
          <p:spPr>
            <a:xfrm>
              <a:off x="7137400" y="3142214"/>
              <a:ext cx="190501" cy="20087"/>
            </a:xfrm>
            <a:custGeom>
              <a:avLst/>
              <a:gdLst/>
              <a:ahLst/>
              <a:cxnLst/>
              <a:rect l="0" t="0" r="0" b="0"/>
              <a:pathLst>
                <a:path w="190501" h="20087">
                  <a:moveTo>
                    <a:pt x="0" y="20086"/>
                  </a:moveTo>
                  <a:lnTo>
                    <a:pt x="0" y="20086"/>
                  </a:lnTo>
                  <a:lnTo>
                    <a:pt x="10113" y="13344"/>
                  </a:lnTo>
                  <a:lnTo>
                    <a:pt x="32011" y="6271"/>
                  </a:lnTo>
                  <a:lnTo>
                    <a:pt x="62205" y="540"/>
                  </a:lnTo>
                  <a:lnTo>
                    <a:pt x="78159" y="0"/>
                  </a:lnTo>
                  <a:lnTo>
                    <a:pt x="94439" y="345"/>
                  </a:lnTo>
                  <a:lnTo>
                    <a:pt x="125699" y="2610"/>
                  </a:lnTo>
                  <a:lnTo>
                    <a:pt x="153233" y="6675"/>
                  </a:lnTo>
                  <a:lnTo>
                    <a:pt x="190500" y="20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993"/>
          <p:cNvGrpSpPr/>
          <p:nvPr/>
        </p:nvGrpSpPr>
        <p:grpSpPr>
          <a:xfrm>
            <a:off x="7959358" y="1906541"/>
            <a:ext cx="565900" cy="333222"/>
            <a:chOff x="7612901" y="1314812"/>
            <a:chExt cx="565900" cy="333222"/>
          </a:xfrm>
        </p:grpSpPr>
        <p:sp>
          <p:nvSpPr>
            <p:cNvPr id="25" name="SMARTInkShape-4894"/>
            <p:cNvSpPr/>
            <p:nvPr>
              <p:custDataLst>
                <p:tags r:id="rId13"/>
              </p:custDataLst>
            </p:nvPr>
          </p:nvSpPr>
          <p:spPr>
            <a:xfrm>
              <a:off x="7645400" y="1511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7789" y="6350"/>
                  </a:lnTo>
                  <a:lnTo>
                    <a:pt x="48333" y="446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4895"/>
            <p:cNvSpPr/>
            <p:nvPr>
              <p:custDataLst>
                <p:tags r:id="rId14"/>
              </p:custDataLst>
            </p:nvPr>
          </p:nvSpPr>
          <p:spPr>
            <a:xfrm>
              <a:off x="8039100" y="1551043"/>
              <a:ext cx="139701" cy="96991"/>
            </a:xfrm>
            <a:custGeom>
              <a:avLst/>
              <a:gdLst/>
              <a:ahLst/>
              <a:cxnLst/>
              <a:rect l="0" t="0" r="0" b="0"/>
              <a:pathLst>
                <a:path w="139701" h="96991">
                  <a:moveTo>
                    <a:pt x="0" y="17407"/>
                  </a:moveTo>
                  <a:lnTo>
                    <a:pt x="0" y="17407"/>
                  </a:lnTo>
                  <a:lnTo>
                    <a:pt x="3371" y="17407"/>
                  </a:lnTo>
                  <a:lnTo>
                    <a:pt x="30404" y="7973"/>
                  </a:lnTo>
                  <a:lnTo>
                    <a:pt x="61771" y="465"/>
                  </a:lnTo>
                  <a:lnTo>
                    <a:pt x="74726" y="0"/>
                  </a:lnTo>
                  <a:lnTo>
                    <a:pt x="85187" y="2144"/>
                  </a:lnTo>
                  <a:lnTo>
                    <a:pt x="87836" y="4410"/>
                  </a:lnTo>
                  <a:lnTo>
                    <a:pt x="88896" y="7331"/>
                  </a:lnTo>
                  <a:lnTo>
                    <a:pt x="88898" y="10690"/>
                  </a:lnTo>
                  <a:lnTo>
                    <a:pt x="75416" y="28900"/>
                  </a:lnTo>
                  <a:lnTo>
                    <a:pt x="50175" y="52170"/>
                  </a:lnTo>
                  <a:lnTo>
                    <a:pt x="30467" y="73568"/>
                  </a:lnTo>
                  <a:lnTo>
                    <a:pt x="24125" y="84936"/>
                  </a:lnTo>
                  <a:lnTo>
                    <a:pt x="22433" y="89943"/>
                  </a:lnTo>
                  <a:lnTo>
                    <a:pt x="24833" y="93281"/>
                  </a:lnTo>
                  <a:lnTo>
                    <a:pt x="36908" y="96990"/>
                  </a:lnTo>
                  <a:lnTo>
                    <a:pt x="57795" y="96757"/>
                  </a:lnTo>
                  <a:lnTo>
                    <a:pt x="83542" y="93596"/>
                  </a:lnTo>
                  <a:lnTo>
                    <a:pt x="111448" y="87487"/>
                  </a:lnTo>
                  <a:lnTo>
                    <a:pt x="139700" y="80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4896"/>
            <p:cNvSpPr/>
            <p:nvPr>
              <p:custDataLst>
                <p:tags r:id="rId15"/>
              </p:custDataLst>
            </p:nvPr>
          </p:nvSpPr>
          <p:spPr>
            <a:xfrm>
              <a:off x="7826179" y="1454150"/>
              <a:ext cx="35122" cy="6351"/>
            </a:xfrm>
            <a:custGeom>
              <a:avLst/>
              <a:gdLst/>
              <a:ahLst/>
              <a:cxnLst/>
              <a:rect l="0" t="0" r="0" b="0"/>
              <a:pathLst>
                <a:path w="3512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8016" y="2979"/>
                  </a:lnTo>
                  <a:lnTo>
                    <a:pt x="351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4897"/>
            <p:cNvSpPr/>
            <p:nvPr>
              <p:custDataLst>
                <p:tags r:id="rId16"/>
              </p:custDataLst>
            </p:nvPr>
          </p:nvSpPr>
          <p:spPr>
            <a:xfrm>
              <a:off x="8020050" y="1466850"/>
              <a:ext cx="146051" cy="38101"/>
            </a:xfrm>
            <a:custGeom>
              <a:avLst/>
              <a:gdLst/>
              <a:ahLst/>
              <a:cxnLst/>
              <a:rect l="0" t="0" r="0" b="0"/>
              <a:pathLst>
                <a:path w="146051" h="38101">
                  <a:moveTo>
                    <a:pt x="0" y="38100"/>
                  </a:moveTo>
                  <a:lnTo>
                    <a:pt x="0" y="38100"/>
                  </a:lnTo>
                  <a:lnTo>
                    <a:pt x="26367" y="31193"/>
                  </a:lnTo>
                  <a:lnTo>
                    <a:pt x="47702" y="26563"/>
                  </a:lnTo>
                  <a:lnTo>
                    <a:pt x="71295" y="19802"/>
                  </a:lnTo>
                  <a:lnTo>
                    <a:pt x="94011" y="13975"/>
                  </a:lnTo>
                  <a:lnTo>
                    <a:pt x="120988" y="6728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4898"/>
            <p:cNvSpPr/>
            <p:nvPr>
              <p:custDataLst>
                <p:tags r:id="rId17"/>
              </p:custDataLst>
            </p:nvPr>
          </p:nvSpPr>
          <p:spPr>
            <a:xfrm>
              <a:off x="7955583" y="1314812"/>
              <a:ext cx="223218" cy="18689"/>
            </a:xfrm>
            <a:custGeom>
              <a:avLst/>
              <a:gdLst/>
              <a:ahLst/>
              <a:cxnLst/>
              <a:rect l="0" t="0" r="0" b="0"/>
              <a:pathLst>
                <a:path w="223218" h="18689">
                  <a:moveTo>
                    <a:pt x="7317" y="18688"/>
                  </a:moveTo>
                  <a:lnTo>
                    <a:pt x="7317" y="18688"/>
                  </a:lnTo>
                  <a:lnTo>
                    <a:pt x="575" y="15317"/>
                  </a:lnTo>
                  <a:lnTo>
                    <a:pt x="0" y="13618"/>
                  </a:lnTo>
                  <a:lnTo>
                    <a:pt x="1028" y="11780"/>
                  </a:lnTo>
                  <a:lnTo>
                    <a:pt x="3124" y="9850"/>
                  </a:lnTo>
                  <a:lnTo>
                    <a:pt x="33043" y="3761"/>
                  </a:lnTo>
                  <a:lnTo>
                    <a:pt x="49867" y="2387"/>
                  </a:lnTo>
                  <a:lnTo>
                    <a:pt x="69550" y="1470"/>
                  </a:lnTo>
                  <a:lnTo>
                    <a:pt x="91139" y="860"/>
                  </a:lnTo>
                  <a:lnTo>
                    <a:pt x="112587" y="452"/>
                  </a:lnTo>
                  <a:lnTo>
                    <a:pt x="133941" y="181"/>
                  </a:lnTo>
                  <a:lnTo>
                    <a:pt x="155233" y="0"/>
                  </a:lnTo>
                  <a:lnTo>
                    <a:pt x="186417" y="1680"/>
                  </a:lnTo>
                  <a:lnTo>
                    <a:pt x="223217" y="5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4899"/>
            <p:cNvSpPr/>
            <p:nvPr>
              <p:custDataLst>
                <p:tags r:id="rId18"/>
              </p:custDataLst>
            </p:nvPr>
          </p:nvSpPr>
          <p:spPr>
            <a:xfrm>
              <a:off x="7612901" y="1377950"/>
              <a:ext cx="108700" cy="227637"/>
            </a:xfrm>
            <a:custGeom>
              <a:avLst/>
              <a:gdLst/>
              <a:ahLst/>
              <a:cxnLst/>
              <a:rect l="0" t="0" r="0" b="0"/>
              <a:pathLst>
                <a:path w="108700" h="227637">
                  <a:moveTo>
                    <a:pt x="64249" y="0"/>
                  </a:moveTo>
                  <a:lnTo>
                    <a:pt x="64249" y="0"/>
                  </a:lnTo>
                  <a:lnTo>
                    <a:pt x="54136" y="20226"/>
                  </a:lnTo>
                  <a:lnTo>
                    <a:pt x="43526" y="45208"/>
                  </a:lnTo>
                  <a:lnTo>
                    <a:pt x="31049" y="75126"/>
                  </a:lnTo>
                  <a:lnTo>
                    <a:pt x="23772" y="91006"/>
                  </a:lnTo>
                  <a:lnTo>
                    <a:pt x="16097" y="107237"/>
                  </a:lnTo>
                  <a:lnTo>
                    <a:pt x="10276" y="123703"/>
                  </a:lnTo>
                  <a:lnTo>
                    <a:pt x="5689" y="140324"/>
                  </a:lnTo>
                  <a:lnTo>
                    <a:pt x="122" y="171727"/>
                  </a:lnTo>
                  <a:lnTo>
                    <a:pt x="0" y="197444"/>
                  </a:lnTo>
                  <a:lnTo>
                    <a:pt x="3072" y="207123"/>
                  </a:lnTo>
                  <a:lnTo>
                    <a:pt x="14012" y="221642"/>
                  </a:lnTo>
                  <a:lnTo>
                    <a:pt x="22996" y="225372"/>
                  </a:lnTo>
                  <a:lnTo>
                    <a:pt x="46149" y="227636"/>
                  </a:lnTo>
                  <a:lnTo>
                    <a:pt x="69139" y="226290"/>
                  </a:lnTo>
                  <a:lnTo>
                    <a:pt x="88295" y="222634"/>
                  </a:lnTo>
                  <a:lnTo>
                    <a:pt x="108699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4900"/>
            <p:cNvSpPr/>
            <p:nvPr>
              <p:custDataLst>
                <p:tags r:id="rId19"/>
              </p:custDataLst>
            </p:nvPr>
          </p:nvSpPr>
          <p:spPr>
            <a:xfrm>
              <a:off x="7797800" y="14986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27789" y="9329"/>
                  </a:lnTo>
                  <a:lnTo>
                    <a:pt x="58615" y="257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" name="SMARTInkShape-4901"/>
          <p:cNvSpPr/>
          <p:nvPr>
            <p:custDataLst>
              <p:tags r:id="rId1"/>
            </p:custDataLst>
          </p:nvPr>
        </p:nvSpPr>
        <p:spPr>
          <a:xfrm>
            <a:off x="8368594" y="1937456"/>
            <a:ext cx="9458" cy="123133"/>
          </a:xfrm>
          <a:custGeom>
            <a:avLst/>
            <a:gdLst/>
            <a:ahLst/>
            <a:cxnLst/>
            <a:rect l="0" t="0" r="0" b="0"/>
            <a:pathLst>
              <a:path w="9458" h="123133">
                <a:moveTo>
                  <a:pt x="0" y="15182"/>
                </a:moveTo>
                <a:lnTo>
                  <a:pt x="0" y="15182"/>
                </a:lnTo>
                <a:lnTo>
                  <a:pt x="0" y="876"/>
                </a:lnTo>
                <a:lnTo>
                  <a:pt x="705" y="0"/>
                </a:lnTo>
                <a:lnTo>
                  <a:pt x="1882" y="122"/>
                </a:lnTo>
                <a:lnTo>
                  <a:pt x="3371" y="909"/>
                </a:lnTo>
                <a:lnTo>
                  <a:pt x="1398" y="27519"/>
                </a:lnTo>
                <a:lnTo>
                  <a:pt x="1119" y="55840"/>
                </a:lnTo>
                <a:lnTo>
                  <a:pt x="5192" y="81713"/>
                </a:lnTo>
                <a:lnTo>
                  <a:pt x="9457" y="102393"/>
                </a:lnTo>
                <a:lnTo>
                  <a:pt x="6350" y="12313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" name="SMARTInkShape-Group998"/>
          <p:cNvGrpSpPr/>
          <p:nvPr/>
        </p:nvGrpSpPr>
        <p:grpSpPr>
          <a:xfrm>
            <a:off x="5420396" y="5631425"/>
            <a:ext cx="2235201" cy="435295"/>
            <a:chOff x="6464300" y="6003606"/>
            <a:chExt cx="2235201" cy="435295"/>
          </a:xfrm>
        </p:grpSpPr>
        <p:sp>
          <p:nvSpPr>
            <p:cNvPr id="34" name="SMARTInkShape-4910"/>
            <p:cNvSpPr/>
            <p:nvPr>
              <p:custDataLst>
                <p:tags r:id="rId10"/>
              </p:custDataLst>
            </p:nvPr>
          </p:nvSpPr>
          <p:spPr>
            <a:xfrm>
              <a:off x="6464300" y="6003606"/>
              <a:ext cx="1831516" cy="155895"/>
            </a:xfrm>
            <a:custGeom>
              <a:avLst/>
              <a:gdLst/>
              <a:ahLst/>
              <a:cxnLst/>
              <a:rect l="0" t="0" r="0" b="0"/>
              <a:pathLst>
                <a:path w="1831516" h="155895">
                  <a:moveTo>
                    <a:pt x="0" y="47944"/>
                  </a:moveTo>
                  <a:lnTo>
                    <a:pt x="0" y="47944"/>
                  </a:lnTo>
                  <a:lnTo>
                    <a:pt x="20722" y="47944"/>
                  </a:lnTo>
                  <a:lnTo>
                    <a:pt x="42037" y="47944"/>
                  </a:lnTo>
                  <a:lnTo>
                    <a:pt x="68242" y="47944"/>
                  </a:lnTo>
                  <a:lnTo>
                    <a:pt x="104761" y="47944"/>
                  </a:lnTo>
                  <a:lnTo>
                    <a:pt x="148157" y="47944"/>
                  </a:lnTo>
                  <a:lnTo>
                    <a:pt x="196138" y="47944"/>
                  </a:lnTo>
                  <a:lnTo>
                    <a:pt x="250703" y="48649"/>
                  </a:lnTo>
                  <a:lnTo>
                    <a:pt x="309657" y="49826"/>
                  </a:lnTo>
                  <a:lnTo>
                    <a:pt x="371539" y="51315"/>
                  </a:lnTo>
                  <a:lnTo>
                    <a:pt x="437486" y="53719"/>
                  </a:lnTo>
                  <a:lnTo>
                    <a:pt x="506147" y="56733"/>
                  </a:lnTo>
                  <a:lnTo>
                    <a:pt x="576614" y="60153"/>
                  </a:lnTo>
                  <a:lnTo>
                    <a:pt x="649698" y="63139"/>
                  </a:lnTo>
                  <a:lnTo>
                    <a:pt x="724527" y="65835"/>
                  </a:lnTo>
                  <a:lnTo>
                    <a:pt x="800519" y="68338"/>
                  </a:lnTo>
                  <a:lnTo>
                    <a:pt x="876579" y="71417"/>
                  </a:lnTo>
                  <a:lnTo>
                    <a:pt x="952686" y="74882"/>
                  </a:lnTo>
                  <a:lnTo>
                    <a:pt x="1028824" y="78603"/>
                  </a:lnTo>
                  <a:lnTo>
                    <a:pt x="1104277" y="81788"/>
                  </a:lnTo>
                  <a:lnTo>
                    <a:pt x="1179274" y="84619"/>
                  </a:lnTo>
                  <a:lnTo>
                    <a:pt x="1253965" y="87210"/>
                  </a:lnTo>
                  <a:lnTo>
                    <a:pt x="1327044" y="89644"/>
                  </a:lnTo>
                  <a:lnTo>
                    <a:pt x="1399046" y="91972"/>
                  </a:lnTo>
                  <a:lnTo>
                    <a:pt x="1470330" y="94230"/>
                  </a:lnTo>
                  <a:lnTo>
                    <a:pt x="1533376" y="95734"/>
                  </a:lnTo>
                  <a:lnTo>
                    <a:pt x="1590928" y="96737"/>
                  </a:lnTo>
                  <a:lnTo>
                    <a:pt x="1644819" y="97406"/>
                  </a:lnTo>
                  <a:lnTo>
                    <a:pt x="1689918" y="96441"/>
                  </a:lnTo>
                  <a:lnTo>
                    <a:pt x="1729156" y="94386"/>
                  </a:lnTo>
                  <a:lnTo>
                    <a:pt x="1764488" y="91606"/>
                  </a:lnTo>
                  <a:lnTo>
                    <a:pt x="1790158" y="86928"/>
                  </a:lnTo>
                  <a:lnTo>
                    <a:pt x="1809389" y="80990"/>
                  </a:lnTo>
                  <a:lnTo>
                    <a:pt x="1824326" y="74208"/>
                  </a:lnTo>
                  <a:lnTo>
                    <a:pt x="1830756" y="66864"/>
                  </a:lnTo>
                  <a:lnTo>
                    <a:pt x="1831515" y="59146"/>
                  </a:lnTo>
                  <a:lnTo>
                    <a:pt x="1828493" y="51179"/>
                  </a:lnTo>
                  <a:lnTo>
                    <a:pt x="1798795" y="34800"/>
                  </a:lnTo>
                  <a:lnTo>
                    <a:pt x="1777047" y="26481"/>
                  </a:lnTo>
                  <a:lnTo>
                    <a:pt x="1750554" y="19525"/>
                  </a:lnTo>
                  <a:lnTo>
                    <a:pt x="1720897" y="13476"/>
                  </a:lnTo>
                  <a:lnTo>
                    <a:pt x="1689131" y="8032"/>
                  </a:lnTo>
                  <a:lnTo>
                    <a:pt x="1656666" y="4402"/>
                  </a:lnTo>
                  <a:lnTo>
                    <a:pt x="1623732" y="1982"/>
                  </a:lnTo>
                  <a:lnTo>
                    <a:pt x="1590488" y="370"/>
                  </a:lnTo>
                  <a:lnTo>
                    <a:pt x="1564092" y="0"/>
                  </a:lnTo>
                  <a:lnTo>
                    <a:pt x="1542261" y="459"/>
                  </a:lnTo>
                  <a:lnTo>
                    <a:pt x="1513066" y="3556"/>
                  </a:lnTo>
                  <a:lnTo>
                    <a:pt x="1508244" y="6357"/>
                  </a:lnTo>
                  <a:lnTo>
                    <a:pt x="1507146" y="9635"/>
                  </a:lnTo>
                  <a:lnTo>
                    <a:pt x="1534148" y="15161"/>
                  </a:lnTo>
                  <a:lnTo>
                    <a:pt x="1556165" y="17622"/>
                  </a:lnTo>
                  <a:lnTo>
                    <a:pt x="1581427" y="20674"/>
                  </a:lnTo>
                  <a:lnTo>
                    <a:pt x="1608851" y="24120"/>
                  </a:lnTo>
                  <a:lnTo>
                    <a:pt x="1637718" y="27827"/>
                  </a:lnTo>
                  <a:lnTo>
                    <a:pt x="1663312" y="33122"/>
                  </a:lnTo>
                  <a:lnTo>
                    <a:pt x="1686724" y="39474"/>
                  </a:lnTo>
                  <a:lnTo>
                    <a:pt x="1708683" y="46531"/>
                  </a:lnTo>
                  <a:lnTo>
                    <a:pt x="1733082" y="61897"/>
                  </a:lnTo>
                  <a:lnTo>
                    <a:pt x="1739588" y="69946"/>
                  </a:lnTo>
                  <a:lnTo>
                    <a:pt x="1744935" y="84533"/>
                  </a:lnTo>
                  <a:lnTo>
                    <a:pt x="1745373" y="91387"/>
                  </a:lnTo>
                  <a:lnTo>
                    <a:pt x="1740216" y="104648"/>
                  </a:lnTo>
                  <a:lnTo>
                    <a:pt x="1726400" y="127035"/>
                  </a:lnTo>
                  <a:lnTo>
                    <a:pt x="1720850" y="155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4911"/>
            <p:cNvSpPr/>
            <p:nvPr>
              <p:custDataLst>
                <p:tags r:id="rId11"/>
              </p:custDataLst>
            </p:nvPr>
          </p:nvSpPr>
          <p:spPr>
            <a:xfrm>
              <a:off x="8312150" y="6229350"/>
              <a:ext cx="241301" cy="146051"/>
            </a:xfrm>
            <a:custGeom>
              <a:avLst/>
              <a:gdLst/>
              <a:ahLst/>
              <a:cxnLst/>
              <a:rect l="0" t="0" r="0" b="0"/>
              <a:pathLst>
                <a:path w="241301" h="146051">
                  <a:moveTo>
                    <a:pt x="241300" y="0"/>
                  </a:moveTo>
                  <a:lnTo>
                    <a:pt x="241300" y="0"/>
                  </a:lnTo>
                  <a:lnTo>
                    <a:pt x="215952" y="15914"/>
                  </a:lnTo>
                  <a:lnTo>
                    <a:pt x="197109" y="29886"/>
                  </a:lnTo>
                  <a:lnTo>
                    <a:pt x="167567" y="49266"/>
                  </a:lnTo>
                  <a:lnTo>
                    <a:pt x="149811" y="60361"/>
                  </a:lnTo>
                  <a:lnTo>
                    <a:pt x="132329" y="71285"/>
                  </a:lnTo>
                  <a:lnTo>
                    <a:pt x="115031" y="82095"/>
                  </a:lnTo>
                  <a:lnTo>
                    <a:pt x="97854" y="92830"/>
                  </a:lnTo>
                  <a:lnTo>
                    <a:pt x="81464" y="102809"/>
                  </a:lnTo>
                  <a:lnTo>
                    <a:pt x="50082" y="121422"/>
                  </a:lnTo>
                  <a:lnTo>
                    <a:pt x="27198" y="133458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912"/>
            <p:cNvSpPr/>
            <p:nvPr>
              <p:custDataLst>
                <p:tags r:id="rId12"/>
              </p:custDataLst>
            </p:nvPr>
          </p:nvSpPr>
          <p:spPr>
            <a:xfrm>
              <a:off x="8350250" y="6229350"/>
              <a:ext cx="349251" cy="209551"/>
            </a:xfrm>
            <a:custGeom>
              <a:avLst/>
              <a:gdLst/>
              <a:ahLst/>
              <a:cxnLst/>
              <a:rect l="0" t="0" r="0" b="0"/>
              <a:pathLst>
                <a:path w="349251" h="209551">
                  <a:moveTo>
                    <a:pt x="0" y="0"/>
                  </a:moveTo>
                  <a:lnTo>
                    <a:pt x="0" y="0"/>
                  </a:lnTo>
                  <a:lnTo>
                    <a:pt x="20226" y="20226"/>
                  </a:lnTo>
                  <a:lnTo>
                    <a:pt x="38178" y="33945"/>
                  </a:lnTo>
                  <a:lnTo>
                    <a:pt x="62141" y="50852"/>
                  </a:lnTo>
                  <a:lnTo>
                    <a:pt x="90111" y="69885"/>
                  </a:lnTo>
                  <a:lnTo>
                    <a:pt x="120752" y="89629"/>
                  </a:lnTo>
                  <a:lnTo>
                    <a:pt x="153173" y="109848"/>
                  </a:lnTo>
                  <a:lnTo>
                    <a:pt x="186782" y="130381"/>
                  </a:lnTo>
                  <a:lnTo>
                    <a:pt x="219771" y="148304"/>
                  </a:lnTo>
                  <a:lnTo>
                    <a:pt x="252347" y="164486"/>
                  </a:lnTo>
                  <a:lnTo>
                    <a:pt x="284649" y="179507"/>
                  </a:lnTo>
                  <a:lnTo>
                    <a:pt x="306182" y="189522"/>
                  </a:lnTo>
                  <a:lnTo>
                    <a:pt x="34925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832"/>
          <p:cNvGrpSpPr/>
          <p:nvPr/>
        </p:nvGrpSpPr>
        <p:grpSpPr>
          <a:xfrm>
            <a:off x="5472684" y="5120674"/>
            <a:ext cx="250231" cy="123152"/>
            <a:chOff x="5365750" y="5321300"/>
            <a:chExt cx="250231" cy="123152"/>
          </a:xfrm>
        </p:grpSpPr>
        <p:sp>
          <p:nvSpPr>
            <p:cNvPr id="38" name="SMARTInkShape-4186"/>
            <p:cNvSpPr/>
            <p:nvPr>
              <p:custDataLst>
                <p:tags r:id="rId6"/>
              </p:custDataLst>
            </p:nvPr>
          </p:nvSpPr>
          <p:spPr>
            <a:xfrm>
              <a:off x="5577849" y="5384800"/>
              <a:ext cx="38132" cy="59652"/>
            </a:xfrm>
            <a:custGeom>
              <a:avLst/>
              <a:gdLst/>
              <a:ahLst/>
              <a:cxnLst/>
              <a:rect l="0" t="0" r="0" b="0"/>
              <a:pathLst>
                <a:path w="38132" h="59652">
                  <a:moveTo>
                    <a:pt x="29201" y="6350"/>
                  </a:moveTo>
                  <a:lnTo>
                    <a:pt x="29201" y="6350"/>
                  </a:lnTo>
                  <a:lnTo>
                    <a:pt x="19088" y="13092"/>
                  </a:lnTo>
                  <a:lnTo>
                    <a:pt x="6057" y="30768"/>
                  </a:lnTo>
                  <a:lnTo>
                    <a:pt x="0" y="50509"/>
                  </a:lnTo>
                  <a:lnTo>
                    <a:pt x="1267" y="54839"/>
                  </a:lnTo>
                  <a:lnTo>
                    <a:pt x="4229" y="57726"/>
                  </a:lnTo>
                  <a:lnTo>
                    <a:pt x="8319" y="59651"/>
                  </a:lnTo>
                  <a:lnTo>
                    <a:pt x="13869" y="58817"/>
                  </a:lnTo>
                  <a:lnTo>
                    <a:pt x="27561" y="52246"/>
                  </a:lnTo>
                  <a:lnTo>
                    <a:pt x="32340" y="46120"/>
                  </a:lnTo>
                  <a:lnTo>
                    <a:pt x="37652" y="29905"/>
                  </a:lnTo>
                  <a:lnTo>
                    <a:pt x="38131" y="16583"/>
                  </a:lnTo>
                  <a:lnTo>
                    <a:pt x="37271" y="11056"/>
                  </a:lnTo>
                  <a:lnTo>
                    <a:pt x="34581" y="7370"/>
                  </a:lnTo>
                  <a:lnTo>
                    <a:pt x="30671" y="4914"/>
                  </a:lnTo>
                  <a:lnTo>
                    <a:pt x="1650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4187"/>
            <p:cNvSpPr/>
            <p:nvPr>
              <p:custDataLst>
                <p:tags r:id="rId7"/>
              </p:custDataLst>
            </p:nvPr>
          </p:nvSpPr>
          <p:spPr>
            <a:xfrm>
              <a:off x="5486400" y="5321300"/>
              <a:ext cx="50801" cy="82551"/>
            </a:xfrm>
            <a:custGeom>
              <a:avLst/>
              <a:gdLst/>
              <a:ahLst/>
              <a:cxnLst/>
              <a:rect l="0" t="0" r="0" b="0"/>
              <a:pathLst>
                <a:path w="50801" h="82551">
                  <a:moveTo>
                    <a:pt x="0" y="0"/>
                  </a:moveTo>
                  <a:lnTo>
                    <a:pt x="0" y="0"/>
                  </a:lnTo>
                  <a:lnTo>
                    <a:pt x="1882" y="27630"/>
                  </a:lnTo>
                  <a:lnTo>
                    <a:pt x="6481" y="42618"/>
                  </a:lnTo>
                  <a:lnTo>
                    <a:pt x="15580" y="56336"/>
                  </a:lnTo>
                  <a:lnTo>
                    <a:pt x="508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4188"/>
            <p:cNvSpPr/>
            <p:nvPr>
              <p:custDataLst>
                <p:tags r:id="rId8"/>
              </p:custDataLst>
            </p:nvPr>
          </p:nvSpPr>
          <p:spPr>
            <a:xfrm>
              <a:off x="5467350" y="5334000"/>
              <a:ext cx="82551" cy="76201"/>
            </a:xfrm>
            <a:custGeom>
              <a:avLst/>
              <a:gdLst/>
              <a:ahLst/>
              <a:cxnLst/>
              <a:rect l="0" t="0" r="0" b="0"/>
              <a:pathLst>
                <a:path w="82551" h="76201">
                  <a:moveTo>
                    <a:pt x="0" y="76200"/>
                  </a:moveTo>
                  <a:lnTo>
                    <a:pt x="0" y="76200"/>
                  </a:lnTo>
                  <a:lnTo>
                    <a:pt x="24486" y="51714"/>
                  </a:lnTo>
                  <a:lnTo>
                    <a:pt x="52410" y="2567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4189"/>
            <p:cNvSpPr/>
            <p:nvPr>
              <p:custDataLst>
                <p:tags r:id="rId9"/>
              </p:custDataLst>
            </p:nvPr>
          </p:nvSpPr>
          <p:spPr>
            <a:xfrm>
              <a:off x="5365750" y="5334000"/>
              <a:ext cx="101601" cy="44451"/>
            </a:xfrm>
            <a:custGeom>
              <a:avLst/>
              <a:gdLst/>
              <a:ahLst/>
              <a:cxnLst/>
              <a:rect l="0" t="0" r="0" b="0"/>
              <a:pathLst>
                <a:path w="10160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31110" y="27844"/>
                  </a:lnTo>
                  <a:lnTo>
                    <a:pt x="60331" y="12953"/>
                  </a:lnTo>
                  <a:lnTo>
                    <a:pt x="87804" y="415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" name="SMARTInkShape-4190"/>
          <p:cNvSpPr/>
          <p:nvPr>
            <p:custDataLst>
              <p:tags r:id="rId2"/>
            </p:custDataLst>
          </p:nvPr>
        </p:nvSpPr>
        <p:spPr>
          <a:xfrm>
            <a:off x="6255690" y="5157776"/>
            <a:ext cx="106620" cy="103598"/>
          </a:xfrm>
          <a:custGeom>
            <a:avLst/>
            <a:gdLst/>
            <a:ahLst/>
            <a:cxnLst/>
            <a:rect l="0" t="0" r="0" b="0"/>
            <a:pathLst>
              <a:path w="106620" h="103598">
                <a:moveTo>
                  <a:pt x="58400" y="0"/>
                </a:moveTo>
                <a:lnTo>
                  <a:pt x="58400" y="0"/>
                </a:lnTo>
                <a:lnTo>
                  <a:pt x="29394" y="17325"/>
                </a:lnTo>
                <a:lnTo>
                  <a:pt x="12112" y="36628"/>
                </a:lnTo>
                <a:lnTo>
                  <a:pt x="2550" y="61199"/>
                </a:lnTo>
                <a:lnTo>
                  <a:pt x="0" y="74666"/>
                </a:lnTo>
                <a:lnTo>
                  <a:pt x="1122" y="85055"/>
                </a:lnTo>
                <a:lnTo>
                  <a:pt x="4692" y="93392"/>
                </a:lnTo>
                <a:lnTo>
                  <a:pt x="9895" y="100361"/>
                </a:lnTo>
                <a:lnTo>
                  <a:pt x="18302" y="103597"/>
                </a:lnTo>
                <a:lnTo>
                  <a:pt x="40814" y="103428"/>
                </a:lnTo>
                <a:lnTo>
                  <a:pt x="69164" y="91124"/>
                </a:lnTo>
                <a:lnTo>
                  <a:pt x="94934" y="72249"/>
                </a:lnTo>
                <a:lnTo>
                  <a:pt x="106387" y="52101"/>
                </a:lnTo>
                <a:lnTo>
                  <a:pt x="106619" y="42495"/>
                </a:lnTo>
                <a:lnTo>
                  <a:pt x="99351" y="24296"/>
                </a:lnTo>
                <a:lnTo>
                  <a:pt x="92051" y="18314"/>
                </a:lnTo>
                <a:lnTo>
                  <a:pt x="72650" y="11668"/>
                </a:lnTo>
                <a:lnTo>
                  <a:pt x="66489" y="11306"/>
                </a:lnTo>
                <a:lnTo>
                  <a:pt x="63087" y="12476"/>
                </a:lnTo>
                <a:lnTo>
                  <a:pt x="58400" y="19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SMARTInkShape-Group997"/>
          <p:cNvGrpSpPr/>
          <p:nvPr/>
        </p:nvGrpSpPr>
        <p:grpSpPr>
          <a:xfrm>
            <a:off x="6943013" y="5149355"/>
            <a:ext cx="232907" cy="165989"/>
            <a:chOff x="7010400" y="5251450"/>
            <a:chExt cx="232907" cy="165989"/>
          </a:xfrm>
        </p:grpSpPr>
        <p:sp>
          <p:nvSpPr>
            <p:cNvPr id="44" name="SMARTInkShape-4907"/>
            <p:cNvSpPr/>
            <p:nvPr>
              <p:custDataLst>
                <p:tags r:id="rId3"/>
              </p:custDataLst>
            </p:nvPr>
          </p:nvSpPr>
          <p:spPr>
            <a:xfrm>
              <a:off x="7175399" y="5340350"/>
              <a:ext cx="67908" cy="77089"/>
            </a:xfrm>
            <a:custGeom>
              <a:avLst/>
              <a:gdLst/>
              <a:ahLst/>
              <a:cxnLst/>
              <a:rect l="0" t="0" r="0" b="0"/>
              <a:pathLst>
                <a:path w="67908" h="77089">
                  <a:moveTo>
                    <a:pt x="31851" y="0"/>
                  </a:moveTo>
                  <a:lnTo>
                    <a:pt x="31851" y="0"/>
                  </a:lnTo>
                  <a:lnTo>
                    <a:pt x="25109" y="3371"/>
                  </a:lnTo>
                  <a:lnTo>
                    <a:pt x="19918" y="8789"/>
                  </a:lnTo>
                  <a:lnTo>
                    <a:pt x="13029" y="21654"/>
                  </a:lnTo>
                  <a:lnTo>
                    <a:pt x="1008" y="48335"/>
                  </a:lnTo>
                  <a:lnTo>
                    <a:pt x="0" y="54801"/>
                  </a:lnTo>
                  <a:lnTo>
                    <a:pt x="2643" y="65749"/>
                  </a:lnTo>
                  <a:lnTo>
                    <a:pt x="8521" y="73437"/>
                  </a:lnTo>
                  <a:lnTo>
                    <a:pt x="12065" y="76474"/>
                  </a:lnTo>
                  <a:lnTo>
                    <a:pt x="17954" y="77088"/>
                  </a:lnTo>
                  <a:lnTo>
                    <a:pt x="33907" y="74008"/>
                  </a:lnTo>
                  <a:lnTo>
                    <a:pt x="59349" y="57598"/>
                  </a:lnTo>
                  <a:lnTo>
                    <a:pt x="64294" y="50393"/>
                  </a:lnTo>
                  <a:lnTo>
                    <a:pt x="67907" y="34861"/>
                  </a:lnTo>
                  <a:lnTo>
                    <a:pt x="67178" y="28886"/>
                  </a:lnTo>
                  <a:lnTo>
                    <a:pt x="65279" y="24196"/>
                  </a:lnTo>
                  <a:lnTo>
                    <a:pt x="62603" y="20364"/>
                  </a:lnTo>
                  <a:lnTo>
                    <a:pt x="59408" y="17809"/>
                  </a:lnTo>
                  <a:lnTo>
                    <a:pt x="4455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908"/>
            <p:cNvSpPr/>
            <p:nvPr>
              <p:custDataLst>
                <p:tags r:id="rId4"/>
              </p:custDataLst>
            </p:nvPr>
          </p:nvSpPr>
          <p:spPr>
            <a:xfrm>
              <a:off x="7042150" y="5251450"/>
              <a:ext cx="133351" cy="114301"/>
            </a:xfrm>
            <a:custGeom>
              <a:avLst/>
              <a:gdLst/>
              <a:ahLst/>
              <a:cxnLst/>
              <a:rect l="0" t="0" r="0" b="0"/>
              <a:pathLst>
                <a:path w="133351" h="11430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21654" y="33587"/>
                  </a:lnTo>
                  <a:lnTo>
                    <a:pt x="42635" y="57694"/>
                  </a:lnTo>
                  <a:lnTo>
                    <a:pt x="71194" y="80830"/>
                  </a:lnTo>
                  <a:lnTo>
                    <a:pt x="101998" y="99209"/>
                  </a:lnTo>
                  <a:lnTo>
                    <a:pt x="1333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909"/>
            <p:cNvSpPr/>
            <p:nvPr>
              <p:custDataLst>
                <p:tags r:id="rId5"/>
              </p:custDataLst>
            </p:nvPr>
          </p:nvSpPr>
          <p:spPr>
            <a:xfrm>
              <a:off x="7010400" y="5251450"/>
              <a:ext cx="139701" cy="95251"/>
            </a:xfrm>
            <a:custGeom>
              <a:avLst/>
              <a:gdLst/>
              <a:ahLst/>
              <a:cxnLst/>
              <a:rect l="0" t="0" r="0" b="0"/>
              <a:pathLst>
                <a:path w="139701" h="95251">
                  <a:moveTo>
                    <a:pt x="0" y="95250"/>
                  </a:moveTo>
                  <a:lnTo>
                    <a:pt x="0" y="95250"/>
                  </a:lnTo>
                  <a:lnTo>
                    <a:pt x="18031" y="74266"/>
                  </a:lnTo>
                  <a:lnTo>
                    <a:pt x="39999" y="56525"/>
                  </a:lnTo>
                  <a:lnTo>
                    <a:pt x="68107" y="38763"/>
                  </a:lnTo>
                  <a:lnTo>
                    <a:pt x="96592" y="22871"/>
                  </a:lnTo>
                  <a:lnTo>
                    <a:pt x="125673" y="7404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3721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4103" y="1836737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450556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5223114" y="2324517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MARTInkShape-4175"/>
          <p:cNvSpPr/>
          <p:nvPr>
            <p:custDataLst>
              <p:tags r:id="rId1"/>
            </p:custDataLst>
          </p:nvPr>
        </p:nvSpPr>
        <p:spPr>
          <a:xfrm>
            <a:off x="4860367" y="3238635"/>
            <a:ext cx="1622984" cy="171316"/>
          </a:xfrm>
          <a:custGeom>
            <a:avLst/>
            <a:gdLst/>
            <a:ahLst/>
            <a:cxnLst/>
            <a:rect l="0" t="0" r="0" b="0"/>
            <a:pathLst>
              <a:path w="1622984" h="171316">
                <a:moveTo>
                  <a:pt x="1622983" y="44315"/>
                </a:moveTo>
                <a:lnTo>
                  <a:pt x="1622983" y="44315"/>
                </a:lnTo>
                <a:lnTo>
                  <a:pt x="1616633" y="37965"/>
                </a:lnTo>
                <a:lnTo>
                  <a:pt x="1586394" y="37965"/>
                </a:lnTo>
                <a:lnTo>
                  <a:pt x="1554871" y="37965"/>
                </a:lnTo>
                <a:lnTo>
                  <a:pt x="1526445" y="37965"/>
                </a:lnTo>
                <a:lnTo>
                  <a:pt x="1497715" y="37965"/>
                </a:lnTo>
                <a:lnTo>
                  <a:pt x="1475329" y="37965"/>
                </a:lnTo>
                <a:lnTo>
                  <a:pt x="1454348" y="37965"/>
                </a:lnTo>
                <a:lnTo>
                  <a:pt x="1430912" y="37965"/>
                </a:lnTo>
                <a:lnTo>
                  <a:pt x="1406385" y="37965"/>
                </a:lnTo>
                <a:lnTo>
                  <a:pt x="1381372" y="37965"/>
                </a:lnTo>
                <a:lnTo>
                  <a:pt x="1352382" y="36083"/>
                </a:lnTo>
                <a:lnTo>
                  <a:pt x="1320682" y="33601"/>
                </a:lnTo>
                <a:lnTo>
                  <a:pt x="1304327" y="32939"/>
                </a:lnTo>
                <a:lnTo>
                  <a:pt x="1287779" y="32498"/>
                </a:lnTo>
                <a:lnTo>
                  <a:pt x="1271102" y="31498"/>
                </a:lnTo>
                <a:lnTo>
                  <a:pt x="1254340" y="30126"/>
                </a:lnTo>
                <a:lnTo>
                  <a:pt x="1237521" y="28505"/>
                </a:lnTo>
                <a:lnTo>
                  <a:pt x="1219958" y="27425"/>
                </a:lnTo>
                <a:lnTo>
                  <a:pt x="1201900" y="26705"/>
                </a:lnTo>
                <a:lnTo>
                  <a:pt x="1183511" y="26225"/>
                </a:lnTo>
                <a:lnTo>
                  <a:pt x="1164902" y="25905"/>
                </a:lnTo>
                <a:lnTo>
                  <a:pt x="1146145" y="25692"/>
                </a:lnTo>
                <a:lnTo>
                  <a:pt x="1127292" y="25549"/>
                </a:lnTo>
                <a:lnTo>
                  <a:pt x="1109077" y="25455"/>
                </a:lnTo>
                <a:lnTo>
                  <a:pt x="1091290" y="25391"/>
                </a:lnTo>
                <a:lnTo>
                  <a:pt x="1073788" y="25349"/>
                </a:lnTo>
                <a:lnTo>
                  <a:pt x="1054359" y="25321"/>
                </a:lnTo>
                <a:lnTo>
                  <a:pt x="1033644" y="25302"/>
                </a:lnTo>
                <a:lnTo>
                  <a:pt x="1012074" y="25290"/>
                </a:lnTo>
                <a:lnTo>
                  <a:pt x="990638" y="25281"/>
                </a:lnTo>
                <a:lnTo>
                  <a:pt x="969292" y="25276"/>
                </a:lnTo>
                <a:lnTo>
                  <a:pt x="948006" y="25272"/>
                </a:lnTo>
                <a:lnTo>
                  <a:pt x="926760" y="25975"/>
                </a:lnTo>
                <a:lnTo>
                  <a:pt x="905539" y="27150"/>
                </a:lnTo>
                <a:lnTo>
                  <a:pt x="884337" y="28638"/>
                </a:lnTo>
                <a:lnTo>
                  <a:pt x="862441" y="29630"/>
                </a:lnTo>
                <a:lnTo>
                  <a:pt x="840083" y="30292"/>
                </a:lnTo>
                <a:lnTo>
                  <a:pt x="817416" y="30733"/>
                </a:lnTo>
                <a:lnTo>
                  <a:pt x="793838" y="31027"/>
                </a:lnTo>
                <a:lnTo>
                  <a:pt x="769653" y="31223"/>
                </a:lnTo>
                <a:lnTo>
                  <a:pt x="745064" y="31353"/>
                </a:lnTo>
                <a:lnTo>
                  <a:pt x="720909" y="31441"/>
                </a:lnTo>
                <a:lnTo>
                  <a:pt x="697045" y="31499"/>
                </a:lnTo>
                <a:lnTo>
                  <a:pt x="673374" y="31537"/>
                </a:lnTo>
                <a:lnTo>
                  <a:pt x="650538" y="31563"/>
                </a:lnTo>
                <a:lnTo>
                  <a:pt x="628258" y="31581"/>
                </a:lnTo>
                <a:lnTo>
                  <a:pt x="606350" y="31592"/>
                </a:lnTo>
                <a:lnTo>
                  <a:pt x="583983" y="31599"/>
                </a:lnTo>
                <a:lnTo>
                  <a:pt x="561311" y="31605"/>
                </a:lnTo>
                <a:lnTo>
                  <a:pt x="538435" y="31608"/>
                </a:lnTo>
                <a:lnTo>
                  <a:pt x="516834" y="31610"/>
                </a:lnTo>
                <a:lnTo>
                  <a:pt x="496084" y="31612"/>
                </a:lnTo>
                <a:lnTo>
                  <a:pt x="475900" y="31613"/>
                </a:lnTo>
                <a:lnTo>
                  <a:pt x="456095" y="31613"/>
                </a:lnTo>
                <a:lnTo>
                  <a:pt x="436541" y="31614"/>
                </a:lnTo>
                <a:lnTo>
                  <a:pt x="417155" y="31614"/>
                </a:lnTo>
                <a:lnTo>
                  <a:pt x="398586" y="32320"/>
                </a:lnTo>
                <a:lnTo>
                  <a:pt x="380563" y="33496"/>
                </a:lnTo>
                <a:lnTo>
                  <a:pt x="362903" y="34985"/>
                </a:lnTo>
                <a:lnTo>
                  <a:pt x="346191" y="35979"/>
                </a:lnTo>
                <a:lnTo>
                  <a:pt x="314451" y="37082"/>
                </a:lnTo>
                <a:lnTo>
                  <a:pt x="298368" y="37376"/>
                </a:lnTo>
                <a:lnTo>
                  <a:pt x="282001" y="37573"/>
                </a:lnTo>
                <a:lnTo>
                  <a:pt x="265445" y="37703"/>
                </a:lnTo>
                <a:lnTo>
                  <a:pt x="235760" y="37849"/>
                </a:lnTo>
                <a:lnTo>
                  <a:pt x="209867" y="38619"/>
                </a:lnTo>
                <a:lnTo>
                  <a:pt x="179424" y="42314"/>
                </a:lnTo>
                <a:lnTo>
                  <a:pt x="153235" y="43722"/>
                </a:lnTo>
                <a:lnTo>
                  <a:pt x="125065" y="46079"/>
                </a:lnTo>
                <a:lnTo>
                  <a:pt x="93624" y="50612"/>
                </a:lnTo>
                <a:lnTo>
                  <a:pt x="92763" y="50658"/>
                </a:lnTo>
                <a:lnTo>
                  <a:pt x="109247" y="49959"/>
                </a:lnTo>
                <a:lnTo>
                  <a:pt x="140970" y="41827"/>
                </a:lnTo>
                <a:lnTo>
                  <a:pt x="168495" y="32367"/>
                </a:lnTo>
                <a:lnTo>
                  <a:pt x="192437" y="26540"/>
                </a:lnTo>
                <a:lnTo>
                  <a:pt x="219540" y="20893"/>
                </a:lnTo>
                <a:lnTo>
                  <a:pt x="248049" y="13679"/>
                </a:lnTo>
                <a:lnTo>
                  <a:pt x="275301" y="7651"/>
                </a:lnTo>
                <a:lnTo>
                  <a:pt x="300819" y="3325"/>
                </a:lnTo>
                <a:lnTo>
                  <a:pt x="323920" y="1403"/>
                </a:lnTo>
                <a:lnTo>
                  <a:pt x="355574" y="0"/>
                </a:lnTo>
                <a:lnTo>
                  <a:pt x="355416" y="1366"/>
                </a:lnTo>
                <a:lnTo>
                  <a:pt x="351477" y="6647"/>
                </a:lnTo>
                <a:lnTo>
                  <a:pt x="327843" y="14182"/>
                </a:lnTo>
                <a:lnTo>
                  <a:pt x="300182" y="20575"/>
                </a:lnTo>
                <a:lnTo>
                  <a:pt x="283916" y="24255"/>
                </a:lnTo>
                <a:lnTo>
                  <a:pt x="266015" y="28119"/>
                </a:lnTo>
                <a:lnTo>
                  <a:pt x="247027" y="32106"/>
                </a:lnTo>
                <a:lnTo>
                  <a:pt x="227312" y="36176"/>
                </a:lnTo>
                <a:lnTo>
                  <a:pt x="206408" y="41006"/>
                </a:lnTo>
                <a:lnTo>
                  <a:pt x="184710" y="46342"/>
                </a:lnTo>
                <a:lnTo>
                  <a:pt x="162485" y="52016"/>
                </a:lnTo>
                <a:lnTo>
                  <a:pt x="140612" y="57210"/>
                </a:lnTo>
                <a:lnTo>
                  <a:pt x="118975" y="62084"/>
                </a:lnTo>
                <a:lnTo>
                  <a:pt x="97494" y="66744"/>
                </a:lnTo>
                <a:lnTo>
                  <a:pt x="78235" y="71262"/>
                </a:lnTo>
                <a:lnTo>
                  <a:pt x="60457" y="75685"/>
                </a:lnTo>
                <a:lnTo>
                  <a:pt x="30355" y="83657"/>
                </a:lnTo>
                <a:lnTo>
                  <a:pt x="9920" y="89552"/>
                </a:lnTo>
                <a:lnTo>
                  <a:pt x="4330" y="92817"/>
                </a:lnTo>
                <a:lnTo>
                  <a:pt x="1309" y="96405"/>
                </a:lnTo>
                <a:lnTo>
                  <a:pt x="0" y="100208"/>
                </a:lnTo>
                <a:lnTo>
                  <a:pt x="2656" y="103450"/>
                </a:lnTo>
                <a:lnTo>
                  <a:pt x="15014" y="108932"/>
                </a:lnTo>
                <a:lnTo>
                  <a:pt x="39791" y="113721"/>
                </a:lnTo>
                <a:lnTo>
                  <a:pt x="55288" y="115985"/>
                </a:lnTo>
                <a:lnTo>
                  <a:pt x="71970" y="118201"/>
                </a:lnTo>
                <a:lnTo>
                  <a:pt x="89441" y="120383"/>
                </a:lnTo>
                <a:lnTo>
                  <a:pt x="107438" y="122544"/>
                </a:lnTo>
                <a:lnTo>
                  <a:pt x="125786" y="124690"/>
                </a:lnTo>
                <a:lnTo>
                  <a:pt x="144369" y="126826"/>
                </a:lnTo>
                <a:lnTo>
                  <a:pt x="163107" y="128956"/>
                </a:lnTo>
                <a:lnTo>
                  <a:pt x="179832" y="131081"/>
                </a:lnTo>
                <a:lnTo>
                  <a:pt x="209705" y="135324"/>
                </a:lnTo>
                <a:lnTo>
                  <a:pt x="233330" y="139562"/>
                </a:lnTo>
                <a:lnTo>
                  <a:pt x="250415" y="143797"/>
                </a:lnTo>
                <a:lnTo>
                  <a:pt x="258008" y="148031"/>
                </a:lnTo>
                <a:lnTo>
                  <a:pt x="258622" y="150148"/>
                </a:lnTo>
                <a:lnTo>
                  <a:pt x="257620" y="152264"/>
                </a:lnTo>
                <a:lnTo>
                  <a:pt x="238683" y="17131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" name="SMARTInkShape-Group831"/>
          <p:cNvGrpSpPr/>
          <p:nvPr/>
        </p:nvGrpSpPr>
        <p:grpSpPr>
          <a:xfrm>
            <a:off x="5232400" y="2702618"/>
            <a:ext cx="893669" cy="281883"/>
            <a:chOff x="5232400" y="2702618"/>
            <a:chExt cx="893669" cy="281883"/>
          </a:xfrm>
        </p:grpSpPr>
        <p:sp>
          <p:nvSpPr>
            <p:cNvPr id="8" name="SMARTInkShape-4176"/>
            <p:cNvSpPr/>
            <p:nvPr>
              <p:custDataLst>
                <p:tags r:id="rId20"/>
              </p:custDataLst>
            </p:nvPr>
          </p:nvSpPr>
          <p:spPr>
            <a:xfrm>
              <a:off x="5239012" y="2783327"/>
              <a:ext cx="44189" cy="201174"/>
            </a:xfrm>
            <a:custGeom>
              <a:avLst/>
              <a:gdLst/>
              <a:ahLst/>
              <a:cxnLst/>
              <a:rect l="0" t="0" r="0" b="0"/>
              <a:pathLst>
                <a:path w="44189" h="201174">
                  <a:moveTo>
                    <a:pt x="6088" y="17023"/>
                  </a:moveTo>
                  <a:lnTo>
                    <a:pt x="6088" y="17023"/>
                  </a:lnTo>
                  <a:lnTo>
                    <a:pt x="2717" y="13652"/>
                  </a:lnTo>
                  <a:lnTo>
                    <a:pt x="1062" y="8234"/>
                  </a:lnTo>
                  <a:lnTo>
                    <a:pt x="0" y="0"/>
                  </a:lnTo>
                  <a:lnTo>
                    <a:pt x="3186" y="5316"/>
                  </a:lnTo>
                  <a:lnTo>
                    <a:pt x="11971" y="25940"/>
                  </a:lnTo>
                  <a:lnTo>
                    <a:pt x="15758" y="52031"/>
                  </a:lnTo>
                  <a:lnTo>
                    <a:pt x="16768" y="67878"/>
                  </a:lnTo>
                  <a:lnTo>
                    <a:pt x="18852" y="84088"/>
                  </a:lnTo>
                  <a:lnTo>
                    <a:pt x="21653" y="100538"/>
                  </a:lnTo>
                  <a:lnTo>
                    <a:pt x="27117" y="131752"/>
                  </a:lnTo>
                  <a:lnTo>
                    <a:pt x="29545" y="157384"/>
                  </a:lnTo>
                  <a:lnTo>
                    <a:pt x="34284" y="184906"/>
                  </a:lnTo>
                  <a:lnTo>
                    <a:pt x="38140" y="193943"/>
                  </a:lnTo>
                  <a:lnTo>
                    <a:pt x="44188" y="201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4177"/>
            <p:cNvSpPr/>
            <p:nvPr>
              <p:custDataLst>
                <p:tags r:id="rId21"/>
              </p:custDataLst>
            </p:nvPr>
          </p:nvSpPr>
          <p:spPr>
            <a:xfrm>
              <a:off x="5232400" y="278130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31815" y="14569"/>
                  </a:lnTo>
                  <a:lnTo>
                    <a:pt x="53651" y="10473"/>
                  </a:lnTo>
                  <a:lnTo>
                    <a:pt x="75585" y="6301"/>
                  </a:lnTo>
                  <a:lnTo>
                    <a:pt x="105887" y="186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4178"/>
            <p:cNvSpPr/>
            <p:nvPr>
              <p:custDataLst>
                <p:tags r:id="rId22"/>
              </p:custDataLst>
            </p:nvPr>
          </p:nvSpPr>
          <p:spPr>
            <a:xfrm>
              <a:off x="5257800" y="28829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630" y="0"/>
                  </a:lnTo>
                  <a:lnTo>
                    <a:pt x="51461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179"/>
            <p:cNvSpPr/>
            <p:nvPr>
              <p:custDataLst>
                <p:tags r:id="rId23"/>
              </p:custDataLst>
            </p:nvPr>
          </p:nvSpPr>
          <p:spPr>
            <a:xfrm>
              <a:off x="5416550" y="28384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6741" y="12700"/>
                  </a:lnTo>
                  <a:lnTo>
                    <a:pt x="32638" y="264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180"/>
            <p:cNvSpPr/>
            <p:nvPr>
              <p:custDataLst>
                <p:tags r:id="rId24"/>
              </p:custDataLst>
            </p:nvPr>
          </p:nvSpPr>
          <p:spPr>
            <a:xfrm>
              <a:off x="5429250" y="288925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28979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4181"/>
            <p:cNvSpPr/>
            <p:nvPr>
              <p:custDataLst>
                <p:tags r:id="rId25"/>
              </p:custDataLst>
            </p:nvPr>
          </p:nvSpPr>
          <p:spPr>
            <a:xfrm>
              <a:off x="5607073" y="2838450"/>
              <a:ext cx="88878" cy="12701"/>
            </a:xfrm>
            <a:custGeom>
              <a:avLst/>
              <a:gdLst/>
              <a:ahLst/>
              <a:cxnLst/>
              <a:rect l="0" t="0" r="0" b="0"/>
              <a:pathLst>
                <a:path w="88878" h="12701">
                  <a:moveTo>
                    <a:pt x="6327" y="12700"/>
                  </a:moveTo>
                  <a:lnTo>
                    <a:pt x="6327" y="12700"/>
                  </a:lnTo>
                  <a:lnTo>
                    <a:pt x="0" y="12700"/>
                  </a:lnTo>
                  <a:lnTo>
                    <a:pt x="10826" y="11994"/>
                  </a:lnTo>
                  <a:lnTo>
                    <a:pt x="38670" y="7233"/>
                  </a:lnTo>
                  <a:lnTo>
                    <a:pt x="68024" y="1440"/>
                  </a:lnTo>
                  <a:lnTo>
                    <a:pt x="888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182"/>
            <p:cNvSpPr/>
            <p:nvPr>
              <p:custDataLst>
                <p:tags r:id="rId26"/>
              </p:custDataLst>
            </p:nvPr>
          </p:nvSpPr>
          <p:spPr>
            <a:xfrm>
              <a:off x="6077833" y="2820450"/>
              <a:ext cx="48236" cy="44602"/>
            </a:xfrm>
            <a:custGeom>
              <a:avLst/>
              <a:gdLst/>
              <a:ahLst/>
              <a:cxnLst/>
              <a:rect l="0" t="0" r="0" b="0"/>
              <a:pathLst>
                <a:path w="48236" h="44602">
                  <a:moveTo>
                    <a:pt x="5467" y="5300"/>
                  </a:moveTo>
                  <a:lnTo>
                    <a:pt x="5467" y="5300"/>
                  </a:lnTo>
                  <a:lnTo>
                    <a:pt x="2096" y="8671"/>
                  </a:lnTo>
                  <a:lnTo>
                    <a:pt x="0" y="20880"/>
                  </a:lnTo>
                  <a:lnTo>
                    <a:pt x="3273" y="30099"/>
                  </a:lnTo>
                  <a:lnTo>
                    <a:pt x="6120" y="34532"/>
                  </a:lnTo>
                  <a:lnTo>
                    <a:pt x="14930" y="41340"/>
                  </a:lnTo>
                  <a:lnTo>
                    <a:pt x="20242" y="44143"/>
                  </a:lnTo>
                  <a:lnTo>
                    <a:pt x="25195" y="44601"/>
                  </a:lnTo>
                  <a:lnTo>
                    <a:pt x="34461" y="41347"/>
                  </a:lnTo>
                  <a:lnTo>
                    <a:pt x="41402" y="33315"/>
                  </a:lnTo>
                  <a:lnTo>
                    <a:pt x="46132" y="22690"/>
                  </a:lnTo>
                  <a:lnTo>
                    <a:pt x="48235" y="10912"/>
                  </a:lnTo>
                  <a:lnTo>
                    <a:pt x="46678" y="6925"/>
                  </a:lnTo>
                  <a:lnTo>
                    <a:pt x="43525" y="4267"/>
                  </a:lnTo>
                  <a:lnTo>
                    <a:pt x="30855" y="525"/>
                  </a:lnTo>
                  <a:lnTo>
                    <a:pt x="26625" y="0"/>
                  </a:lnTo>
                  <a:lnTo>
                    <a:pt x="18164" y="3180"/>
                  </a:lnTo>
                  <a:lnTo>
                    <a:pt x="5467" y="11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183"/>
            <p:cNvSpPr/>
            <p:nvPr>
              <p:custDataLst>
                <p:tags r:id="rId27"/>
              </p:custDataLst>
            </p:nvPr>
          </p:nvSpPr>
          <p:spPr>
            <a:xfrm>
              <a:off x="5965342" y="2768600"/>
              <a:ext cx="67159" cy="76201"/>
            </a:xfrm>
            <a:custGeom>
              <a:avLst/>
              <a:gdLst/>
              <a:ahLst/>
              <a:cxnLst/>
              <a:rect l="0" t="0" r="0" b="0"/>
              <a:pathLst>
                <a:path w="67159" h="762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1" y="0"/>
                  </a:lnTo>
                  <a:lnTo>
                    <a:pt x="4608" y="3763"/>
                  </a:lnTo>
                  <a:lnTo>
                    <a:pt x="20204" y="32638"/>
                  </a:lnTo>
                  <a:lnTo>
                    <a:pt x="47909" y="58547"/>
                  </a:lnTo>
                  <a:lnTo>
                    <a:pt x="6715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4184"/>
            <p:cNvSpPr/>
            <p:nvPr>
              <p:custDataLst>
                <p:tags r:id="rId28"/>
              </p:custDataLst>
            </p:nvPr>
          </p:nvSpPr>
          <p:spPr>
            <a:xfrm>
              <a:off x="5962650" y="2743200"/>
              <a:ext cx="82551" cy="127001"/>
            </a:xfrm>
            <a:custGeom>
              <a:avLst/>
              <a:gdLst/>
              <a:ahLst/>
              <a:cxnLst/>
              <a:rect l="0" t="0" r="0" b="0"/>
              <a:pathLst>
                <a:path w="82551" h="127001">
                  <a:moveTo>
                    <a:pt x="0" y="127000"/>
                  </a:moveTo>
                  <a:lnTo>
                    <a:pt x="0" y="127000"/>
                  </a:lnTo>
                  <a:lnTo>
                    <a:pt x="15580" y="99210"/>
                  </a:lnTo>
                  <a:lnTo>
                    <a:pt x="32603" y="70631"/>
                  </a:lnTo>
                  <a:lnTo>
                    <a:pt x="54424" y="43192"/>
                  </a:lnTo>
                  <a:lnTo>
                    <a:pt x="75531" y="1511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185"/>
            <p:cNvSpPr/>
            <p:nvPr>
              <p:custDataLst>
                <p:tags r:id="rId29"/>
              </p:custDataLst>
            </p:nvPr>
          </p:nvSpPr>
          <p:spPr>
            <a:xfrm>
              <a:off x="5756380" y="2702618"/>
              <a:ext cx="142771" cy="180917"/>
            </a:xfrm>
            <a:custGeom>
              <a:avLst/>
              <a:gdLst/>
              <a:ahLst/>
              <a:cxnLst/>
              <a:rect l="0" t="0" r="0" b="0"/>
              <a:pathLst>
                <a:path w="142771" h="180917">
                  <a:moveTo>
                    <a:pt x="9420" y="15182"/>
                  </a:moveTo>
                  <a:lnTo>
                    <a:pt x="9420" y="15182"/>
                  </a:lnTo>
                  <a:lnTo>
                    <a:pt x="0" y="0"/>
                  </a:lnTo>
                  <a:lnTo>
                    <a:pt x="318" y="122"/>
                  </a:lnTo>
                  <a:lnTo>
                    <a:pt x="1235" y="908"/>
                  </a:lnTo>
                  <a:lnTo>
                    <a:pt x="2707" y="24566"/>
                  </a:lnTo>
                  <a:lnTo>
                    <a:pt x="2909" y="47810"/>
                  </a:lnTo>
                  <a:lnTo>
                    <a:pt x="4880" y="76485"/>
                  </a:lnTo>
                  <a:lnTo>
                    <a:pt x="7402" y="105928"/>
                  </a:lnTo>
                  <a:lnTo>
                    <a:pt x="8523" y="130773"/>
                  </a:lnTo>
                  <a:lnTo>
                    <a:pt x="12525" y="161222"/>
                  </a:lnTo>
                  <a:lnTo>
                    <a:pt x="18180" y="178006"/>
                  </a:lnTo>
                  <a:lnTo>
                    <a:pt x="20199" y="180175"/>
                  </a:lnTo>
                  <a:lnTo>
                    <a:pt x="22250" y="180916"/>
                  </a:lnTo>
                  <a:lnTo>
                    <a:pt x="24324" y="180705"/>
                  </a:lnTo>
                  <a:lnTo>
                    <a:pt x="43620" y="152708"/>
                  </a:lnTo>
                  <a:lnTo>
                    <a:pt x="57183" y="128838"/>
                  </a:lnTo>
                  <a:lnTo>
                    <a:pt x="63809" y="114379"/>
                  </a:lnTo>
                  <a:lnTo>
                    <a:pt x="75473" y="102272"/>
                  </a:lnTo>
                  <a:lnTo>
                    <a:pt x="89519" y="92956"/>
                  </a:lnTo>
                  <a:lnTo>
                    <a:pt x="84502" y="95219"/>
                  </a:lnTo>
                  <a:lnTo>
                    <a:pt x="65801" y="108080"/>
                  </a:lnTo>
                  <a:lnTo>
                    <a:pt x="46835" y="129616"/>
                  </a:lnTo>
                  <a:lnTo>
                    <a:pt x="45653" y="133099"/>
                  </a:lnTo>
                  <a:lnTo>
                    <a:pt x="46219" y="140732"/>
                  </a:lnTo>
                  <a:lnTo>
                    <a:pt x="48824" y="146947"/>
                  </a:lnTo>
                  <a:lnTo>
                    <a:pt x="50506" y="149592"/>
                  </a:lnTo>
                  <a:lnTo>
                    <a:pt x="59615" y="156686"/>
                  </a:lnTo>
                  <a:lnTo>
                    <a:pt x="77993" y="159885"/>
                  </a:lnTo>
                  <a:lnTo>
                    <a:pt x="109488" y="155896"/>
                  </a:lnTo>
                  <a:lnTo>
                    <a:pt x="142770" y="1485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SMARTInkShape-Group834"/>
          <p:cNvGrpSpPr/>
          <p:nvPr/>
        </p:nvGrpSpPr>
        <p:grpSpPr>
          <a:xfrm>
            <a:off x="7048500" y="5257800"/>
            <a:ext cx="260490" cy="231364"/>
            <a:chOff x="7048500" y="5257800"/>
            <a:chExt cx="260490" cy="231364"/>
          </a:xfrm>
        </p:grpSpPr>
        <p:sp>
          <p:nvSpPr>
            <p:cNvPr id="31" name="SMARTInkShape-4191"/>
            <p:cNvSpPr/>
            <p:nvPr>
              <p:custDataLst>
                <p:tags r:id="rId17"/>
              </p:custDataLst>
            </p:nvPr>
          </p:nvSpPr>
          <p:spPr>
            <a:xfrm>
              <a:off x="7048500" y="5257800"/>
              <a:ext cx="177801" cy="120651"/>
            </a:xfrm>
            <a:custGeom>
              <a:avLst/>
              <a:gdLst/>
              <a:ahLst/>
              <a:cxnLst/>
              <a:rect l="0" t="0" r="0" b="0"/>
              <a:pathLst>
                <a:path w="177801" h="120651">
                  <a:moveTo>
                    <a:pt x="0" y="120650"/>
                  </a:moveTo>
                  <a:lnTo>
                    <a:pt x="0" y="120650"/>
                  </a:lnTo>
                  <a:lnTo>
                    <a:pt x="20226" y="103795"/>
                  </a:lnTo>
                  <a:lnTo>
                    <a:pt x="47089" y="84231"/>
                  </a:lnTo>
                  <a:lnTo>
                    <a:pt x="63143" y="73087"/>
                  </a:lnTo>
                  <a:lnTo>
                    <a:pt x="79490" y="62130"/>
                  </a:lnTo>
                  <a:lnTo>
                    <a:pt x="96032" y="51298"/>
                  </a:lnTo>
                  <a:lnTo>
                    <a:pt x="127347" y="31266"/>
                  </a:lnTo>
                  <a:lnTo>
                    <a:pt x="153025" y="15307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4192"/>
            <p:cNvSpPr/>
            <p:nvPr>
              <p:custDataLst>
                <p:tags r:id="rId18"/>
              </p:custDataLst>
            </p:nvPr>
          </p:nvSpPr>
          <p:spPr>
            <a:xfrm>
              <a:off x="7086600" y="5283200"/>
              <a:ext cx="95251" cy="101601"/>
            </a:xfrm>
            <a:custGeom>
              <a:avLst/>
              <a:gdLst/>
              <a:ahLst/>
              <a:cxnLst/>
              <a:rect l="0" t="0" r="0" b="0"/>
              <a:pathLst>
                <a:path w="95251" h="101601">
                  <a:moveTo>
                    <a:pt x="0" y="0"/>
                  </a:moveTo>
                  <a:lnTo>
                    <a:pt x="0" y="0"/>
                  </a:lnTo>
                  <a:lnTo>
                    <a:pt x="0" y="15580"/>
                  </a:lnTo>
                  <a:lnTo>
                    <a:pt x="10113" y="35974"/>
                  </a:lnTo>
                  <a:lnTo>
                    <a:pt x="36628" y="59891"/>
                  </a:lnTo>
                  <a:lnTo>
                    <a:pt x="59317" y="76478"/>
                  </a:lnTo>
                  <a:lnTo>
                    <a:pt x="952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4193"/>
            <p:cNvSpPr/>
            <p:nvPr>
              <p:custDataLst>
                <p:tags r:id="rId19"/>
              </p:custDataLst>
            </p:nvPr>
          </p:nvSpPr>
          <p:spPr>
            <a:xfrm>
              <a:off x="7255569" y="5410200"/>
              <a:ext cx="53421" cy="78964"/>
            </a:xfrm>
            <a:custGeom>
              <a:avLst/>
              <a:gdLst/>
              <a:ahLst/>
              <a:cxnLst/>
              <a:rect l="0" t="0" r="0" b="0"/>
              <a:pathLst>
                <a:path w="53421" h="78964">
                  <a:moveTo>
                    <a:pt x="15181" y="31750"/>
                  </a:moveTo>
                  <a:lnTo>
                    <a:pt x="15181" y="31750"/>
                  </a:lnTo>
                  <a:lnTo>
                    <a:pt x="8440" y="31750"/>
                  </a:lnTo>
                  <a:lnTo>
                    <a:pt x="5747" y="33161"/>
                  </a:lnTo>
                  <a:lnTo>
                    <a:pt x="875" y="38492"/>
                  </a:lnTo>
                  <a:lnTo>
                    <a:pt x="0" y="42594"/>
                  </a:lnTo>
                  <a:lnTo>
                    <a:pt x="907" y="52798"/>
                  </a:lnTo>
                  <a:lnTo>
                    <a:pt x="8757" y="70441"/>
                  </a:lnTo>
                  <a:lnTo>
                    <a:pt x="12310" y="74478"/>
                  </a:lnTo>
                  <a:lnTo>
                    <a:pt x="20019" y="78963"/>
                  </a:lnTo>
                  <a:lnTo>
                    <a:pt x="25463" y="78042"/>
                  </a:lnTo>
                  <a:lnTo>
                    <a:pt x="39035" y="71374"/>
                  </a:lnTo>
                  <a:lnTo>
                    <a:pt x="48831" y="59474"/>
                  </a:lnTo>
                  <a:lnTo>
                    <a:pt x="52431" y="52349"/>
                  </a:lnTo>
                  <a:lnTo>
                    <a:pt x="53420" y="44777"/>
                  </a:lnTo>
                  <a:lnTo>
                    <a:pt x="50756" y="28838"/>
                  </a:lnTo>
                  <a:lnTo>
                    <a:pt x="42986" y="16109"/>
                  </a:lnTo>
                  <a:lnTo>
                    <a:pt x="2788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835"/>
          <p:cNvGrpSpPr/>
          <p:nvPr/>
        </p:nvGrpSpPr>
        <p:grpSpPr>
          <a:xfrm>
            <a:off x="7837922" y="1242860"/>
            <a:ext cx="119881" cy="213136"/>
            <a:chOff x="7538220" y="1398765"/>
            <a:chExt cx="119881" cy="213136"/>
          </a:xfrm>
        </p:grpSpPr>
        <p:sp>
          <p:nvSpPr>
            <p:cNvPr id="35" name="SMARTInkShape-4194"/>
            <p:cNvSpPr/>
            <p:nvPr>
              <p:custDataLst>
                <p:tags r:id="rId15"/>
              </p:custDataLst>
            </p:nvPr>
          </p:nvSpPr>
          <p:spPr>
            <a:xfrm>
              <a:off x="7538220" y="1398765"/>
              <a:ext cx="119881" cy="213136"/>
            </a:xfrm>
            <a:custGeom>
              <a:avLst/>
              <a:gdLst/>
              <a:ahLst/>
              <a:cxnLst/>
              <a:rect l="0" t="0" r="0" b="0"/>
              <a:pathLst>
                <a:path w="119881" h="213136">
                  <a:moveTo>
                    <a:pt x="56380" y="10935"/>
                  </a:moveTo>
                  <a:lnTo>
                    <a:pt x="56380" y="10935"/>
                  </a:lnTo>
                  <a:lnTo>
                    <a:pt x="61848" y="0"/>
                  </a:lnTo>
                  <a:lnTo>
                    <a:pt x="62468" y="12242"/>
                  </a:lnTo>
                  <a:lnTo>
                    <a:pt x="58850" y="33623"/>
                  </a:lnTo>
                  <a:lnTo>
                    <a:pt x="49011" y="63352"/>
                  </a:lnTo>
                  <a:lnTo>
                    <a:pt x="39473" y="81157"/>
                  </a:lnTo>
                  <a:lnTo>
                    <a:pt x="28176" y="100083"/>
                  </a:lnTo>
                  <a:lnTo>
                    <a:pt x="19233" y="117639"/>
                  </a:lnTo>
                  <a:lnTo>
                    <a:pt x="11860" y="134282"/>
                  </a:lnTo>
                  <a:lnTo>
                    <a:pt x="2021" y="163828"/>
                  </a:lnTo>
                  <a:lnTo>
                    <a:pt x="0" y="186367"/>
                  </a:lnTo>
                  <a:lnTo>
                    <a:pt x="3271" y="194918"/>
                  </a:lnTo>
                  <a:lnTo>
                    <a:pt x="16313" y="208181"/>
                  </a:lnTo>
                  <a:lnTo>
                    <a:pt x="39514" y="213135"/>
                  </a:lnTo>
                  <a:lnTo>
                    <a:pt x="65817" y="212985"/>
                  </a:lnTo>
                  <a:lnTo>
                    <a:pt x="95081" y="208934"/>
                  </a:lnTo>
                  <a:lnTo>
                    <a:pt x="119880" y="201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195"/>
            <p:cNvSpPr/>
            <p:nvPr>
              <p:custDataLst>
                <p:tags r:id="rId16"/>
              </p:custDataLst>
            </p:nvPr>
          </p:nvSpPr>
          <p:spPr>
            <a:xfrm>
              <a:off x="7553128" y="1530350"/>
              <a:ext cx="92273" cy="12701"/>
            </a:xfrm>
            <a:custGeom>
              <a:avLst/>
              <a:gdLst/>
              <a:ahLst/>
              <a:cxnLst/>
              <a:rect l="0" t="0" r="0" b="0"/>
              <a:pathLst>
                <a:path w="92273" h="12701">
                  <a:moveTo>
                    <a:pt x="3372" y="12700"/>
                  </a:moveTo>
                  <a:lnTo>
                    <a:pt x="3372" y="12700"/>
                  </a:lnTo>
                  <a:lnTo>
                    <a:pt x="0" y="12700"/>
                  </a:lnTo>
                  <a:lnTo>
                    <a:pt x="419" y="11994"/>
                  </a:lnTo>
                  <a:lnTo>
                    <a:pt x="4646" y="9329"/>
                  </a:lnTo>
                  <a:lnTo>
                    <a:pt x="28444" y="7233"/>
                  </a:lnTo>
                  <a:lnTo>
                    <a:pt x="52380" y="4861"/>
                  </a:lnTo>
                  <a:lnTo>
                    <a:pt x="922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SMARTInkShape-Group836"/>
          <p:cNvGrpSpPr/>
          <p:nvPr/>
        </p:nvGrpSpPr>
        <p:grpSpPr>
          <a:xfrm>
            <a:off x="8255381" y="1176609"/>
            <a:ext cx="368301" cy="424688"/>
            <a:chOff x="7931150" y="1296163"/>
            <a:chExt cx="368301" cy="424688"/>
          </a:xfrm>
        </p:grpSpPr>
        <p:sp>
          <p:nvSpPr>
            <p:cNvPr id="38" name="SMARTInkShape-4196"/>
            <p:cNvSpPr/>
            <p:nvPr>
              <p:custDataLst>
                <p:tags r:id="rId10"/>
              </p:custDataLst>
            </p:nvPr>
          </p:nvSpPr>
          <p:spPr>
            <a:xfrm>
              <a:off x="8049144" y="1568450"/>
              <a:ext cx="90404" cy="152401"/>
            </a:xfrm>
            <a:custGeom>
              <a:avLst/>
              <a:gdLst/>
              <a:ahLst/>
              <a:cxnLst/>
              <a:rect l="0" t="0" r="0" b="0"/>
              <a:pathLst>
                <a:path w="90404" h="152401">
                  <a:moveTo>
                    <a:pt x="9006" y="0"/>
                  </a:moveTo>
                  <a:lnTo>
                    <a:pt x="9006" y="0"/>
                  </a:lnTo>
                  <a:lnTo>
                    <a:pt x="12377" y="3371"/>
                  </a:lnTo>
                  <a:lnTo>
                    <a:pt x="5334" y="31109"/>
                  </a:lnTo>
                  <a:lnTo>
                    <a:pt x="0" y="58920"/>
                  </a:lnTo>
                  <a:lnTo>
                    <a:pt x="1005" y="74164"/>
                  </a:lnTo>
                  <a:lnTo>
                    <a:pt x="3672" y="79782"/>
                  </a:lnTo>
                  <a:lnTo>
                    <a:pt x="12279" y="87905"/>
                  </a:lnTo>
                  <a:lnTo>
                    <a:pt x="18950" y="88236"/>
                  </a:lnTo>
                  <a:lnTo>
                    <a:pt x="35768" y="82961"/>
                  </a:lnTo>
                  <a:lnTo>
                    <a:pt x="51239" y="69797"/>
                  </a:lnTo>
                  <a:lnTo>
                    <a:pt x="71849" y="42553"/>
                  </a:lnTo>
                  <a:lnTo>
                    <a:pt x="85717" y="17782"/>
                  </a:lnTo>
                  <a:lnTo>
                    <a:pt x="90403" y="3513"/>
                  </a:lnTo>
                  <a:lnTo>
                    <a:pt x="86259" y="28158"/>
                  </a:lnTo>
                  <a:lnTo>
                    <a:pt x="82616" y="54613"/>
                  </a:lnTo>
                  <a:lnTo>
                    <a:pt x="76764" y="81422"/>
                  </a:lnTo>
                  <a:lnTo>
                    <a:pt x="70870" y="106038"/>
                  </a:lnTo>
                  <a:lnTo>
                    <a:pt x="68251" y="126385"/>
                  </a:lnTo>
                  <a:lnTo>
                    <a:pt x="68964" y="132940"/>
                  </a:lnTo>
                  <a:lnTo>
                    <a:pt x="70850" y="137310"/>
                  </a:lnTo>
                  <a:lnTo>
                    <a:pt x="75298" y="142871"/>
                  </a:lnTo>
                  <a:lnTo>
                    <a:pt x="7885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4197"/>
            <p:cNvSpPr/>
            <p:nvPr>
              <p:custDataLst>
                <p:tags r:id="rId11"/>
              </p:custDataLst>
            </p:nvPr>
          </p:nvSpPr>
          <p:spPr>
            <a:xfrm>
              <a:off x="7975600" y="1296163"/>
              <a:ext cx="83278" cy="156759"/>
            </a:xfrm>
            <a:custGeom>
              <a:avLst/>
              <a:gdLst/>
              <a:ahLst/>
              <a:cxnLst/>
              <a:rect l="0" t="0" r="0" b="0"/>
              <a:pathLst>
                <a:path w="83278" h="156759">
                  <a:moveTo>
                    <a:pt x="0" y="11937"/>
                  </a:moveTo>
                  <a:lnTo>
                    <a:pt x="0" y="11937"/>
                  </a:lnTo>
                  <a:lnTo>
                    <a:pt x="0" y="8566"/>
                  </a:lnTo>
                  <a:lnTo>
                    <a:pt x="3763" y="5029"/>
                  </a:lnTo>
                  <a:lnTo>
                    <a:pt x="6742" y="3099"/>
                  </a:lnTo>
                  <a:lnTo>
                    <a:pt x="35460" y="0"/>
                  </a:lnTo>
                  <a:lnTo>
                    <a:pt x="54956" y="169"/>
                  </a:lnTo>
                  <a:lnTo>
                    <a:pt x="62761" y="2708"/>
                  </a:lnTo>
                  <a:lnTo>
                    <a:pt x="63007" y="5785"/>
                  </a:lnTo>
                  <a:lnTo>
                    <a:pt x="57637" y="14847"/>
                  </a:lnTo>
                  <a:lnTo>
                    <a:pt x="46084" y="28478"/>
                  </a:lnTo>
                  <a:lnTo>
                    <a:pt x="44833" y="32842"/>
                  </a:lnTo>
                  <a:lnTo>
                    <a:pt x="45411" y="37163"/>
                  </a:lnTo>
                  <a:lnTo>
                    <a:pt x="47207" y="41454"/>
                  </a:lnTo>
                  <a:lnTo>
                    <a:pt x="77308" y="72608"/>
                  </a:lnTo>
                  <a:lnTo>
                    <a:pt x="83277" y="86409"/>
                  </a:lnTo>
                  <a:lnTo>
                    <a:pt x="81624" y="94746"/>
                  </a:lnTo>
                  <a:lnTo>
                    <a:pt x="70379" y="113417"/>
                  </a:lnTo>
                  <a:lnTo>
                    <a:pt x="40844" y="140391"/>
                  </a:lnTo>
                  <a:lnTo>
                    <a:pt x="18765" y="156144"/>
                  </a:lnTo>
                  <a:lnTo>
                    <a:pt x="16743" y="156758"/>
                  </a:lnTo>
                  <a:lnTo>
                    <a:pt x="17512" y="155051"/>
                  </a:lnTo>
                  <a:lnTo>
                    <a:pt x="25400" y="1452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4198"/>
            <p:cNvSpPr/>
            <p:nvPr>
              <p:custDataLst>
                <p:tags r:id="rId12"/>
              </p:custDataLst>
            </p:nvPr>
          </p:nvSpPr>
          <p:spPr>
            <a:xfrm>
              <a:off x="8166100" y="1308100"/>
              <a:ext cx="31751" cy="95251"/>
            </a:xfrm>
            <a:custGeom>
              <a:avLst/>
              <a:gdLst/>
              <a:ahLst/>
              <a:cxnLst/>
              <a:rect l="0" t="0" r="0" b="0"/>
              <a:pathLst>
                <a:path w="31751" h="9525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4305" y="24418"/>
                  </a:lnTo>
                  <a:lnTo>
                    <a:pt x="21015" y="50901"/>
                  </a:lnTo>
                  <a:lnTo>
                    <a:pt x="25240" y="79905"/>
                  </a:lnTo>
                  <a:lnTo>
                    <a:pt x="317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4199"/>
            <p:cNvSpPr/>
            <p:nvPr>
              <p:custDataLst>
                <p:tags r:id="rId13"/>
              </p:custDataLst>
            </p:nvPr>
          </p:nvSpPr>
          <p:spPr>
            <a:xfrm>
              <a:off x="8113480" y="1311380"/>
              <a:ext cx="185971" cy="9421"/>
            </a:xfrm>
            <a:custGeom>
              <a:avLst/>
              <a:gdLst/>
              <a:ahLst/>
              <a:cxnLst/>
              <a:rect l="0" t="0" r="0" b="0"/>
              <a:pathLst>
                <a:path w="185971" h="9421">
                  <a:moveTo>
                    <a:pt x="8170" y="9420"/>
                  </a:moveTo>
                  <a:lnTo>
                    <a:pt x="8170" y="9420"/>
                  </a:lnTo>
                  <a:lnTo>
                    <a:pt x="0" y="9420"/>
                  </a:lnTo>
                  <a:lnTo>
                    <a:pt x="21977" y="7539"/>
                  </a:lnTo>
                  <a:lnTo>
                    <a:pt x="38542" y="6049"/>
                  </a:lnTo>
                  <a:lnTo>
                    <a:pt x="57345" y="4350"/>
                  </a:lnTo>
                  <a:lnTo>
                    <a:pt x="77642" y="2512"/>
                  </a:lnTo>
                  <a:lnTo>
                    <a:pt x="98935" y="582"/>
                  </a:lnTo>
                  <a:lnTo>
                    <a:pt x="118069" y="0"/>
                  </a:lnTo>
                  <a:lnTo>
                    <a:pt x="135764" y="318"/>
                  </a:lnTo>
                  <a:lnTo>
                    <a:pt x="163656" y="1847"/>
                  </a:lnTo>
                  <a:lnTo>
                    <a:pt x="18597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200"/>
            <p:cNvSpPr/>
            <p:nvPr>
              <p:custDataLst>
                <p:tags r:id="rId14"/>
              </p:custDataLst>
            </p:nvPr>
          </p:nvSpPr>
          <p:spPr>
            <a:xfrm>
              <a:off x="7931150" y="1485900"/>
              <a:ext cx="285751" cy="38101"/>
            </a:xfrm>
            <a:custGeom>
              <a:avLst/>
              <a:gdLst/>
              <a:ahLst/>
              <a:cxnLst/>
              <a:rect l="0" t="0" r="0" b="0"/>
              <a:pathLst>
                <a:path w="285751" h="38101">
                  <a:moveTo>
                    <a:pt x="0" y="38100"/>
                  </a:moveTo>
                  <a:lnTo>
                    <a:pt x="0" y="38100"/>
                  </a:lnTo>
                  <a:lnTo>
                    <a:pt x="31161" y="34729"/>
                  </a:lnTo>
                  <a:lnTo>
                    <a:pt x="48290" y="32325"/>
                  </a:lnTo>
                  <a:lnTo>
                    <a:pt x="70293" y="29311"/>
                  </a:lnTo>
                  <a:lnTo>
                    <a:pt x="95545" y="25891"/>
                  </a:lnTo>
                  <a:lnTo>
                    <a:pt x="122258" y="22199"/>
                  </a:lnTo>
                  <a:lnTo>
                    <a:pt x="149944" y="18327"/>
                  </a:lnTo>
                  <a:lnTo>
                    <a:pt x="178279" y="14335"/>
                  </a:lnTo>
                  <a:lnTo>
                    <a:pt x="202109" y="10968"/>
                  </a:lnTo>
                  <a:lnTo>
                    <a:pt x="222934" y="8017"/>
                  </a:lnTo>
                  <a:lnTo>
                    <a:pt x="241756" y="5345"/>
                  </a:lnTo>
                  <a:lnTo>
                    <a:pt x="271618" y="1584"/>
                  </a:lnTo>
                  <a:lnTo>
                    <a:pt x="285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" name="SMARTInkShape-4201"/>
          <p:cNvSpPr/>
          <p:nvPr>
            <p:custDataLst>
              <p:tags r:id="rId2"/>
            </p:custDataLst>
          </p:nvPr>
        </p:nvSpPr>
        <p:spPr>
          <a:xfrm>
            <a:off x="5446915" y="6003179"/>
            <a:ext cx="2601068" cy="169022"/>
          </a:xfrm>
          <a:custGeom>
            <a:avLst/>
            <a:gdLst/>
            <a:ahLst/>
            <a:cxnLst/>
            <a:rect l="0" t="0" r="0" b="0"/>
            <a:pathLst>
              <a:path w="2601068" h="169022">
                <a:moveTo>
                  <a:pt x="45835" y="169021"/>
                </a:moveTo>
                <a:lnTo>
                  <a:pt x="45835" y="169021"/>
                </a:lnTo>
                <a:lnTo>
                  <a:pt x="15497" y="162279"/>
                </a:lnTo>
                <a:lnTo>
                  <a:pt x="0" y="158086"/>
                </a:lnTo>
                <a:lnTo>
                  <a:pt x="19820" y="158987"/>
                </a:lnTo>
                <a:lnTo>
                  <a:pt x="36958" y="160215"/>
                </a:lnTo>
                <a:lnTo>
                  <a:pt x="66022" y="161033"/>
                </a:lnTo>
                <a:lnTo>
                  <a:pt x="103038" y="161580"/>
                </a:lnTo>
                <a:lnTo>
                  <a:pt x="145354" y="161943"/>
                </a:lnTo>
                <a:lnTo>
                  <a:pt x="196847" y="160069"/>
                </a:lnTo>
                <a:lnTo>
                  <a:pt x="254459" y="156703"/>
                </a:lnTo>
                <a:lnTo>
                  <a:pt x="316151" y="152342"/>
                </a:lnTo>
                <a:lnTo>
                  <a:pt x="385502" y="148024"/>
                </a:lnTo>
                <a:lnTo>
                  <a:pt x="459957" y="143733"/>
                </a:lnTo>
                <a:lnTo>
                  <a:pt x="537816" y="139463"/>
                </a:lnTo>
                <a:lnTo>
                  <a:pt x="620767" y="134499"/>
                </a:lnTo>
                <a:lnTo>
                  <a:pt x="707112" y="129073"/>
                </a:lnTo>
                <a:lnTo>
                  <a:pt x="795719" y="123339"/>
                </a:lnTo>
                <a:lnTo>
                  <a:pt x="887247" y="118811"/>
                </a:lnTo>
                <a:lnTo>
                  <a:pt x="980721" y="115086"/>
                </a:lnTo>
                <a:lnTo>
                  <a:pt x="1075492" y="111898"/>
                </a:lnTo>
                <a:lnTo>
                  <a:pt x="1174656" y="107656"/>
                </a:lnTo>
                <a:lnTo>
                  <a:pt x="1276749" y="102710"/>
                </a:lnTo>
                <a:lnTo>
                  <a:pt x="1380795" y="97297"/>
                </a:lnTo>
                <a:lnTo>
                  <a:pt x="1484730" y="92278"/>
                </a:lnTo>
                <a:lnTo>
                  <a:pt x="1588593" y="87520"/>
                </a:lnTo>
                <a:lnTo>
                  <a:pt x="1692407" y="82937"/>
                </a:lnTo>
                <a:lnTo>
                  <a:pt x="1790544" y="79176"/>
                </a:lnTo>
                <a:lnTo>
                  <a:pt x="1884896" y="75963"/>
                </a:lnTo>
                <a:lnTo>
                  <a:pt x="1976726" y="73116"/>
                </a:lnTo>
                <a:lnTo>
                  <a:pt x="2059818" y="69806"/>
                </a:lnTo>
                <a:lnTo>
                  <a:pt x="2137084" y="66189"/>
                </a:lnTo>
                <a:lnTo>
                  <a:pt x="2210467" y="62366"/>
                </a:lnTo>
                <a:lnTo>
                  <a:pt x="2275618" y="58407"/>
                </a:lnTo>
                <a:lnTo>
                  <a:pt x="2335279" y="54356"/>
                </a:lnTo>
                <a:lnTo>
                  <a:pt x="2391281" y="50244"/>
                </a:lnTo>
                <a:lnTo>
                  <a:pt x="2435671" y="45386"/>
                </a:lnTo>
                <a:lnTo>
                  <a:pt x="2472320" y="40031"/>
                </a:lnTo>
                <a:lnTo>
                  <a:pt x="2503808" y="34344"/>
                </a:lnTo>
                <a:lnTo>
                  <a:pt x="2526212" y="29142"/>
                </a:lnTo>
                <a:lnTo>
                  <a:pt x="2554867" y="19599"/>
                </a:lnTo>
                <a:lnTo>
                  <a:pt x="2558840" y="15078"/>
                </a:lnTo>
                <a:lnTo>
                  <a:pt x="2557255" y="10654"/>
                </a:lnTo>
                <a:lnTo>
                  <a:pt x="2551965" y="6293"/>
                </a:lnTo>
                <a:lnTo>
                  <a:pt x="2521628" y="1448"/>
                </a:lnTo>
                <a:lnTo>
                  <a:pt x="2500697" y="155"/>
                </a:lnTo>
                <a:lnTo>
                  <a:pt x="2476865" y="0"/>
                </a:lnTo>
                <a:lnTo>
                  <a:pt x="2451099" y="601"/>
                </a:lnTo>
                <a:lnTo>
                  <a:pt x="2424045" y="1708"/>
                </a:lnTo>
                <a:lnTo>
                  <a:pt x="2403186" y="3857"/>
                </a:lnTo>
                <a:lnTo>
                  <a:pt x="2372484" y="10007"/>
                </a:lnTo>
                <a:lnTo>
                  <a:pt x="2366695" y="14328"/>
                </a:lnTo>
                <a:lnTo>
                  <a:pt x="2366364" y="19326"/>
                </a:lnTo>
                <a:lnTo>
                  <a:pt x="2369671" y="24774"/>
                </a:lnTo>
                <a:lnTo>
                  <a:pt x="2383870" y="30523"/>
                </a:lnTo>
                <a:lnTo>
                  <a:pt x="2405331" y="36472"/>
                </a:lnTo>
                <a:lnTo>
                  <a:pt x="2431632" y="42555"/>
                </a:lnTo>
                <a:lnTo>
                  <a:pt x="2461160" y="48727"/>
                </a:lnTo>
                <a:lnTo>
                  <a:pt x="2492841" y="54959"/>
                </a:lnTo>
                <a:lnTo>
                  <a:pt x="2525955" y="61229"/>
                </a:lnTo>
                <a:lnTo>
                  <a:pt x="2551560" y="68232"/>
                </a:lnTo>
                <a:lnTo>
                  <a:pt x="2572157" y="75723"/>
                </a:lnTo>
                <a:lnTo>
                  <a:pt x="2589416" y="83539"/>
                </a:lnTo>
                <a:lnTo>
                  <a:pt x="2598100" y="90161"/>
                </a:lnTo>
                <a:lnTo>
                  <a:pt x="2601067" y="95986"/>
                </a:lnTo>
                <a:lnTo>
                  <a:pt x="2600223" y="101281"/>
                </a:lnTo>
                <a:lnTo>
                  <a:pt x="2595427" y="106222"/>
                </a:lnTo>
                <a:lnTo>
                  <a:pt x="2570568" y="119212"/>
                </a:lnTo>
                <a:lnTo>
                  <a:pt x="2555766" y="125247"/>
                </a:lnTo>
                <a:lnTo>
                  <a:pt x="2551678" y="128550"/>
                </a:lnTo>
                <a:lnTo>
                  <a:pt x="2549658" y="132162"/>
                </a:lnTo>
                <a:lnTo>
                  <a:pt x="2547735" y="1436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" name="SMARTInkShape-Group838"/>
          <p:cNvGrpSpPr/>
          <p:nvPr/>
        </p:nvGrpSpPr>
        <p:grpSpPr>
          <a:xfrm>
            <a:off x="8216900" y="6254750"/>
            <a:ext cx="260351" cy="184151"/>
            <a:chOff x="8216900" y="6254750"/>
            <a:chExt cx="260351" cy="184151"/>
          </a:xfrm>
        </p:grpSpPr>
        <p:sp>
          <p:nvSpPr>
            <p:cNvPr id="45" name="SMARTInkShape-4202"/>
            <p:cNvSpPr/>
            <p:nvPr>
              <p:custDataLst>
                <p:tags r:id="rId8"/>
              </p:custDataLst>
            </p:nvPr>
          </p:nvSpPr>
          <p:spPr>
            <a:xfrm>
              <a:off x="8261350" y="6254750"/>
              <a:ext cx="215901" cy="184151"/>
            </a:xfrm>
            <a:custGeom>
              <a:avLst/>
              <a:gdLst/>
              <a:ahLst/>
              <a:cxnLst/>
              <a:rect l="0" t="0" r="0" b="0"/>
              <a:pathLst>
                <a:path w="215901" h="184151">
                  <a:moveTo>
                    <a:pt x="0" y="0"/>
                  </a:moveTo>
                  <a:lnTo>
                    <a:pt x="0" y="0"/>
                  </a:lnTo>
                  <a:lnTo>
                    <a:pt x="24512" y="23101"/>
                  </a:lnTo>
                  <a:lnTo>
                    <a:pt x="55579" y="48837"/>
                  </a:lnTo>
                  <a:lnTo>
                    <a:pt x="74447" y="64308"/>
                  </a:lnTo>
                  <a:lnTo>
                    <a:pt x="94787" y="80972"/>
                  </a:lnTo>
                  <a:lnTo>
                    <a:pt x="116108" y="98431"/>
                  </a:lnTo>
                  <a:lnTo>
                    <a:pt x="136672" y="115715"/>
                  </a:lnTo>
                  <a:lnTo>
                    <a:pt x="156731" y="132882"/>
                  </a:lnTo>
                  <a:lnTo>
                    <a:pt x="176454" y="149971"/>
                  </a:lnTo>
                  <a:lnTo>
                    <a:pt x="21590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203"/>
            <p:cNvSpPr/>
            <p:nvPr>
              <p:custDataLst>
                <p:tags r:id="rId9"/>
              </p:custDataLst>
            </p:nvPr>
          </p:nvSpPr>
          <p:spPr>
            <a:xfrm>
              <a:off x="8216900" y="6261100"/>
              <a:ext cx="241301" cy="127001"/>
            </a:xfrm>
            <a:custGeom>
              <a:avLst/>
              <a:gdLst/>
              <a:ahLst/>
              <a:cxnLst/>
              <a:rect l="0" t="0" r="0" b="0"/>
              <a:pathLst>
                <a:path w="241301" h="127001">
                  <a:moveTo>
                    <a:pt x="241300" y="0"/>
                  </a:moveTo>
                  <a:lnTo>
                    <a:pt x="241300" y="0"/>
                  </a:lnTo>
                  <a:lnTo>
                    <a:pt x="224445" y="0"/>
                  </a:lnTo>
                  <a:lnTo>
                    <a:pt x="201118" y="7526"/>
                  </a:lnTo>
                  <a:lnTo>
                    <a:pt x="171231" y="21689"/>
                  </a:lnTo>
                  <a:lnTo>
                    <a:pt x="154370" y="31393"/>
                  </a:lnTo>
                  <a:lnTo>
                    <a:pt x="136780" y="42095"/>
                  </a:lnTo>
                  <a:lnTo>
                    <a:pt x="119409" y="52053"/>
                  </a:lnTo>
                  <a:lnTo>
                    <a:pt x="102184" y="61513"/>
                  </a:lnTo>
                  <a:lnTo>
                    <a:pt x="85055" y="70642"/>
                  </a:lnTo>
                  <a:lnTo>
                    <a:pt x="56617" y="88311"/>
                  </a:lnTo>
                  <a:lnTo>
                    <a:pt x="33631" y="104160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SMARTInkShape-Group995"/>
          <p:cNvGrpSpPr/>
          <p:nvPr/>
        </p:nvGrpSpPr>
        <p:grpSpPr>
          <a:xfrm>
            <a:off x="5448300" y="5264150"/>
            <a:ext cx="326064" cy="124379"/>
            <a:chOff x="5448300" y="5264150"/>
            <a:chExt cx="326064" cy="124379"/>
          </a:xfrm>
        </p:grpSpPr>
        <p:sp>
          <p:nvSpPr>
            <p:cNvPr id="247" name="SMARTInkShape-4902"/>
            <p:cNvSpPr/>
            <p:nvPr>
              <p:custDataLst>
                <p:tags r:id="rId4"/>
              </p:custDataLst>
            </p:nvPr>
          </p:nvSpPr>
          <p:spPr>
            <a:xfrm>
              <a:off x="5747632" y="5334000"/>
              <a:ext cx="26732" cy="54529"/>
            </a:xfrm>
            <a:custGeom>
              <a:avLst/>
              <a:gdLst/>
              <a:ahLst/>
              <a:cxnLst/>
              <a:rect l="0" t="0" r="0" b="0"/>
              <a:pathLst>
                <a:path w="26732" h="54529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8951"/>
                  </a:lnTo>
                  <a:lnTo>
                    <a:pt x="2751" y="34699"/>
                  </a:lnTo>
                  <a:lnTo>
                    <a:pt x="8034" y="48303"/>
                  </a:lnTo>
                  <a:lnTo>
                    <a:pt x="10706" y="51252"/>
                  </a:lnTo>
                  <a:lnTo>
                    <a:pt x="17439" y="54528"/>
                  </a:lnTo>
                  <a:lnTo>
                    <a:pt x="20504" y="53286"/>
                  </a:lnTo>
                  <a:lnTo>
                    <a:pt x="25791" y="46260"/>
                  </a:lnTo>
                  <a:lnTo>
                    <a:pt x="26731" y="36082"/>
                  </a:lnTo>
                  <a:lnTo>
                    <a:pt x="25993" y="30404"/>
                  </a:lnTo>
                  <a:lnTo>
                    <a:pt x="24090" y="25914"/>
                  </a:lnTo>
                  <a:lnTo>
                    <a:pt x="54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4903"/>
            <p:cNvSpPr/>
            <p:nvPr>
              <p:custDataLst>
                <p:tags r:id="rId5"/>
              </p:custDataLst>
            </p:nvPr>
          </p:nvSpPr>
          <p:spPr>
            <a:xfrm>
              <a:off x="5448300" y="527050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28248" y="12143"/>
                  </a:lnTo>
                  <a:lnTo>
                    <a:pt x="52066" y="8218"/>
                  </a:lnTo>
                  <a:lnTo>
                    <a:pt x="76764" y="412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4904"/>
            <p:cNvSpPr/>
            <p:nvPr>
              <p:custDataLst>
                <p:tags r:id="rId6"/>
              </p:custDataLst>
            </p:nvPr>
          </p:nvSpPr>
          <p:spPr>
            <a:xfrm>
              <a:off x="5568950" y="5264150"/>
              <a:ext cx="146051" cy="101601"/>
            </a:xfrm>
            <a:custGeom>
              <a:avLst/>
              <a:gdLst/>
              <a:ahLst/>
              <a:cxnLst/>
              <a:rect l="0" t="0" r="0" b="0"/>
              <a:pathLst>
                <a:path w="146051" h="101601">
                  <a:moveTo>
                    <a:pt x="0" y="101600"/>
                  </a:moveTo>
                  <a:lnTo>
                    <a:pt x="0" y="101600"/>
                  </a:lnTo>
                  <a:lnTo>
                    <a:pt x="11550" y="94414"/>
                  </a:lnTo>
                  <a:lnTo>
                    <a:pt x="33212" y="75560"/>
                  </a:lnTo>
                  <a:lnTo>
                    <a:pt x="54272" y="60158"/>
                  </a:lnTo>
                  <a:lnTo>
                    <a:pt x="79625" y="43906"/>
                  </a:lnTo>
                  <a:lnTo>
                    <a:pt x="105239" y="27980"/>
                  </a:lnTo>
                  <a:lnTo>
                    <a:pt x="132704" y="9231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4905"/>
            <p:cNvSpPr/>
            <p:nvPr>
              <p:custDataLst>
                <p:tags r:id="rId7"/>
              </p:custDataLst>
            </p:nvPr>
          </p:nvSpPr>
          <p:spPr>
            <a:xfrm>
              <a:off x="5609741" y="5276850"/>
              <a:ext cx="79860" cy="88901"/>
            </a:xfrm>
            <a:custGeom>
              <a:avLst/>
              <a:gdLst/>
              <a:ahLst/>
              <a:cxnLst/>
              <a:rect l="0" t="0" r="0" b="0"/>
              <a:pathLst>
                <a:path w="79860" h="889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1411"/>
                  </a:lnTo>
                  <a:lnTo>
                    <a:pt x="6490" y="17578"/>
                  </a:lnTo>
                  <a:lnTo>
                    <a:pt x="24523" y="47530"/>
                  </a:lnTo>
                  <a:lnTo>
                    <a:pt x="42297" y="68881"/>
                  </a:lnTo>
                  <a:lnTo>
                    <a:pt x="56579" y="78356"/>
                  </a:lnTo>
                  <a:lnTo>
                    <a:pt x="7985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2" name="SMARTInkShape-4906"/>
          <p:cNvSpPr/>
          <p:nvPr>
            <p:custDataLst>
              <p:tags r:id="rId3"/>
            </p:custDataLst>
          </p:nvPr>
        </p:nvSpPr>
        <p:spPr>
          <a:xfrm>
            <a:off x="6262362" y="5244377"/>
            <a:ext cx="81289" cy="129656"/>
          </a:xfrm>
          <a:custGeom>
            <a:avLst/>
            <a:gdLst/>
            <a:ahLst/>
            <a:cxnLst/>
            <a:rect l="0" t="0" r="0" b="0"/>
            <a:pathLst>
              <a:path w="81289" h="129656">
                <a:moveTo>
                  <a:pt x="81288" y="19773"/>
                </a:moveTo>
                <a:lnTo>
                  <a:pt x="81288" y="19773"/>
                </a:lnTo>
                <a:lnTo>
                  <a:pt x="77917" y="9660"/>
                </a:lnTo>
                <a:lnTo>
                  <a:pt x="72499" y="2813"/>
                </a:lnTo>
                <a:lnTo>
                  <a:pt x="69078" y="0"/>
                </a:lnTo>
                <a:lnTo>
                  <a:pt x="64681" y="241"/>
                </a:lnTo>
                <a:lnTo>
                  <a:pt x="54152" y="6153"/>
                </a:lnTo>
                <a:lnTo>
                  <a:pt x="29582" y="34866"/>
                </a:lnTo>
                <a:lnTo>
                  <a:pt x="13856" y="60819"/>
                </a:lnTo>
                <a:lnTo>
                  <a:pt x="2635" y="86698"/>
                </a:lnTo>
                <a:lnTo>
                  <a:pt x="0" y="107609"/>
                </a:lnTo>
                <a:lnTo>
                  <a:pt x="2401" y="115725"/>
                </a:lnTo>
                <a:lnTo>
                  <a:pt x="12596" y="128505"/>
                </a:lnTo>
                <a:lnTo>
                  <a:pt x="19971" y="129655"/>
                </a:lnTo>
                <a:lnTo>
                  <a:pt x="37573" y="123408"/>
                </a:lnTo>
                <a:lnTo>
                  <a:pt x="63946" y="100653"/>
                </a:lnTo>
                <a:lnTo>
                  <a:pt x="73580" y="79708"/>
                </a:lnTo>
                <a:lnTo>
                  <a:pt x="76150" y="68196"/>
                </a:lnTo>
                <a:lnTo>
                  <a:pt x="75745" y="58405"/>
                </a:lnTo>
                <a:lnTo>
                  <a:pt x="69652" y="41883"/>
                </a:lnTo>
                <a:lnTo>
                  <a:pt x="65064" y="36629"/>
                </a:lnTo>
                <a:lnTo>
                  <a:pt x="43188" y="261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90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4103" y="1644650"/>
            <a:ext cx="6395794" cy="3370264"/>
            <a:chOff x="112956" y="1644650"/>
            <a:chExt cx="6395794" cy="3370264"/>
          </a:xfrm>
        </p:grpSpPr>
        <p:sp>
          <p:nvSpPr>
            <p:cNvPr id="5" name="Rectangle 4"/>
            <p:cNvSpPr/>
            <p:nvPr/>
          </p:nvSpPr>
          <p:spPr>
            <a:xfrm>
              <a:off x="112956" y="1777977"/>
              <a:ext cx="604594" cy="3071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3253703" y="1708799"/>
              <a:ext cx="604594" cy="5676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17550" y="1644650"/>
              <a:ext cx="0" cy="2600300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7550" y="4244950"/>
              <a:ext cx="5791200" cy="1"/>
            </a:xfrm>
            <a:prstGeom prst="line">
              <a:avLst/>
            </a:prstGeom>
            <a:ln w="317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550" y="2326258"/>
              <a:ext cx="3798573" cy="189854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511915" y="2326256"/>
              <a:ext cx="1071877" cy="18985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366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47853" y="4229561"/>
              <a:ext cx="0" cy="78535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59053" y="4229561"/>
              <a:ext cx="0" cy="785353"/>
            </a:xfrm>
            <a:prstGeom prst="line">
              <a:avLst/>
            </a:prstGeom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SMARTInkShape-Group999"/>
          <p:cNvGrpSpPr/>
          <p:nvPr/>
        </p:nvGrpSpPr>
        <p:grpSpPr>
          <a:xfrm>
            <a:off x="6785907" y="5889429"/>
            <a:ext cx="1551644" cy="746322"/>
            <a:chOff x="6785907" y="5889429"/>
            <a:chExt cx="1551644" cy="746322"/>
          </a:xfrm>
        </p:grpSpPr>
        <p:sp>
          <p:nvSpPr>
            <p:cNvPr id="98" name="SMARTInkShape-4913"/>
            <p:cNvSpPr/>
            <p:nvPr>
              <p:custDataLst>
                <p:tags r:id="rId56"/>
              </p:custDataLst>
            </p:nvPr>
          </p:nvSpPr>
          <p:spPr>
            <a:xfrm>
              <a:off x="7319068" y="5940530"/>
              <a:ext cx="15183" cy="9421"/>
            </a:xfrm>
            <a:custGeom>
              <a:avLst/>
              <a:gdLst/>
              <a:ahLst/>
              <a:cxnLst/>
              <a:rect l="0" t="0" r="0" b="0"/>
              <a:pathLst>
                <a:path w="15183" h="9421">
                  <a:moveTo>
                    <a:pt x="15182" y="9420"/>
                  </a:moveTo>
                  <a:lnTo>
                    <a:pt x="15182" y="9420"/>
                  </a:lnTo>
                  <a:lnTo>
                    <a:pt x="0" y="0"/>
                  </a:lnTo>
                  <a:lnTo>
                    <a:pt x="122" y="318"/>
                  </a:lnTo>
                  <a:lnTo>
                    <a:pt x="2482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4914"/>
            <p:cNvSpPr/>
            <p:nvPr>
              <p:custDataLst>
                <p:tags r:id="rId57"/>
              </p:custDataLst>
            </p:nvPr>
          </p:nvSpPr>
          <p:spPr>
            <a:xfrm>
              <a:off x="6972300" y="5945213"/>
              <a:ext cx="241301" cy="88521"/>
            </a:xfrm>
            <a:custGeom>
              <a:avLst/>
              <a:gdLst/>
              <a:ahLst/>
              <a:cxnLst/>
              <a:rect l="0" t="0" r="0" b="0"/>
              <a:pathLst>
                <a:path w="241301" h="88521">
                  <a:moveTo>
                    <a:pt x="0" y="42837"/>
                  </a:moveTo>
                  <a:lnTo>
                    <a:pt x="0" y="42837"/>
                  </a:lnTo>
                  <a:lnTo>
                    <a:pt x="20722" y="47863"/>
                  </a:lnTo>
                  <a:lnTo>
                    <a:pt x="44240" y="46913"/>
                  </a:lnTo>
                  <a:lnTo>
                    <a:pt x="72375" y="40282"/>
                  </a:lnTo>
                  <a:lnTo>
                    <a:pt x="100844" y="25399"/>
                  </a:lnTo>
                  <a:lnTo>
                    <a:pt x="108321" y="17212"/>
                  </a:lnTo>
                  <a:lnTo>
                    <a:pt x="110313" y="13054"/>
                  </a:lnTo>
                  <a:lnTo>
                    <a:pt x="110937" y="9576"/>
                  </a:lnTo>
                  <a:lnTo>
                    <a:pt x="109748" y="3830"/>
                  </a:lnTo>
                  <a:lnTo>
                    <a:pt x="107738" y="2016"/>
                  </a:lnTo>
                  <a:lnTo>
                    <a:pt x="101740" y="0"/>
                  </a:lnTo>
                  <a:lnTo>
                    <a:pt x="92490" y="4748"/>
                  </a:lnTo>
                  <a:lnTo>
                    <a:pt x="87061" y="8978"/>
                  </a:lnTo>
                  <a:lnTo>
                    <a:pt x="72676" y="31786"/>
                  </a:lnTo>
                  <a:lnTo>
                    <a:pt x="62848" y="54143"/>
                  </a:lnTo>
                  <a:lnTo>
                    <a:pt x="61564" y="67618"/>
                  </a:lnTo>
                  <a:lnTo>
                    <a:pt x="62209" y="74174"/>
                  </a:lnTo>
                  <a:lnTo>
                    <a:pt x="64050" y="79251"/>
                  </a:lnTo>
                  <a:lnTo>
                    <a:pt x="69859" y="86772"/>
                  </a:lnTo>
                  <a:lnTo>
                    <a:pt x="74795" y="88355"/>
                  </a:lnTo>
                  <a:lnTo>
                    <a:pt x="87805" y="88232"/>
                  </a:lnTo>
                  <a:lnTo>
                    <a:pt x="101113" y="82062"/>
                  </a:lnTo>
                  <a:lnTo>
                    <a:pt x="120506" y="64807"/>
                  </a:lnTo>
                  <a:lnTo>
                    <a:pt x="146021" y="37064"/>
                  </a:lnTo>
                  <a:lnTo>
                    <a:pt x="156235" y="22751"/>
                  </a:lnTo>
                  <a:lnTo>
                    <a:pt x="157073" y="22391"/>
                  </a:lnTo>
                  <a:lnTo>
                    <a:pt x="157632" y="22856"/>
                  </a:lnTo>
                  <a:lnTo>
                    <a:pt x="144788" y="54439"/>
                  </a:lnTo>
                  <a:lnTo>
                    <a:pt x="136739" y="72380"/>
                  </a:lnTo>
                  <a:lnTo>
                    <a:pt x="135562" y="80662"/>
                  </a:lnTo>
                  <a:lnTo>
                    <a:pt x="136235" y="82869"/>
                  </a:lnTo>
                  <a:lnTo>
                    <a:pt x="137390" y="84341"/>
                  </a:lnTo>
                  <a:lnTo>
                    <a:pt x="140277" y="83913"/>
                  </a:lnTo>
                  <a:lnTo>
                    <a:pt x="154453" y="75860"/>
                  </a:lnTo>
                  <a:lnTo>
                    <a:pt x="180087" y="54534"/>
                  </a:lnTo>
                  <a:lnTo>
                    <a:pt x="192927" y="45213"/>
                  </a:lnTo>
                  <a:lnTo>
                    <a:pt x="196352" y="43716"/>
                  </a:lnTo>
                  <a:lnTo>
                    <a:pt x="198634" y="43423"/>
                  </a:lnTo>
                  <a:lnTo>
                    <a:pt x="199451" y="45344"/>
                  </a:lnTo>
                  <a:lnTo>
                    <a:pt x="193961" y="72774"/>
                  </a:lnTo>
                  <a:lnTo>
                    <a:pt x="194218" y="78318"/>
                  </a:lnTo>
                  <a:lnTo>
                    <a:pt x="195801" y="82718"/>
                  </a:lnTo>
                  <a:lnTo>
                    <a:pt x="198268" y="86358"/>
                  </a:lnTo>
                  <a:lnTo>
                    <a:pt x="201323" y="88078"/>
                  </a:lnTo>
                  <a:lnTo>
                    <a:pt x="204770" y="88520"/>
                  </a:lnTo>
                  <a:lnTo>
                    <a:pt x="213776" y="86424"/>
                  </a:lnTo>
                  <a:lnTo>
                    <a:pt x="241300" y="745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4915"/>
            <p:cNvSpPr/>
            <p:nvPr>
              <p:custDataLst>
                <p:tags r:id="rId58"/>
              </p:custDataLst>
            </p:nvPr>
          </p:nvSpPr>
          <p:spPr>
            <a:xfrm>
              <a:off x="7234755" y="5957705"/>
              <a:ext cx="99496" cy="105236"/>
            </a:xfrm>
            <a:custGeom>
              <a:avLst/>
              <a:gdLst/>
              <a:ahLst/>
              <a:cxnLst/>
              <a:rect l="0" t="0" r="0" b="0"/>
              <a:pathLst>
                <a:path w="99496" h="105236">
                  <a:moveTo>
                    <a:pt x="23295" y="17645"/>
                  </a:moveTo>
                  <a:lnTo>
                    <a:pt x="23295" y="17645"/>
                  </a:lnTo>
                  <a:lnTo>
                    <a:pt x="23295" y="3339"/>
                  </a:lnTo>
                  <a:lnTo>
                    <a:pt x="22590" y="1758"/>
                  </a:lnTo>
                  <a:lnTo>
                    <a:pt x="21413" y="703"/>
                  </a:lnTo>
                  <a:lnTo>
                    <a:pt x="19924" y="0"/>
                  </a:lnTo>
                  <a:lnTo>
                    <a:pt x="18226" y="943"/>
                  </a:lnTo>
                  <a:lnTo>
                    <a:pt x="4997" y="19766"/>
                  </a:lnTo>
                  <a:lnTo>
                    <a:pt x="0" y="33952"/>
                  </a:lnTo>
                  <a:lnTo>
                    <a:pt x="1414" y="36983"/>
                  </a:lnTo>
                  <a:lnTo>
                    <a:pt x="4474" y="39004"/>
                  </a:lnTo>
                  <a:lnTo>
                    <a:pt x="14930" y="41249"/>
                  </a:lnTo>
                  <a:lnTo>
                    <a:pt x="39945" y="43218"/>
                  </a:lnTo>
                  <a:lnTo>
                    <a:pt x="68395" y="49848"/>
                  </a:lnTo>
                  <a:lnTo>
                    <a:pt x="72411" y="51813"/>
                  </a:lnTo>
                  <a:lnTo>
                    <a:pt x="73678" y="55240"/>
                  </a:lnTo>
                  <a:lnTo>
                    <a:pt x="71323" y="64693"/>
                  </a:lnTo>
                  <a:lnTo>
                    <a:pt x="55321" y="81915"/>
                  </a:lnTo>
                  <a:lnTo>
                    <a:pt x="29335" y="97052"/>
                  </a:lnTo>
                  <a:lnTo>
                    <a:pt x="9406" y="103732"/>
                  </a:lnTo>
                  <a:lnTo>
                    <a:pt x="6274" y="103259"/>
                  </a:lnTo>
                  <a:lnTo>
                    <a:pt x="4893" y="101531"/>
                  </a:lnTo>
                  <a:lnTo>
                    <a:pt x="4677" y="98969"/>
                  </a:lnTo>
                  <a:lnTo>
                    <a:pt x="11962" y="92359"/>
                  </a:lnTo>
                  <a:lnTo>
                    <a:pt x="25314" y="85423"/>
                  </a:lnTo>
                  <a:lnTo>
                    <a:pt x="51958" y="78963"/>
                  </a:lnTo>
                  <a:lnTo>
                    <a:pt x="69430" y="79705"/>
                  </a:lnTo>
                  <a:lnTo>
                    <a:pt x="80959" y="84267"/>
                  </a:lnTo>
                  <a:lnTo>
                    <a:pt x="87729" y="90294"/>
                  </a:lnTo>
                  <a:lnTo>
                    <a:pt x="90738" y="95324"/>
                  </a:lnTo>
                  <a:lnTo>
                    <a:pt x="92432" y="102124"/>
                  </a:lnTo>
                  <a:lnTo>
                    <a:pt x="93375" y="103596"/>
                  </a:lnTo>
                  <a:lnTo>
                    <a:pt x="94710" y="104580"/>
                  </a:lnTo>
                  <a:lnTo>
                    <a:pt x="96304" y="105235"/>
                  </a:lnTo>
                  <a:lnTo>
                    <a:pt x="97368" y="103554"/>
                  </a:lnTo>
                  <a:lnTo>
                    <a:pt x="99495" y="874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4916"/>
            <p:cNvSpPr/>
            <p:nvPr>
              <p:custDataLst>
                <p:tags r:id="rId59"/>
              </p:custDataLst>
            </p:nvPr>
          </p:nvSpPr>
          <p:spPr>
            <a:xfrm>
              <a:off x="6967043" y="5889429"/>
              <a:ext cx="49708" cy="148865"/>
            </a:xfrm>
            <a:custGeom>
              <a:avLst/>
              <a:gdLst/>
              <a:ahLst/>
              <a:cxnLst/>
              <a:rect l="0" t="0" r="0" b="0"/>
              <a:pathLst>
                <a:path w="49708" h="148865">
                  <a:moveTo>
                    <a:pt x="49707" y="3371"/>
                  </a:moveTo>
                  <a:lnTo>
                    <a:pt x="49707" y="3371"/>
                  </a:lnTo>
                  <a:lnTo>
                    <a:pt x="46336" y="0"/>
                  </a:lnTo>
                  <a:lnTo>
                    <a:pt x="44638" y="418"/>
                  </a:lnTo>
                  <a:lnTo>
                    <a:pt x="40869" y="4645"/>
                  </a:lnTo>
                  <a:lnTo>
                    <a:pt x="31994" y="30408"/>
                  </a:lnTo>
                  <a:lnTo>
                    <a:pt x="25136" y="51370"/>
                  </a:lnTo>
                  <a:lnTo>
                    <a:pt x="17385" y="72917"/>
                  </a:lnTo>
                  <a:lnTo>
                    <a:pt x="8851" y="102999"/>
                  </a:lnTo>
                  <a:lnTo>
                    <a:pt x="2596" y="131707"/>
                  </a:lnTo>
                  <a:lnTo>
                    <a:pt x="0" y="143074"/>
                  </a:lnTo>
                  <a:lnTo>
                    <a:pt x="342" y="145190"/>
                  </a:lnTo>
                  <a:lnTo>
                    <a:pt x="1274" y="146599"/>
                  </a:lnTo>
                  <a:lnTo>
                    <a:pt x="4469" y="148864"/>
                  </a:lnTo>
                  <a:lnTo>
                    <a:pt x="4733" y="148344"/>
                  </a:lnTo>
                  <a:lnTo>
                    <a:pt x="5257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4917"/>
            <p:cNvSpPr/>
            <p:nvPr>
              <p:custDataLst>
                <p:tags r:id="rId60"/>
              </p:custDataLst>
            </p:nvPr>
          </p:nvSpPr>
          <p:spPr>
            <a:xfrm>
              <a:off x="6893055" y="5975350"/>
              <a:ext cx="60196" cy="88976"/>
            </a:xfrm>
            <a:custGeom>
              <a:avLst/>
              <a:gdLst/>
              <a:ahLst/>
              <a:cxnLst/>
              <a:rect l="0" t="0" r="0" b="0"/>
              <a:pathLst>
                <a:path w="60196" h="88976">
                  <a:moveTo>
                    <a:pt x="60195" y="19050"/>
                  </a:moveTo>
                  <a:lnTo>
                    <a:pt x="60195" y="19050"/>
                  </a:lnTo>
                  <a:lnTo>
                    <a:pt x="35710" y="41654"/>
                  </a:lnTo>
                  <a:lnTo>
                    <a:pt x="7851" y="69298"/>
                  </a:lnTo>
                  <a:lnTo>
                    <a:pt x="1653" y="80423"/>
                  </a:lnTo>
                  <a:lnTo>
                    <a:pt x="0" y="85365"/>
                  </a:lnTo>
                  <a:lnTo>
                    <a:pt x="1721" y="87954"/>
                  </a:lnTo>
                  <a:lnTo>
                    <a:pt x="5690" y="88975"/>
                  </a:lnTo>
                  <a:lnTo>
                    <a:pt x="11158" y="88950"/>
                  </a:lnTo>
                  <a:lnTo>
                    <a:pt x="35710" y="78801"/>
                  </a:lnTo>
                  <a:lnTo>
                    <a:pt x="55213" y="62389"/>
                  </a:lnTo>
                  <a:lnTo>
                    <a:pt x="58285" y="56409"/>
                  </a:lnTo>
                  <a:lnTo>
                    <a:pt x="59817" y="44121"/>
                  </a:lnTo>
                  <a:lnTo>
                    <a:pt x="56263" y="33486"/>
                  </a:lnTo>
                  <a:lnTo>
                    <a:pt x="49981" y="24760"/>
                  </a:lnTo>
                  <a:lnTo>
                    <a:pt x="42485" y="18530"/>
                  </a:lnTo>
                  <a:lnTo>
                    <a:pt x="40627" y="15176"/>
                  </a:lnTo>
                  <a:lnTo>
                    <a:pt x="40094" y="11530"/>
                  </a:lnTo>
                  <a:lnTo>
                    <a:pt x="411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4918"/>
            <p:cNvSpPr/>
            <p:nvPr>
              <p:custDataLst>
                <p:tags r:id="rId61"/>
              </p:custDataLst>
            </p:nvPr>
          </p:nvSpPr>
          <p:spPr>
            <a:xfrm>
              <a:off x="7731574" y="6345415"/>
              <a:ext cx="21515" cy="212904"/>
            </a:xfrm>
            <a:custGeom>
              <a:avLst/>
              <a:gdLst/>
              <a:ahLst/>
              <a:cxnLst/>
              <a:rect l="0" t="0" r="0" b="0"/>
              <a:pathLst>
                <a:path w="21515" h="212904">
                  <a:moveTo>
                    <a:pt x="15426" y="10935"/>
                  </a:moveTo>
                  <a:lnTo>
                    <a:pt x="15426" y="10935"/>
                  </a:lnTo>
                  <a:lnTo>
                    <a:pt x="20894" y="0"/>
                  </a:lnTo>
                  <a:lnTo>
                    <a:pt x="21188" y="117"/>
                  </a:lnTo>
                  <a:lnTo>
                    <a:pt x="21514" y="2129"/>
                  </a:lnTo>
                  <a:lnTo>
                    <a:pt x="12291" y="31564"/>
                  </a:lnTo>
                  <a:lnTo>
                    <a:pt x="7448" y="58674"/>
                  </a:lnTo>
                  <a:lnTo>
                    <a:pt x="5168" y="74511"/>
                  </a:lnTo>
                  <a:lnTo>
                    <a:pt x="2943" y="91418"/>
                  </a:lnTo>
                  <a:lnTo>
                    <a:pt x="754" y="109041"/>
                  </a:lnTo>
                  <a:lnTo>
                    <a:pt x="0" y="125728"/>
                  </a:lnTo>
                  <a:lnTo>
                    <a:pt x="1044" y="157439"/>
                  </a:lnTo>
                  <a:lnTo>
                    <a:pt x="1979" y="182352"/>
                  </a:lnTo>
                  <a:lnTo>
                    <a:pt x="2628" y="212903"/>
                  </a:lnTo>
                  <a:lnTo>
                    <a:pt x="2726" y="207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4919"/>
            <p:cNvSpPr/>
            <p:nvPr>
              <p:custDataLst>
                <p:tags r:id="rId62"/>
              </p:custDataLst>
            </p:nvPr>
          </p:nvSpPr>
          <p:spPr>
            <a:xfrm>
              <a:off x="7409090" y="6415910"/>
              <a:ext cx="264490" cy="127242"/>
            </a:xfrm>
            <a:custGeom>
              <a:avLst/>
              <a:gdLst/>
              <a:ahLst/>
              <a:cxnLst/>
              <a:rect l="0" t="0" r="0" b="0"/>
              <a:pathLst>
                <a:path w="264490" h="127242">
                  <a:moveTo>
                    <a:pt x="39460" y="3940"/>
                  </a:moveTo>
                  <a:lnTo>
                    <a:pt x="39460" y="3940"/>
                  </a:lnTo>
                  <a:lnTo>
                    <a:pt x="43119" y="3940"/>
                  </a:lnTo>
                  <a:lnTo>
                    <a:pt x="41556" y="3940"/>
                  </a:lnTo>
                  <a:lnTo>
                    <a:pt x="40858" y="5351"/>
                  </a:lnTo>
                  <a:lnTo>
                    <a:pt x="40081" y="10681"/>
                  </a:lnTo>
                  <a:lnTo>
                    <a:pt x="18819" y="40341"/>
                  </a:lnTo>
                  <a:lnTo>
                    <a:pt x="4651" y="66936"/>
                  </a:lnTo>
                  <a:lnTo>
                    <a:pt x="0" y="83444"/>
                  </a:lnTo>
                  <a:lnTo>
                    <a:pt x="286" y="97836"/>
                  </a:lnTo>
                  <a:lnTo>
                    <a:pt x="3465" y="102521"/>
                  </a:lnTo>
                  <a:lnTo>
                    <a:pt x="8408" y="105644"/>
                  </a:lnTo>
                  <a:lnTo>
                    <a:pt x="14525" y="107726"/>
                  </a:lnTo>
                  <a:lnTo>
                    <a:pt x="21426" y="106997"/>
                  </a:lnTo>
                  <a:lnTo>
                    <a:pt x="36619" y="100543"/>
                  </a:lnTo>
                  <a:lnTo>
                    <a:pt x="57668" y="78267"/>
                  </a:lnTo>
                  <a:lnTo>
                    <a:pt x="77310" y="49324"/>
                  </a:lnTo>
                  <a:lnTo>
                    <a:pt x="89794" y="21777"/>
                  </a:lnTo>
                  <a:lnTo>
                    <a:pt x="91699" y="8104"/>
                  </a:lnTo>
                  <a:lnTo>
                    <a:pt x="91220" y="2483"/>
                  </a:lnTo>
                  <a:lnTo>
                    <a:pt x="88783" y="146"/>
                  </a:lnTo>
                  <a:lnTo>
                    <a:pt x="85042" y="0"/>
                  </a:lnTo>
                  <a:lnTo>
                    <a:pt x="80431" y="1313"/>
                  </a:lnTo>
                  <a:lnTo>
                    <a:pt x="60458" y="20017"/>
                  </a:lnTo>
                  <a:lnTo>
                    <a:pt x="46676" y="41895"/>
                  </a:lnTo>
                  <a:lnTo>
                    <a:pt x="35611" y="66670"/>
                  </a:lnTo>
                  <a:lnTo>
                    <a:pt x="30694" y="89440"/>
                  </a:lnTo>
                  <a:lnTo>
                    <a:pt x="31499" y="98334"/>
                  </a:lnTo>
                  <a:lnTo>
                    <a:pt x="38038" y="111980"/>
                  </a:lnTo>
                  <a:lnTo>
                    <a:pt x="43451" y="116183"/>
                  </a:lnTo>
                  <a:lnTo>
                    <a:pt x="56991" y="120853"/>
                  </a:lnTo>
                  <a:lnTo>
                    <a:pt x="63848" y="119983"/>
                  </a:lnTo>
                  <a:lnTo>
                    <a:pt x="77110" y="113370"/>
                  </a:lnTo>
                  <a:lnTo>
                    <a:pt x="105824" y="88219"/>
                  </a:lnTo>
                  <a:lnTo>
                    <a:pt x="123110" y="67084"/>
                  </a:lnTo>
                  <a:lnTo>
                    <a:pt x="125566" y="65791"/>
                  </a:lnTo>
                  <a:lnTo>
                    <a:pt x="127908" y="65635"/>
                  </a:lnTo>
                  <a:lnTo>
                    <a:pt x="130175" y="66237"/>
                  </a:lnTo>
                  <a:lnTo>
                    <a:pt x="131687" y="67343"/>
                  </a:lnTo>
                  <a:lnTo>
                    <a:pt x="132695" y="68786"/>
                  </a:lnTo>
                  <a:lnTo>
                    <a:pt x="133814" y="72978"/>
                  </a:lnTo>
                  <a:lnTo>
                    <a:pt x="134312" y="79544"/>
                  </a:lnTo>
                  <a:lnTo>
                    <a:pt x="132651" y="85284"/>
                  </a:lnTo>
                  <a:lnTo>
                    <a:pt x="130267" y="90893"/>
                  </a:lnTo>
                  <a:lnTo>
                    <a:pt x="128737" y="100347"/>
                  </a:lnTo>
                  <a:lnTo>
                    <a:pt x="128611" y="99960"/>
                  </a:lnTo>
                  <a:lnTo>
                    <a:pt x="139911" y="72502"/>
                  </a:lnTo>
                  <a:lnTo>
                    <a:pt x="158399" y="45241"/>
                  </a:lnTo>
                  <a:lnTo>
                    <a:pt x="170403" y="39935"/>
                  </a:lnTo>
                  <a:lnTo>
                    <a:pt x="194909" y="35066"/>
                  </a:lnTo>
                  <a:lnTo>
                    <a:pt x="224513" y="29156"/>
                  </a:lnTo>
                  <a:lnTo>
                    <a:pt x="256008" y="24207"/>
                  </a:lnTo>
                  <a:lnTo>
                    <a:pt x="260026" y="23096"/>
                  </a:lnTo>
                  <a:lnTo>
                    <a:pt x="262704" y="21649"/>
                  </a:lnTo>
                  <a:lnTo>
                    <a:pt x="264489" y="19980"/>
                  </a:lnTo>
                  <a:lnTo>
                    <a:pt x="263563" y="19572"/>
                  </a:lnTo>
                  <a:lnTo>
                    <a:pt x="256889" y="21001"/>
                  </a:lnTo>
                  <a:lnTo>
                    <a:pt x="241231" y="29142"/>
                  </a:lnTo>
                  <a:lnTo>
                    <a:pt x="237474" y="33442"/>
                  </a:lnTo>
                  <a:lnTo>
                    <a:pt x="233300" y="43863"/>
                  </a:lnTo>
                  <a:lnTo>
                    <a:pt x="233326" y="51787"/>
                  </a:lnTo>
                  <a:lnTo>
                    <a:pt x="234320" y="54888"/>
                  </a:lnTo>
                  <a:lnTo>
                    <a:pt x="241070" y="60214"/>
                  </a:lnTo>
                  <a:lnTo>
                    <a:pt x="255909" y="69384"/>
                  </a:lnTo>
                  <a:lnTo>
                    <a:pt x="257137" y="72969"/>
                  </a:lnTo>
                  <a:lnTo>
                    <a:pt x="256620" y="82597"/>
                  </a:lnTo>
                  <a:lnTo>
                    <a:pt x="250276" y="93932"/>
                  </a:lnTo>
                  <a:lnTo>
                    <a:pt x="238989" y="106025"/>
                  </a:lnTo>
                  <a:lnTo>
                    <a:pt x="214212" y="122617"/>
                  </a:lnTo>
                  <a:lnTo>
                    <a:pt x="199677" y="127241"/>
                  </a:lnTo>
                  <a:lnTo>
                    <a:pt x="194955" y="126357"/>
                  </a:lnTo>
                  <a:lnTo>
                    <a:pt x="191807" y="123651"/>
                  </a:lnTo>
                  <a:lnTo>
                    <a:pt x="185510" y="111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4920"/>
            <p:cNvSpPr/>
            <p:nvPr>
              <p:custDataLst>
                <p:tags r:id="rId63"/>
              </p:custDataLst>
            </p:nvPr>
          </p:nvSpPr>
          <p:spPr>
            <a:xfrm>
              <a:off x="7353300" y="64198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0" y="5959"/>
                  </a:lnTo>
                  <a:lnTo>
                    <a:pt x="1411" y="3972"/>
                  </a:lnTo>
                  <a:lnTo>
                    <a:pt x="3763" y="2648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4921"/>
            <p:cNvSpPr/>
            <p:nvPr>
              <p:custDataLst>
                <p:tags r:id="rId64"/>
              </p:custDataLst>
            </p:nvPr>
          </p:nvSpPr>
          <p:spPr>
            <a:xfrm>
              <a:off x="7340600" y="6445250"/>
              <a:ext cx="24518" cy="190501"/>
            </a:xfrm>
            <a:custGeom>
              <a:avLst/>
              <a:gdLst/>
              <a:ahLst/>
              <a:cxnLst/>
              <a:rect l="0" t="0" r="0" b="0"/>
              <a:pathLst>
                <a:path w="24518" h="190501">
                  <a:moveTo>
                    <a:pt x="19050" y="0"/>
                  </a:moveTo>
                  <a:lnTo>
                    <a:pt x="19050" y="0"/>
                  </a:lnTo>
                  <a:lnTo>
                    <a:pt x="22421" y="3371"/>
                  </a:lnTo>
                  <a:lnTo>
                    <a:pt x="24517" y="29064"/>
                  </a:lnTo>
                  <a:lnTo>
                    <a:pt x="23126" y="56192"/>
                  </a:lnTo>
                  <a:lnTo>
                    <a:pt x="20862" y="86358"/>
                  </a:lnTo>
                  <a:lnTo>
                    <a:pt x="19855" y="116227"/>
                  </a:lnTo>
                  <a:lnTo>
                    <a:pt x="17526" y="142203"/>
                  </a:lnTo>
                  <a:lnTo>
                    <a:pt x="13433" y="163390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922"/>
            <p:cNvSpPr/>
            <p:nvPr>
              <p:custDataLst>
                <p:tags r:id="rId65"/>
              </p:custDataLst>
            </p:nvPr>
          </p:nvSpPr>
          <p:spPr>
            <a:xfrm>
              <a:off x="7181850" y="647065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28248" y="18492"/>
                  </a:lnTo>
                  <a:lnTo>
                    <a:pt x="51360" y="13863"/>
                  </a:lnTo>
                  <a:lnTo>
                    <a:pt x="80677" y="473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4923"/>
            <p:cNvSpPr/>
            <p:nvPr>
              <p:custDataLst>
                <p:tags r:id="rId66"/>
              </p:custDataLst>
            </p:nvPr>
          </p:nvSpPr>
          <p:spPr>
            <a:xfrm>
              <a:off x="7239000" y="6270988"/>
              <a:ext cx="54460" cy="333013"/>
            </a:xfrm>
            <a:custGeom>
              <a:avLst/>
              <a:gdLst/>
              <a:ahLst/>
              <a:cxnLst/>
              <a:rect l="0" t="0" r="0" b="0"/>
              <a:pathLst>
                <a:path w="54460" h="333013">
                  <a:moveTo>
                    <a:pt x="50800" y="79012"/>
                  </a:moveTo>
                  <a:lnTo>
                    <a:pt x="50800" y="79012"/>
                  </a:lnTo>
                  <a:lnTo>
                    <a:pt x="54459" y="49300"/>
                  </a:lnTo>
                  <a:lnTo>
                    <a:pt x="51492" y="21212"/>
                  </a:lnTo>
                  <a:lnTo>
                    <a:pt x="46144" y="4423"/>
                  </a:lnTo>
                  <a:lnTo>
                    <a:pt x="42145" y="0"/>
                  </a:lnTo>
                  <a:lnTo>
                    <a:pt x="39386" y="3053"/>
                  </a:lnTo>
                  <a:lnTo>
                    <a:pt x="32557" y="17736"/>
                  </a:lnTo>
                  <a:lnTo>
                    <a:pt x="26699" y="45899"/>
                  </a:lnTo>
                  <a:lnTo>
                    <a:pt x="24150" y="63286"/>
                  </a:lnTo>
                  <a:lnTo>
                    <a:pt x="22450" y="81934"/>
                  </a:lnTo>
                  <a:lnTo>
                    <a:pt x="21317" y="101421"/>
                  </a:lnTo>
                  <a:lnTo>
                    <a:pt x="20561" y="121468"/>
                  </a:lnTo>
                  <a:lnTo>
                    <a:pt x="20057" y="141182"/>
                  </a:lnTo>
                  <a:lnTo>
                    <a:pt x="19721" y="160676"/>
                  </a:lnTo>
                  <a:lnTo>
                    <a:pt x="19498" y="180021"/>
                  </a:lnTo>
                  <a:lnTo>
                    <a:pt x="18643" y="198562"/>
                  </a:lnTo>
                  <a:lnTo>
                    <a:pt x="17368" y="216568"/>
                  </a:lnTo>
                  <a:lnTo>
                    <a:pt x="15811" y="234216"/>
                  </a:lnTo>
                  <a:lnTo>
                    <a:pt x="14083" y="265114"/>
                  </a:lnTo>
                  <a:lnTo>
                    <a:pt x="12609" y="290841"/>
                  </a:lnTo>
                  <a:lnTo>
                    <a:pt x="5914" y="320841"/>
                  </a:lnTo>
                  <a:lnTo>
                    <a:pt x="0" y="3330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4924"/>
            <p:cNvSpPr/>
            <p:nvPr>
              <p:custDataLst>
                <p:tags r:id="rId67"/>
              </p:custDataLst>
            </p:nvPr>
          </p:nvSpPr>
          <p:spPr>
            <a:xfrm>
              <a:off x="6789032" y="6162191"/>
              <a:ext cx="1547948" cy="113814"/>
            </a:xfrm>
            <a:custGeom>
              <a:avLst/>
              <a:gdLst/>
              <a:ahLst/>
              <a:cxnLst/>
              <a:rect l="0" t="0" r="0" b="0"/>
              <a:pathLst>
                <a:path w="1547948" h="113814">
                  <a:moveTo>
                    <a:pt x="5468" y="3659"/>
                  </a:moveTo>
                  <a:lnTo>
                    <a:pt x="5468" y="3659"/>
                  </a:lnTo>
                  <a:lnTo>
                    <a:pt x="2097" y="288"/>
                  </a:lnTo>
                  <a:lnTo>
                    <a:pt x="1104" y="0"/>
                  </a:lnTo>
                  <a:lnTo>
                    <a:pt x="441" y="513"/>
                  </a:lnTo>
                  <a:lnTo>
                    <a:pt x="0" y="1562"/>
                  </a:lnTo>
                  <a:lnTo>
                    <a:pt x="9492" y="16521"/>
                  </a:lnTo>
                  <a:lnTo>
                    <a:pt x="32452" y="38828"/>
                  </a:lnTo>
                  <a:lnTo>
                    <a:pt x="57207" y="53156"/>
                  </a:lnTo>
                  <a:lnTo>
                    <a:pt x="71710" y="59941"/>
                  </a:lnTo>
                  <a:lnTo>
                    <a:pt x="89140" y="64463"/>
                  </a:lnTo>
                  <a:lnTo>
                    <a:pt x="108522" y="67479"/>
                  </a:lnTo>
                  <a:lnTo>
                    <a:pt x="129205" y="69488"/>
                  </a:lnTo>
                  <a:lnTo>
                    <a:pt x="154281" y="69418"/>
                  </a:lnTo>
                  <a:lnTo>
                    <a:pt x="182287" y="67959"/>
                  </a:lnTo>
                  <a:lnTo>
                    <a:pt x="212248" y="65575"/>
                  </a:lnTo>
                  <a:lnTo>
                    <a:pt x="243509" y="61165"/>
                  </a:lnTo>
                  <a:lnTo>
                    <a:pt x="275641" y="55402"/>
                  </a:lnTo>
                  <a:lnTo>
                    <a:pt x="308350" y="48738"/>
                  </a:lnTo>
                  <a:lnTo>
                    <a:pt x="340739" y="42178"/>
                  </a:lnTo>
                  <a:lnTo>
                    <a:pt x="372915" y="35688"/>
                  </a:lnTo>
                  <a:lnTo>
                    <a:pt x="404950" y="29245"/>
                  </a:lnTo>
                  <a:lnTo>
                    <a:pt x="437595" y="22833"/>
                  </a:lnTo>
                  <a:lnTo>
                    <a:pt x="470647" y="16442"/>
                  </a:lnTo>
                  <a:lnTo>
                    <a:pt x="503971" y="10064"/>
                  </a:lnTo>
                  <a:lnTo>
                    <a:pt x="537476" y="5812"/>
                  </a:lnTo>
                  <a:lnTo>
                    <a:pt x="571100" y="2978"/>
                  </a:lnTo>
                  <a:lnTo>
                    <a:pt x="604807" y="1088"/>
                  </a:lnTo>
                  <a:lnTo>
                    <a:pt x="636449" y="534"/>
                  </a:lnTo>
                  <a:lnTo>
                    <a:pt x="666716" y="871"/>
                  </a:lnTo>
                  <a:lnTo>
                    <a:pt x="696067" y="1799"/>
                  </a:lnTo>
                  <a:lnTo>
                    <a:pt x="724101" y="5242"/>
                  </a:lnTo>
                  <a:lnTo>
                    <a:pt x="751256" y="10359"/>
                  </a:lnTo>
                  <a:lnTo>
                    <a:pt x="777826" y="16592"/>
                  </a:lnTo>
                  <a:lnTo>
                    <a:pt x="800479" y="22865"/>
                  </a:lnTo>
                  <a:lnTo>
                    <a:pt x="820520" y="29163"/>
                  </a:lnTo>
                  <a:lnTo>
                    <a:pt x="838819" y="35478"/>
                  </a:lnTo>
                  <a:lnTo>
                    <a:pt x="868560" y="50021"/>
                  </a:lnTo>
                  <a:lnTo>
                    <a:pt x="892126" y="65892"/>
                  </a:lnTo>
                  <a:lnTo>
                    <a:pt x="918704" y="89989"/>
                  </a:lnTo>
                  <a:lnTo>
                    <a:pt x="938165" y="104116"/>
                  </a:lnTo>
                  <a:lnTo>
                    <a:pt x="962337" y="111806"/>
                  </a:lnTo>
                  <a:lnTo>
                    <a:pt x="991660" y="113813"/>
                  </a:lnTo>
                  <a:lnTo>
                    <a:pt x="1009357" y="112373"/>
                  </a:lnTo>
                  <a:lnTo>
                    <a:pt x="1028210" y="110002"/>
                  </a:lnTo>
                  <a:lnTo>
                    <a:pt x="1046424" y="107715"/>
                  </a:lnTo>
                  <a:lnTo>
                    <a:pt x="1064211" y="105486"/>
                  </a:lnTo>
                  <a:lnTo>
                    <a:pt x="1081713" y="103293"/>
                  </a:lnTo>
                  <a:lnTo>
                    <a:pt x="1099026" y="101832"/>
                  </a:lnTo>
                  <a:lnTo>
                    <a:pt x="1116213" y="100858"/>
                  </a:lnTo>
                  <a:lnTo>
                    <a:pt x="1133314" y="100207"/>
                  </a:lnTo>
                  <a:lnTo>
                    <a:pt x="1152476" y="99775"/>
                  </a:lnTo>
                  <a:lnTo>
                    <a:pt x="1173013" y="99486"/>
                  </a:lnTo>
                  <a:lnTo>
                    <a:pt x="1194464" y="99293"/>
                  </a:lnTo>
                  <a:lnTo>
                    <a:pt x="1220054" y="98460"/>
                  </a:lnTo>
                  <a:lnTo>
                    <a:pt x="1248403" y="97198"/>
                  </a:lnTo>
                  <a:lnTo>
                    <a:pt x="1278591" y="95652"/>
                  </a:lnTo>
                  <a:lnTo>
                    <a:pt x="1312829" y="92505"/>
                  </a:lnTo>
                  <a:lnTo>
                    <a:pt x="1349763" y="88289"/>
                  </a:lnTo>
                  <a:lnTo>
                    <a:pt x="1388498" y="83362"/>
                  </a:lnTo>
                  <a:lnTo>
                    <a:pt x="1423493" y="77255"/>
                  </a:lnTo>
                  <a:lnTo>
                    <a:pt x="1455997" y="70362"/>
                  </a:lnTo>
                  <a:lnTo>
                    <a:pt x="1486836" y="62944"/>
                  </a:lnTo>
                  <a:lnTo>
                    <a:pt x="1509514" y="55177"/>
                  </a:lnTo>
                  <a:lnTo>
                    <a:pt x="1540355" y="39020"/>
                  </a:lnTo>
                  <a:lnTo>
                    <a:pt x="1546603" y="31467"/>
                  </a:lnTo>
                  <a:lnTo>
                    <a:pt x="1547947" y="24314"/>
                  </a:lnTo>
                  <a:lnTo>
                    <a:pt x="1542168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925"/>
            <p:cNvSpPr/>
            <p:nvPr>
              <p:custDataLst>
                <p:tags r:id="rId68"/>
              </p:custDataLst>
            </p:nvPr>
          </p:nvSpPr>
          <p:spPr>
            <a:xfrm>
              <a:off x="8337550" y="59118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4926"/>
            <p:cNvSpPr/>
            <p:nvPr>
              <p:custDataLst>
                <p:tags r:id="rId69"/>
              </p:custDataLst>
            </p:nvPr>
          </p:nvSpPr>
          <p:spPr>
            <a:xfrm>
              <a:off x="7781728" y="5937636"/>
              <a:ext cx="530423" cy="206743"/>
            </a:xfrm>
            <a:custGeom>
              <a:avLst/>
              <a:gdLst/>
              <a:ahLst/>
              <a:cxnLst/>
              <a:rect l="0" t="0" r="0" b="0"/>
              <a:pathLst>
                <a:path w="530423" h="206743">
                  <a:moveTo>
                    <a:pt x="3372" y="69464"/>
                  </a:moveTo>
                  <a:lnTo>
                    <a:pt x="3372" y="69464"/>
                  </a:lnTo>
                  <a:lnTo>
                    <a:pt x="0" y="69464"/>
                  </a:lnTo>
                  <a:lnTo>
                    <a:pt x="21702" y="66093"/>
                  </a:lnTo>
                  <a:lnTo>
                    <a:pt x="48000" y="53883"/>
                  </a:lnTo>
                  <a:lnTo>
                    <a:pt x="71393" y="33489"/>
                  </a:lnTo>
                  <a:lnTo>
                    <a:pt x="79464" y="19609"/>
                  </a:lnTo>
                  <a:lnTo>
                    <a:pt x="82347" y="7795"/>
                  </a:lnTo>
                  <a:lnTo>
                    <a:pt x="81275" y="193"/>
                  </a:lnTo>
                  <a:lnTo>
                    <a:pt x="77885" y="0"/>
                  </a:lnTo>
                  <a:lnTo>
                    <a:pt x="66592" y="5430"/>
                  </a:lnTo>
                  <a:lnTo>
                    <a:pt x="44368" y="30500"/>
                  </a:lnTo>
                  <a:lnTo>
                    <a:pt x="23280" y="61368"/>
                  </a:lnTo>
                  <a:lnTo>
                    <a:pt x="10368" y="89486"/>
                  </a:lnTo>
                  <a:lnTo>
                    <a:pt x="9447" y="96218"/>
                  </a:lnTo>
                  <a:lnTo>
                    <a:pt x="10244" y="101411"/>
                  </a:lnTo>
                  <a:lnTo>
                    <a:pt x="12187" y="105578"/>
                  </a:lnTo>
                  <a:lnTo>
                    <a:pt x="15598" y="107652"/>
                  </a:lnTo>
                  <a:lnTo>
                    <a:pt x="25034" y="108073"/>
                  </a:lnTo>
                  <a:lnTo>
                    <a:pt x="45616" y="97602"/>
                  </a:lnTo>
                  <a:lnTo>
                    <a:pt x="69590" y="77723"/>
                  </a:lnTo>
                  <a:lnTo>
                    <a:pt x="100858" y="47838"/>
                  </a:lnTo>
                  <a:lnTo>
                    <a:pt x="109728" y="39156"/>
                  </a:lnTo>
                  <a:lnTo>
                    <a:pt x="112376" y="37970"/>
                  </a:lnTo>
                  <a:lnTo>
                    <a:pt x="114141" y="38591"/>
                  </a:lnTo>
                  <a:lnTo>
                    <a:pt x="115319" y="40415"/>
                  </a:lnTo>
                  <a:lnTo>
                    <a:pt x="112863" y="49968"/>
                  </a:lnTo>
                  <a:lnTo>
                    <a:pt x="103160" y="75726"/>
                  </a:lnTo>
                  <a:lnTo>
                    <a:pt x="93553" y="107164"/>
                  </a:lnTo>
                  <a:lnTo>
                    <a:pt x="94537" y="108708"/>
                  </a:lnTo>
                  <a:lnTo>
                    <a:pt x="96604" y="109033"/>
                  </a:lnTo>
                  <a:lnTo>
                    <a:pt x="99394" y="108543"/>
                  </a:lnTo>
                  <a:lnTo>
                    <a:pt x="128722" y="83207"/>
                  </a:lnTo>
                  <a:lnTo>
                    <a:pt x="153402" y="60836"/>
                  </a:lnTo>
                  <a:lnTo>
                    <a:pt x="166713" y="51518"/>
                  </a:lnTo>
                  <a:lnTo>
                    <a:pt x="177333" y="47377"/>
                  </a:lnTo>
                  <a:lnTo>
                    <a:pt x="180729" y="48389"/>
                  </a:lnTo>
                  <a:lnTo>
                    <a:pt x="182994" y="51181"/>
                  </a:lnTo>
                  <a:lnTo>
                    <a:pt x="184504" y="55159"/>
                  </a:lnTo>
                  <a:lnTo>
                    <a:pt x="184299" y="65222"/>
                  </a:lnTo>
                  <a:lnTo>
                    <a:pt x="183267" y="76751"/>
                  </a:lnTo>
                  <a:lnTo>
                    <a:pt x="186653" y="93732"/>
                  </a:lnTo>
                  <a:lnTo>
                    <a:pt x="190193" y="100945"/>
                  </a:lnTo>
                  <a:lnTo>
                    <a:pt x="193536" y="103151"/>
                  </a:lnTo>
                  <a:lnTo>
                    <a:pt x="202895" y="105603"/>
                  </a:lnTo>
                  <a:lnTo>
                    <a:pt x="214110" y="102929"/>
                  </a:lnTo>
                  <a:lnTo>
                    <a:pt x="226855" y="95627"/>
                  </a:lnTo>
                  <a:lnTo>
                    <a:pt x="258034" y="64179"/>
                  </a:lnTo>
                  <a:lnTo>
                    <a:pt x="277323" y="35442"/>
                  </a:lnTo>
                  <a:lnTo>
                    <a:pt x="283172" y="21887"/>
                  </a:lnTo>
                  <a:lnTo>
                    <a:pt x="283420" y="13511"/>
                  </a:lnTo>
                  <a:lnTo>
                    <a:pt x="281793" y="12407"/>
                  </a:lnTo>
                  <a:lnTo>
                    <a:pt x="279298" y="13081"/>
                  </a:lnTo>
                  <a:lnTo>
                    <a:pt x="276222" y="14942"/>
                  </a:lnTo>
                  <a:lnTo>
                    <a:pt x="250159" y="45803"/>
                  </a:lnTo>
                  <a:lnTo>
                    <a:pt x="240055" y="61771"/>
                  </a:lnTo>
                  <a:lnTo>
                    <a:pt x="235565" y="78274"/>
                  </a:lnTo>
                  <a:lnTo>
                    <a:pt x="237332" y="91253"/>
                  </a:lnTo>
                  <a:lnTo>
                    <a:pt x="239779" y="96690"/>
                  </a:lnTo>
                  <a:lnTo>
                    <a:pt x="243526" y="100315"/>
                  </a:lnTo>
                  <a:lnTo>
                    <a:pt x="253335" y="104342"/>
                  </a:lnTo>
                  <a:lnTo>
                    <a:pt x="262868" y="104250"/>
                  </a:lnTo>
                  <a:lnTo>
                    <a:pt x="267386" y="103238"/>
                  </a:lnTo>
                  <a:lnTo>
                    <a:pt x="287228" y="91701"/>
                  </a:lnTo>
                  <a:lnTo>
                    <a:pt x="313442" y="64475"/>
                  </a:lnTo>
                  <a:lnTo>
                    <a:pt x="334013" y="34914"/>
                  </a:lnTo>
                  <a:lnTo>
                    <a:pt x="338171" y="27947"/>
                  </a:lnTo>
                  <a:lnTo>
                    <a:pt x="338755" y="27675"/>
                  </a:lnTo>
                  <a:lnTo>
                    <a:pt x="339144" y="28199"/>
                  </a:lnTo>
                  <a:lnTo>
                    <a:pt x="339854" y="37993"/>
                  </a:lnTo>
                  <a:lnTo>
                    <a:pt x="339876" y="40017"/>
                  </a:lnTo>
                  <a:lnTo>
                    <a:pt x="342008" y="41366"/>
                  </a:lnTo>
                  <a:lnTo>
                    <a:pt x="350021" y="42865"/>
                  </a:lnTo>
                  <a:lnTo>
                    <a:pt x="377482" y="38757"/>
                  </a:lnTo>
                  <a:lnTo>
                    <a:pt x="401772" y="32457"/>
                  </a:lnTo>
                  <a:lnTo>
                    <a:pt x="431502" y="19925"/>
                  </a:lnTo>
                  <a:lnTo>
                    <a:pt x="444638" y="13817"/>
                  </a:lnTo>
                  <a:lnTo>
                    <a:pt x="444305" y="14727"/>
                  </a:lnTo>
                  <a:lnTo>
                    <a:pt x="416587" y="43498"/>
                  </a:lnTo>
                  <a:lnTo>
                    <a:pt x="390813" y="67471"/>
                  </a:lnTo>
                  <a:lnTo>
                    <a:pt x="377343" y="79691"/>
                  </a:lnTo>
                  <a:lnTo>
                    <a:pt x="375452" y="82633"/>
                  </a:lnTo>
                  <a:lnTo>
                    <a:pt x="375604" y="84593"/>
                  </a:lnTo>
                  <a:lnTo>
                    <a:pt x="377115" y="85900"/>
                  </a:lnTo>
                  <a:lnTo>
                    <a:pt x="379534" y="86771"/>
                  </a:lnTo>
                  <a:lnTo>
                    <a:pt x="393051" y="84627"/>
                  </a:lnTo>
                  <a:lnTo>
                    <a:pt x="424660" y="61764"/>
                  </a:lnTo>
                  <a:lnTo>
                    <a:pt x="442875" y="45546"/>
                  </a:lnTo>
                  <a:lnTo>
                    <a:pt x="449884" y="37667"/>
                  </a:lnTo>
                  <a:lnTo>
                    <a:pt x="455352" y="34165"/>
                  </a:lnTo>
                  <a:lnTo>
                    <a:pt x="456386" y="35347"/>
                  </a:lnTo>
                  <a:lnTo>
                    <a:pt x="455654" y="42307"/>
                  </a:lnTo>
                  <a:lnTo>
                    <a:pt x="447905" y="64867"/>
                  </a:lnTo>
                  <a:lnTo>
                    <a:pt x="440041" y="93894"/>
                  </a:lnTo>
                  <a:lnTo>
                    <a:pt x="435456" y="116305"/>
                  </a:lnTo>
                  <a:lnTo>
                    <a:pt x="430359" y="138965"/>
                  </a:lnTo>
                  <a:lnTo>
                    <a:pt x="418851" y="167590"/>
                  </a:lnTo>
                  <a:lnTo>
                    <a:pt x="408162" y="185277"/>
                  </a:lnTo>
                  <a:lnTo>
                    <a:pt x="392593" y="196901"/>
                  </a:lnTo>
                  <a:lnTo>
                    <a:pt x="363967" y="206742"/>
                  </a:lnTo>
                  <a:lnTo>
                    <a:pt x="355782" y="206206"/>
                  </a:lnTo>
                  <a:lnTo>
                    <a:pt x="352612" y="205075"/>
                  </a:lnTo>
                  <a:lnTo>
                    <a:pt x="351910" y="201499"/>
                  </a:lnTo>
                  <a:lnTo>
                    <a:pt x="354892" y="190000"/>
                  </a:lnTo>
                  <a:lnTo>
                    <a:pt x="371247" y="167660"/>
                  </a:lnTo>
                  <a:lnTo>
                    <a:pt x="400709" y="143166"/>
                  </a:lnTo>
                  <a:lnTo>
                    <a:pt x="425969" y="126444"/>
                  </a:lnTo>
                  <a:lnTo>
                    <a:pt x="452249" y="111722"/>
                  </a:lnTo>
                  <a:lnTo>
                    <a:pt x="475687" y="102827"/>
                  </a:lnTo>
                  <a:lnTo>
                    <a:pt x="494101" y="102166"/>
                  </a:lnTo>
                  <a:lnTo>
                    <a:pt x="501974" y="103966"/>
                  </a:lnTo>
                  <a:lnTo>
                    <a:pt x="507223" y="107987"/>
                  </a:lnTo>
                  <a:lnTo>
                    <a:pt x="513056" y="119981"/>
                  </a:lnTo>
                  <a:lnTo>
                    <a:pt x="518989" y="148214"/>
                  </a:lnTo>
                  <a:lnTo>
                    <a:pt x="520683" y="151597"/>
                  </a:lnTo>
                  <a:lnTo>
                    <a:pt x="522519" y="152442"/>
                  </a:lnTo>
                  <a:lnTo>
                    <a:pt x="524447" y="151593"/>
                  </a:lnTo>
                  <a:lnTo>
                    <a:pt x="530422" y="145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4927"/>
            <p:cNvSpPr/>
            <p:nvPr>
              <p:custDataLst>
                <p:tags r:id="rId70"/>
              </p:custDataLst>
            </p:nvPr>
          </p:nvSpPr>
          <p:spPr>
            <a:xfrm>
              <a:off x="7391400" y="5891131"/>
              <a:ext cx="255526" cy="156168"/>
            </a:xfrm>
            <a:custGeom>
              <a:avLst/>
              <a:gdLst/>
              <a:ahLst/>
              <a:cxnLst/>
              <a:rect l="0" t="0" r="0" b="0"/>
              <a:pathLst>
                <a:path w="255526" h="156168">
                  <a:moveTo>
                    <a:pt x="0" y="103269"/>
                  </a:moveTo>
                  <a:lnTo>
                    <a:pt x="0" y="103269"/>
                  </a:lnTo>
                  <a:lnTo>
                    <a:pt x="12551" y="101387"/>
                  </a:lnTo>
                  <a:lnTo>
                    <a:pt x="38071" y="94430"/>
                  </a:lnTo>
                  <a:lnTo>
                    <a:pt x="60513" y="81601"/>
                  </a:lnTo>
                  <a:lnTo>
                    <a:pt x="74923" y="67763"/>
                  </a:lnTo>
                  <a:lnTo>
                    <a:pt x="76760" y="63371"/>
                  </a:lnTo>
                  <a:lnTo>
                    <a:pt x="76919" y="54727"/>
                  </a:lnTo>
                  <a:lnTo>
                    <a:pt x="75268" y="52563"/>
                  </a:lnTo>
                  <a:lnTo>
                    <a:pt x="72757" y="51826"/>
                  </a:lnTo>
                  <a:lnTo>
                    <a:pt x="69672" y="52040"/>
                  </a:lnTo>
                  <a:lnTo>
                    <a:pt x="55216" y="65826"/>
                  </a:lnTo>
                  <a:lnTo>
                    <a:pt x="34156" y="94526"/>
                  </a:lnTo>
                  <a:lnTo>
                    <a:pt x="20155" y="123100"/>
                  </a:lnTo>
                  <a:lnTo>
                    <a:pt x="14909" y="146069"/>
                  </a:lnTo>
                  <a:lnTo>
                    <a:pt x="16289" y="150852"/>
                  </a:lnTo>
                  <a:lnTo>
                    <a:pt x="19326" y="154041"/>
                  </a:lnTo>
                  <a:lnTo>
                    <a:pt x="23467" y="156167"/>
                  </a:lnTo>
                  <a:lnTo>
                    <a:pt x="37476" y="154766"/>
                  </a:lnTo>
                  <a:lnTo>
                    <a:pt x="55462" y="148029"/>
                  </a:lnTo>
                  <a:lnTo>
                    <a:pt x="85421" y="126957"/>
                  </a:lnTo>
                  <a:lnTo>
                    <a:pt x="106169" y="106036"/>
                  </a:lnTo>
                  <a:lnTo>
                    <a:pt x="127149" y="78864"/>
                  </a:lnTo>
                  <a:lnTo>
                    <a:pt x="146116" y="50089"/>
                  </a:lnTo>
                  <a:lnTo>
                    <a:pt x="159249" y="25540"/>
                  </a:lnTo>
                  <a:lnTo>
                    <a:pt x="169843" y="1668"/>
                  </a:lnTo>
                  <a:lnTo>
                    <a:pt x="170379" y="1669"/>
                  </a:lnTo>
                  <a:lnTo>
                    <a:pt x="156029" y="32792"/>
                  </a:lnTo>
                  <a:lnTo>
                    <a:pt x="144841" y="58070"/>
                  </a:lnTo>
                  <a:lnTo>
                    <a:pt x="134694" y="83886"/>
                  </a:lnTo>
                  <a:lnTo>
                    <a:pt x="126891" y="108060"/>
                  </a:lnTo>
                  <a:lnTo>
                    <a:pt x="123423" y="128212"/>
                  </a:lnTo>
                  <a:lnTo>
                    <a:pt x="124616" y="135419"/>
                  </a:lnTo>
                  <a:lnTo>
                    <a:pt x="127527" y="140930"/>
                  </a:lnTo>
                  <a:lnTo>
                    <a:pt x="131584" y="145310"/>
                  </a:lnTo>
                  <a:lnTo>
                    <a:pt x="138523" y="146113"/>
                  </a:lnTo>
                  <a:lnTo>
                    <a:pt x="157521" y="141360"/>
                  </a:lnTo>
                  <a:lnTo>
                    <a:pt x="188647" y="123414"/>
                  </a:lnTo>
                  <a:lnTo>
                    <a:pt x="207786" y="100698"/>
                  </a:lnTo>
                  <a:lnTo>
                    <a:pt x="225699" y="71082"/>
                  </a:lnTo>
                  <a:lnTo>
                    <a:pt x="234427" y="54294"/>
                  </a:lnTo>
                  <a:lnTo>
                    <a:pt x="248828" y="23647"/>
                  </a:lnTo>
                  <a:lnTo>
                    <a:pt x="255229" y="5322"/>
                  </a:lnTo>
                  <a:lnTo>
                    <a:pt x="255525" y="1282"/>
                  </a:lnTo>
                  <a:lnTo>
                    <a:pt x="254312" y="0"/>
                  </a:lnTo>
                  <a:lnTo>
                    <a:pt x="252091" y="557"/>
                  </a:lnTo>
                  <a:lnTo>
                    <a:pt x="238853" y="28307"/>
                  </a:lnTo>
                  <a:lnTo>
                    <a:pt x="231276" y="56782"/>
                  </a:lnTo>
                  <a:lnTo>
                    <a:pt x="225555" y="86136"/>
                  </a:lnTo>
                  <a:lnTo>
                    <a:pt x="220663" y="110941"/>
                  </a:lnTo>
                  <a:lnTo>
                    <a:pt x="220682" y="137998"/>
                  </a:lnTo>
                  <a:lnTo>
                    <a:pt x="222250" y="1540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4928"/>
            <p:cNvSpPr/>
            <p:nvPr>
              <p:custDataLst>
                <p:tags r:id="rId71"/>
              </p:custDataLst>
            </p:nvPr>
          </p:nvSpPr>
          <p:spPr>
            <a:xfrm>
              <a:off x="7692829" y="6457950"/>
              <a:ext cx="98622" cy="12701"/>
            </a:xfrm>
            <a:custGeom>
              <a:avLst/>
              <a:gdLst/>
              <a:ahLst/>
              <a:cxnLst/>
              <a:rect l="0" t="0" r="0" b="0"/>
              <a:pathLst>
                <a:path w="9862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25072" y="12700"/>
                  </a:lnTo>
                  <a:lnTo>
                    <a:pt x="53467" y="9329"/>
                  </a:lnTo>
                  <a:lnTo>
                    <a:pt x="80852" y="3861"/>
                  </a:lnTo>
                  <a:lnTo>
                    <a:pt x="986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4929"/>
            <p:cNvSpPr/>
            <p:nvPr>
              <p:custDataLst>
                <p:tags r:id="rId72"/>
              </p:custDataLst>
            </p:nvPr>
          </p:nvSpPr>
          <p:spPr>
            <a:xfrm>
              <a:off x="7798981" y="6357285"/>
              <a:ext cx="373253" cy="200784"/>
            </a:xfrm>
            <a:custGeom>
              <a:avLst/>
              <a:gdLst/>
              <a:ahLst/>
              <a:cxnLst/>
              <a:rect l="0" t="0" r="0" b="0"/>
              <a:pathLst>
                <a:path w="373253" h="200784">
                  <a:moveTo>
                    <a:pt x="30569" y="113365"/>
                  </a:moveTo>
                  <a:lnTo>
                    <a:pt x="30569" y="113365"/>
                  </a:lnTo>
                  <a:lnTo>
                    <a:pt x="16264" y="139880"/>
                  </a:lnTo>
                  <a:lnTo>
                    <a:pt x="10262" y="168780"/>
                  </a:lnTo>
                  <a:lnTo>
                    <a:pt x="1476" y="189336"/>
                  </a:lnTo>
                  <a:lnTo>
                    <a:pt x="591" y="190118"/>
                  </a:lnTo>
                  <a:lnTo>
                    <a:pt x="0" y="189933"/>
                  </a:lnTo>
                  <a:lnTo>
                    <a:pt x="2540" y="179561"/>
                  </a:lnTo>
                  <a:lnTo>
                    <a:pt x="11131" y="159711"/>
                  </a:lnTo>
                  <a:lnTo>
                    <a:pt x="29357" y="139327"/>
                  </a:lnTo>
                  <a:lnTo>
                    <a:pt x="52631" y="126623"/>
                  </a:lnTo>
                  <a:lnTo>
                    <a:pt x="80772" y="121761"/>
                  </a:lnTo>
                  <a:lnTo>
                    <a:pt x="108081" y="123692"/>
                  </a:lnTo>
                  <a:lnTo>
                    <a:pt x="127306" y="121991"/>
                  </a:lnTo>
                  <a:lnTo>
                    <a:pt x="138567" y="117018"/>
                  </a:lnTo>
                  <a:lnTo>
                    <a:pt x="139962" y="113684"/>
                  </a:lnTo>
                  <a:lnTo>
                    <a:pt x="139631" y="104334"/>
                  </a:lnTo>
                  <a:lnTo>
                    <a:pt x="137849" y="100289"/>
                  </a:lnTo>
                  <a:lnTo>
                    <a:pt x="132106" y="93913"/>
                  </a:lnTo>
                  <a:lnTo>
                    <a:pt x="127894" y="93341"/>
                  </a:lnTo>
                  <a:lnTo>
                    <a:pt x="117569" y="96469"/>
                  </a:lnTo>
                  <a:lnTo>
                    <a:pt x="99856" y="116277"/>
                  </a:lnTo>
                  <a:lnTo>
                    <a:pt x="87944" y="144489"/>
                  </a:lnTo>
                  <a:lnTo>
                    <a:pt x="86173" y="161064"/>
                  </a:lnTo>
                  <a:lnTo>
                    <a:pt x="86688" y="168448"/>
                  </a:lnTo>
                  <a:lnTo>
                    <a:pt x="89148" y="174076"/>
                  </a:lnTo>
                  <a:lnTo>
                    <a:pt x="97526" y="182210"/>
                  </a:lnTo>
                  <a:lnTo>
                    <a:pt x="104135" y="181840"/>
                  </a:lnTo>
                  <a:lnTo>
                    <a:pt x="120886" y="173902"/>
                  </a:lnTo>
                  <a:lnTo>
                    <a:pt x="141971" y="157203"/>
                  </a:lnTo>
                  <a:lnTo>
                    <a:pt x="164042" y="134260"/>
                  </a:lnTo>
                  <a:lnTo>
                    <a:pt x="183259" y="105248"/>
                  </a:lnTo>
                  <a:lnTo>
                    <a:pt x="199325" y="73540"/>
                  </a:lnTo>
                  <a:lnTo>
                    <a:pt x="212111" y="42748"/>
                  </a:lnTo>
                  <a:lnTo>
                    <a:pt x="220145" y="17304"/>
                  </a:lnTo>
                  <a:lnTo>
                    <a:pt x="222305" y="3644"/>
                  </a:lnTo>
                  <a:lnTo>
                    <a:pt x="221893" y="0"/>
                  </a:lnTo>
                  <a:lnTo>
                    <a:pt x="220207" y="394"/>
                  </a:lnTo>
                  <a:lnTo>
                    <a:pt x="214571" y="8357"/>
                  </a:lnTo>
                  <a:lnTo>
                    <a:pt x="206836" y="38821"/>
                  </a:lnTo>
                  <a:lnTo>
                    <a:pt x="202278" y="65182"/>
                  </a:lnTo>
                  <a:lnTo>
                    <a:pt x="198607" y="91950"/>
                  </a:lnTo>
                  <a:lnTo>
                    <a:pt x="196974" y="115607"/>
                  </a:lnTo>
                  <a:lnTo>
                    <a:pt x="199427" y="138645"/>
                  </a:lnTo>
                  <a:lnTo>
                    <a:pt x="200997" y="142212"/>
                  </a:lnTo>
                  <a:lnTo>
                    <a:pt x="202748" y="143886"/>
                  </a:lnTo>
                  <a:lnTo>
                    <a:pt x="204622" y="144296"/>
                  </a:lnTo>
                  <a:lnTo>
                    <a:pt x="217372" y="134759"/>
                  </a:lnTo>
                  <a:lnTo>
                    <a:pt x="244302" y="108915"/>
                  </a:lnTo>
                  <a:lnTo>
                    <a:pt x="258605" y="95505"/>
                  </a:lnTo>
                  <a:lnTo>
                    <a:pt x="260910" y="94403"/>
                  </a:lnTo>
                  <a:lnTo>
                    <a:pt x="262446" y="94374"/>
                  </a:lnTo>
                  <a:lnTo>
                    <a:pt x="239366" y="121953"/>
                  </a:lnTo>
                  <a:lnTo>
                    <a:pt x="229201" y="136936"/>
                  </a:lnTo>
                  <a:lnTo>
                    <a:pt x="224684" y="150653"/>
                  </a:lnTo>
                  <a:lnTo>
                    <a:pt x="224890" y="155862"/>
                  </a:lnTo>
                  <a:lnTo>
                    <a:pt x="226438" y="160041"/>
                  </a:lnTo>
                  <a:lnTo>
                    <a:pt x="228882" y="163532"/>
                  </a:lnTo>
                  <a:lnTo>
                    <a:pt x="232628" y="165154"/>
                  </a:lnTo>
                  <a:lnTo>
                    <a:pt x="242434" y="165075"/>
                  </a:lnTo>
                  <a:lnTo>
                    <a:pt x="263226" y="150950"/>
                  </a:lnTo>
                  <a:lnTo>
                    <a:pt x="277200" y="131010"/>
                  </a:lnTo>
                  <a:lnTo>
                    <a:pt x="291172" y="104979"/>
                  </a:lnTo>
                  <a:lnTo>
                    <a:pt x="306788" y="74596"/>
                  </a:lnTo>
                  <a:lnTo>
                    <a:pt x="319374" y="49803"/>
                  </a:lnTo>
                  <a:lnTo>
                    <a:pt x="330630" y="23741"/>
                  </a:lnTo>
                  <a:lnTo>
                    <a:pt x="334433" y="9035"/>
                  </a:lnTo>
                  <a:lnTo>
                    <a:pt x="319975" y="38663"/>
                  </a:lnTo>
                  <a:lnTo>
                    <a:pt x="308772" y="68875"/>
                  </a:lnTo>
                  <a:lnTo>
                    <a:pt x="304938" y="85116"/>
                  </a:lnTo>
                  <a:lnTo>
                    <a:pt x="302382" y="101587"/>
                  </a:lnTo>
                  <a:lnTo>
                    <a:pt x="300677" y="118214"/>
                  </a:lnTo>
                  <a:lnTo>
                    <a:pt x="296902" y="149857"/>
                  </a:lnTo>
                  <a:lnTo>
                    <a:pt x="293578" y="176856"/>
                  </a:lnTo>
                  <a:lnTo>
                    <a:pt x="292412" y="197871"/>
                  </a:lnTo>
                  <a:lnTo>
                    <a:pt x="293326" y="200042"/>
                  </a:lnTo>
                  <a:lnTo>
                    <a:pt x="294640" y="200783"/>
                  </a:lnTo>
                  <a:lnTo>
                    <a:pt x="312664" y="180988"/>
                  </a:lnTo>
                  <a:lnTo>
                    <a:pt x="334678" y="154490"/>
                  </a:lnTo>
                  <a:lnTo>
                    <a:pt x="363637" y="125539"/>
                  </a:lnTo>
                  <a:lnTo>
                    <a:pt x="371922" y="118776"/>
                  </a:lnTo>
                  <a:lnTo>
                    <a:pt x="373143" y="116972"/>
                  </a:lnTo>
                  <a:lnTo>
                    <a:pt x="373252" y="115770"/>
                  </a:lnTo>
                  <a:lnTo>
                    <a:pt x="355862" y="132522"/>
                  </a:lnTo>
                  <a:lnTo>
                    <a:pt x="325933" y="152740"/>
                  </a:lnTo>
                  <a:lnTo>
                    <a:pt x="307957" y="167522"/>
                  </a:lnTo>
                  <a:lnTo>
                    <a:pt x="305100" y="171341"/>
                  </a:lnTo>
                  <a:lnTo>
                    <a:pt x="303900" y="174594"/>
                  </a:lnTo>
                  <a:lnTo>
                    <a:pt x="303807" y="177467"/>
                  </a:lnTo>
                  <a:lnTo>
                    <a:pt x="306566" y="180089"/>
                  </a:lnTo>
                  <a:lnTo>
                    <a:pt x="317158" y="184882"/>
                  </a:lnTo>
                  <a:lnTo>
                    <a:pt x="331273" y="185602"/>
                  </a:lnTo>
                  <a:lnTo>
                    <a:pt x="354419" y="183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4930"/>
            <p:cNvSpPr/>
            <p:nvPr>
              <p:custDataLst>
                <p:tags r:id="rId73"/>
              </p:custDataLst>
            </p:nvPr>
          </p:nvSpPr>
          <p:spPr>
            <a:xfrm>
              <a:off x="8229600" y="65532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4931"/>
            <p:cNvSpPr/>
            <p:nvPr>
              <p:custDataLst>
                <p:tags r:id="rId74"/>
              </p:custDataLst>
            </p:nvPr>
          </p:nvSpPr>
          <p:spPr>
            <a:xfrm>
              <a:off x="6785907" y="5970856"/>
              <a:ext cx="69806" cy="176580"/>
            </a:xfrm>
            <a:custGeom>
              <a:avLst/>
              <a:gdLst/>
              <a:ahLst/>
              <a:cxnLst/>
              <a:rect l="0" t="0" r="0" b="0"/>
              <a:pathLst>
                <a:path w="69806" h="176580">
                  <a:moveTo>
                    <a:pt x="27643" y="67994"/>
                  </a:moveTo>
                  <a:lnTo>
                    <a:pt x="27643" y="67994"/>
                  </a:lnTo>
                  <a:lnTo>
                    <a:pt x="22616" y="56061"/>
                  </a:lnTo>
                  <a:lnTo>
                    <a:pt x="22175" y="53689"/>
                  </a:lnTo>
                  <a:lnTo>
                    <a:pt x="21467" y="71571"/>
                  </a:lnTo>
                  <a:lnTo>
                    <a:pt x="21345" y="102685"/>
                  </a:lnTo>
                  <a:lnTo>
                    <a:pt x="21316" y="126451"/>
                  </a:lnTo>
                  <a:lnTo>
                    <a:pt x="21299" y="156889"/>
                  </a:lnTo>
                  <a:lnTo>
                    <a:pt x="21295" y="173669"/>
                  </a:lnTo>
                  <a:lnTo>
                    <a:pt x="20588" y="175839"/>
                  </a:lnTo>
                  <a:lnTo>
                    <a:pt x="19412" y="176579"/>
                  </a:lnTo>
                  <a:lnTo>
                    <a:pt x="17923" y="176368"/>
                  </a:lnTo>
                  <a:lnTo>
                    <a:pt x="9084" y="169327"/>
                  </a:lnTo>
                  <a:lnTo>
                    <a:pt x="899" y="141449"/>
                  </a:lnTo>
                  <a:lnTo>
                    <a:pt x="0" y="113811"/>
                  </a:lnTo>
                  <a:lnTo>
                    <a:pt x="2657" y="83418"/>
                  </a:lnTo>
                  <a:lnTo>
                    <a:pt x="8542" y="53447"/>
                  </a:lnTo>
                  <a:lnTo>
                    <a:pt x="19624" y="29308"/>
                  </a:lnTo>
                  <a:lnTo>
                    <a:pt x="33957" y="11289"/>
                  </a:lnTo>
                  <a:lnTo>
                    <a:pt x="49735" y="929"/>
                  </a:lnTo>
                  <a:lnTo>
                    <a:pt x="55776" y="0"/>
                  </a:lnTo>
                  <a:lnTo>
                    <a:pt x="60509" y="1498"/>
                  </a:lnTo>
                  <a:lnTo>
                    <a:pt x="64370" y="4613"/>
                  </a:lnTo>
                  <a:lnTo>
                    <a:pt x="68661" y="15601"/>
                  </a:lnTo>
                  <a:lnTo>
                    <a:pt x="69805" y="22482"/>
                  </a:lnTo>
                  <a:lnTo>
                    <a:pt x="61669" y="39534"/>
                  </a:lnTo>
                  <a:lnTo>
                    <a:pt x="39135" y="65207"/>
                  </a:lnTo>
                  <a:lnTo>
                    <a:pt x="16351" y="86101"/>
                  </a:lnTo>
                  <a:lnTo>
                    <a:pt x="13765" y="87122"/>
                  </a:lnTo>
                  <a:lnTo>
                    <a:pt x="12041" y="86390"/>
                  </a:lnTo>
                  <a:lnTo>
                    <a:pt x="10891" y="84491"/>
                  </a:lnTo>
                  <a:lnTo>
                    <a:pt x="13377" y="76737"/>
                  </a:lnTo>
                  <a:lnTo>
                    <a:pt x="21293" y="61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8" name="SMARTInkShape-4932"/>
          <p:cNvSpPr/>
          <p:nvPr>
            <p:custDataLst>
              <p:tags r:id="rId1"/>
            </p:custDataLst>
          </p:nvPr>
        </p:nvSpPr>
        <p:spPr>
          <a:xfrm>
            <a:off x="6333293" y="5986228"/>
            <a:ext cx="179757" cy="224073"/>
          </a:xfrm>
          <a:custGeom>
            <a:avLst/>
            <a:gdLst/>
            <a:ahLst/>
            <a:cxnLst/>
            <a:rect l="0" t="0" r="0" b="0"/>
            <a:pathLst>
              <a:path w="179757" h="224073">
                <a:moveTo>
                  <a:pt x="23057" y="20872"/>
                </a:moveTo>
                <a:lnTo>
                  <a:pt x="23057" y="20872"/>
                </a:lnTo>
                <a:lnTo>
                  <a:pt x="26428" y="17501"/>
                </a:lnTo>
                <a:lnTo>
                  <a:pt x="26715" y="16508"/>
                </a:lnTo>
                <a:lnTo>
                  <a:pt x="26201" y="15845"/>
                </a:lnTo>
                <a:lnTo>
                  <a:pt x="25153" y="15405"/>
                </a:lnTo>
                <a:lnTo>
                  <a:pt x="16936" y="28267"/>
                </a:lnTo>
                <a:lnTo>
                  <a:pt x="5565" y="53324"/>
                </a:lnTo>
                <a:lnTo>
                  <a:pt x="0" y="76348"/>
                </a:lnTo>
                <a:lnTo>
                  <a:pt x="1335" y="81845"/>
                </a:lnTo>
                <a:lnTo>
                  <a:pt x="4342" y="86215"/>
                </a:lnTo>
                <a:lnTo>
                  <a:pt x="8464" y="89834"/>
                </a:lnTo>
                <a:lnTo>
                  <a:pt x="14034" y="90835"/>
                </a:lnTo>
                <a:lnTo>
                  <a:pt x="27749" y="88186"/>
                </a:lnTo>
                <a:lnTo>
                  <a:pt x="47965" y="75389"/>
                </a:lnTo>
                <a:lnTo>
                  <a:pt x="67361" y="51449"/>
                </a:lnTo>
                <a:lnTo>
                  <a:pt x="76401" y="32127"/>
                </a:lnTo>
                <a:lnTo>
                  <a:pt x="74847" y="28375"/>
                </a:lnTo>
                <a:lnTo>
                  <a:pt x="70989" y="25874"/>
                </a:lnTo>
                <a:lnTo>
                  <a:pt x="65595" y="24207"/>
                </a:lnTo>
                <a:lnTo>
                  <a:pt x="52075" y="26117"/>
                </a:lnTo>
                <a:lnTo>
                  <a:pt x="37365" y="32375"/>
                </a:lnTo>
                <a:lnTo>
                  <a:pt x="10960" y="52909"/>
                </a:lnTo>
                <a:lnTo>
                  <a:pt x="11465" y="54223"/>
                </a:lnTo>
                <a:lnTo>
                  <a:pt x="19551" y="53804"/>
                </a:lnTo>
                <a:lnTo>
                  <a:pt x="46713" y="46230"/>
                </a:lnTo>
                <a:lnTo>
                  <a:pt x="71436" y="35199"/>
                </a:lnTo>
                <a:lnTo>
                  <a:pt x="98181" y="22301"/>
                </a:lnTo>
                <a:lnTo>
                  <a:pt x="124179" y="11865"/>
                </a:lnTo>
                <a:lnTo>
                  <a:pt x="148604" y="147"/>
                </a:lnTo>
                <a:lnTo>
                  <a:pt x="149794" y="0"/>
                </a:lnTo>
                <a:lnTo>
                  <a:pt x="149882" y="607"/>
                </a:lnTo>
                <a:lnTo>
                  <a:pt x="136218" y="29292"/>
                </a:lnTo>
                <a:lnTo>
                  <a:pt x="126941" y="51384"/>
                </a:lnTo>
                <a:lnTo>
                  <a:pt x="127591" y="53914"/>
                </a:lnTo>
                <a:lnTo>
                  <a:pt x="129435" y="55600"/>
                </a:lnTo>
                <a:lnTo>
                  <a:pt x="132076" y="56723"/>
                </a:lnTo>
                <a:lnTo>
                  <a:pt x="140654" y="54210"/>
                </a:lnTo>
                <a:lnTo>
                  <a:pt x="157384" y="42980"/>
                </a:lnTo>
                <a:lnTo>
                  <a:pt x="175258" y="26964"/>
                </a:lnTo>
                <a:lnTo>
                  <a:pt x="176735" y="24933"/>
                </a:lnTo>
                <a:lnTo>
                  <a:pt x="177015" y="23579"/>
                </a:lnTo>
                <a:lnTo>
                  <a:pt x="176496" y="22677"/>
                </a:lnTo>
                <a:lnTo>
                  <a:pt x="175444" y="22781"/>
                </a:lnTo>
                <a:lnTo>
                  <a:pt x="172394" y="24778"/>
                </a:lnTo>
                <a:lnTo>
                  <a:pt x="163339" y="36610"/>
                </a:lnTo>
                <a:lnTo>
                  <a:pt x="161369" y="49504"/>
                </a:lnTo>
                <a:lnTo>
                  <a:pt x="165854" y="80777"/>
                </a:lnTo>
                <a:lnTo>
                  <a:pt x="177192" y="110473"/>
                </a:lnTo>
                <a:lnTo>
                  <a:pt x="179756" y="128898"/>
                </a:lnTo>
                <a:lnTo>
                  <a:pt x="175251" y="150728"/>
                </a:lnTo>
                <a:lnTo>
                  <a:pt x="164782" y="173836"/>
                </a:lnTo>
                <a:lnTo>
                  <a:pt x="139055" y="204562"/>
                </a:lnTo>
                <a:lnTo>
                  <a:pt x="112617" y="221427"/>
                </a:lnTo>
                <a:lnTo>
                  <a:pt x="108163" y="223014"/>
                </a:lnTo>
                <a:lnTo>
                  <a:pt x="99257" y="2240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7" name="SMARTInkShape-Group1001"/>
          <p:cNvGrpSpPr/>
          <p:nvPr/>
        </p:nvGrpSpPr>
        <p:grpSpPr>
          <a:xfrm>
            <a:off x="4548049" y="5911850"/>
            <a:ext cx="1484452" cy="578230"/>
            <a:chOff x="4548049" y="5911850"/>
            <a:chExt cx="1484452" cy="578230"/>
          </a:xfrm>
        </p:grpSpPr>
        <p:sp>
          <p:nvSpPr>
            <p:cNvPr id="119" name="SMARTInkShape-4933"/>
            <p:cNvSpPr/>
            <p:nvPr>
              <p:custDataLst>
                <p:tags r:id="rId48"/>
              </p:custDataLst>
            </p:nvPr>
          </p:nvSpPr>
          <p:spPr>
            <a:xfrm>
              <a:off x="6001372" y="5969882"/>
              <a:ext cx="24779" cy="68969"/>
            </a:xfrm>
            <a:custGeom>
              <a:avLst/>
              <a:gdLst/>
              <a:ahLst/>
              <a:cxnLst/>
              <a:rect l="0" t="0" r="0" b="0"/>
              <a:pathLst>
                <a:path w="24779" h="68969">
                  <a:moveTo>
                    <a:pt x="24778" y="5468"/>
                  </a:moveTo>
                  <a:lnTo>
                    <a:pt x="24778" y="5468"/>
                  </a:lnTo>
                  <a:lnTo>
                    <a:pt x="24778" y="2097"/>
                  </a:lnTo>
                  <a:lnTo>
                    <a:pt x="24073" y="1104"/>
                  </a:lnTo>
                  <a:lnTo>
                    <a:pt x="22896" y="441"/>
                  </a:lnTo>
                  <a:lnTo>
                    <a:pt x="21407" y="0"/>
                  </a:lnTo>
                  <a:lnTo>
                    <a:pt x="19708" y="1117"/>
                  </a:lnTo>
                  <a:lnTo>
                    <a:pt x="10032" y="16812"/>
                  </a:lnTo>
                  <a:lnTo>
                    <a:pt x="4113" y="30971"/>
                  </a:lnTo>
                  <a:lnTo>
                    <a:pt x="313" y="59293"/>
                  </a:lnTo>
                  <a:lnTo>
                    <a:pt x="0" y="64635"/>
                  </a:lnTo>
                  <a:lnTo>
                    <a:pt x="1910" y="67490"/>
                  </a:lnTo>
                  <a:lnTo>
                    <a:pt x="5299" y="68688"/>
                  </a:lnTo>
                  <a:lnTo>
                    <a:pt x="18428" y="68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4934"/>
            <p:cNvSpPr/>
            <p:nvPr>
              <p:custDataLst>
                <p:tags r:id="rId49"/>
              </p:custDataLst>
            </p:nvPr>
          </p:nvSpPr>
          <p:spPr>
            <a:xfrm>
              <a:off x="5516478" y="5943702"/>
              <a:ext cx="430780" cy="170827"/>
            </a:xfrm>
            <a:custGeom>
              <a:avLst/>
              <a:gdLst/>
              <a:ahLst/>
              <a:cxnLst/>
              <a:rect l="0" t="0" r="0" b="0"/>
              <a:pathLst>
                <a:path w="430780" h="170827">
                  <a:moveTo>
                    <a:pt x="8022" y="44348"/>
                  </a:moveTo>
                  <a:lnTo>
                    <a:pt x="8022" y="44348"/>
                  </a:lnTo>
                  <a:lnTo>
                    <a:pt x="1280" y="51089"/>
                  </a:lnTo>
                  <a:lnTo>
                    <a:pt x="0" y="54487"/>
                  </a:lnTo>
                  <a:lnTo>
                    <a:pt x="459" y="62024"/>
                  </a:lnTo>
                  <a:lnTo>
                    <a:pt x="3014" y="68197"/>
                  </a:lnTo>
                  <a:lnTo>
                    <a:pt x="4683" y="70830"/>
                  </a:lnTo>
                  <a:lnTo>
                    <a:pt x="8618" y="71175"/>
                  </a:lnTo>
                  <a:lnTo>
                    <a:pt x="20517" y="67795"/>
                  </a:lnTo>
                  <a:lnTo>
                    <a:pt x="39712" y="54588"/>
                  </a:lnTo>
                  <a:lnTo>
                    <a:pt x="55433" y="37269"/>
                  </a:lnTo>
                  <a:lnTo>
                    <a:pt x="65657" y="15361"/>
                  </a:lnTo>
                  <a:lnTo>
                    <a:pt x="66201" y="9501"/>
                  </a:lnTo>
                  <a:lnTo>
                    <a:pt x="65153" y="4889"/>
                  </a:lnTo>
                  <a:lnTo>
                    <a:pt x="63043" y="1108"/>
                  </a:lnTo>
                  <a:lnTo>
                    <a:pt x="58813" y="0"/>
                  </a:lnTo>
                  <a:lnTo>
                    <a:pt x="46589" y="2530"/>
                  </a:lnTo>
                  <a:lnTo>
                    <a:pt x="31748" y="15884"/>
                  </a:lnTo>
                  <a:lnTo>
                    <a:pt x="17861" y="36636"/>
                  </a:lnTo>
                  <a:lnTo>
                    <a:pt x="9337" y="62323"/>
                  </a:lnTo>
                  <a:lnTo>
                    <a:pt x="7314" y="91066"/>
                  </a:lnTo>
                  <a:lnTo>
                    <a:pt x="10372" y="96660"/>
                  </a:lnTo>
                  <a:lnTo>
                    <a:pt x="15233" y="100389"/>
                  </a:lnTo>
                  <a:lnTo>
                    <a:pt x="21296" y="102875"/>
                  </a:lnTo>
                  <a:lnTo>
                    <a:pt x="37440" y="99993"/>
                  </a:lnTo>
                  <a:lnTo>
                    <a:pt x="56375" y="90246"/>
                  </a:lnTo>
                  <a:lnTo>
                    <a:pt x="84751" y="64923"/>
                  </a:lnTo>
                  <a:lnTo>
                    <a:pt x="102331" y="36490"/>
                  </a:lnTo>
                  <a:lnTo>
                    <a:pt x="114036" y="10649"/>
                  </a:lnTo>
                  <a:lnTo>
                    <a:pt x="103784" y="41364"/>
                  </a:lnTo>
                  <a:lnTo>
                    <a:pt x="98955" y="66983"/>
                  </a:lnTo>
                  <a:lnTo>
                    <a:pt x="97324" y="91231"/>
                  </a:lnTo>
                  <a:lnTo>
                    <a:pt x="97895" y="93947"/>
                  </a:lnTo>
                  <a:lnTo>
                    <a:pt x="98982" y="95053"/>
                  </a:lnTo>
                  <a:lnTo>
                    <a:pt x="100412" y="95084"/>
                  </a:lnTo>
                  <a:lnTo>
                    <a:pt x="109167" y="85016"/>
                  </a:lnTo>
                  <a:lnTo>
                    <a:pt x="125472" y="58287"/>
                  </a:lnTo>
                  <a:lnTo>
                    <a:pt x="144373" y="35574"/>
                  </a:lnTo>
                  <a:lnTo>
                    <a:pt x="145490" y="37088"/>
                  </a:lnTo>
                  <a:lnTo>
                    <a:pt x="147428" y="63975"/>
                  </a:lnTo>
                  <a:lnTo>
                    <a:pt x="148368" y="87501"/>
                  </a:lnTo>
                  <a:lnTo>
                    <a:pt x="151068" y="94807"/>
                  </a:lnTo>
                  <a:lnTo>
                    <a:pt x="153480" y="97037"/>
                  </a:lnTo>
                  <a:lnTo>
                    <a:pt x="159924" y="99515"/>
                  </a:lnTo>
                  <a:lnTo>
                    <a:pt x="164323" y="98059"/>
                  </a:lnTo>
                  <a:lnTo>
                    <a:pt x="181334" y="84487"/>
                  </a:lnTo>
                  <a:lnTo>
                    <a:pt x="203934" y="58044"/>
                  </a:lnTo>
                  <a:lnTo>
                    <a:pt x="225682" y="26534"/>
                  </a:lnTo>
                  <a:lnTo>
                    <a:pt x="231760" y="12677"/>
                  </a:lnTo>
                  <a:lnTo>
                    <a:pt x="232675" y="8417"/>
                  </a:lnTo>
                  <a:lnTo>
                    <a:pt x="232579" y="5577"/>
                  </a:lnTo>
                  <a:lnTo>
                    <a:pt x="231810" y="3685"/>
                  </a:lnTo>
                  <a:lnTo>
                    <a:pt x="229181" y="5244"/>
                  </a:lnTo>
                  <a:lnTo>
                    <a:pt x="216073" y="21628"/>
                  </a:lnTo>
                  <a:lnTo>
                    <a:pt x="204349" y="47808"/>
                  </a:lnTo>
                  <a:lnTo>
                    <a:pt x="201112" y="65172"/>
                  </a:lnTo>
                  <a:lnTo>
                    <a:pt x="203436" y="78532"/>
                  </a:lnTo>
                  <a:lnTo>
                    <a:pt x="206032" y="84071"/>
                  </a:lnTo>
                  <a:lnTo>
                    <a:pt x="210584" y="87763"/>
                  </a:lnTo>
                  <a:lnTo>
                    <a:pt x="223168" y="91866"/>
                  </a:lnTo>
                  <a:lnTo>
                    <a:pt x="236287" y="89926"/>
                  </a:lnTo>
                  <a:lnTo>
                    <a:pt x="248469" y="83655"/>
                  </a:lnTo>
                  <a:lnTo>
                    <a:pt x="272214" y="56371"/>
                  </a:lnTo>
                  <a:lnTo>
                    <a:pt x="285762" y="34469"/>
                  </a:lnTo>
                  <a:lnTo>
                    <a:pt x="285609" y="34234"/>
                  </a:lnTo>
                  <a:lnTo>
                    <a:pt x="283559" y="35855"/>
                  </a:lnTo>
                  <a:lnTo>
                    <a:pt x="271092" y="65296"/>
                  </a:lnTo>
                  <a:lnTo>
                    <a:pt x="269581" y="73884"/>
                  </a:lnTo>
                  <a:lnTo>
                    <a:pt x="270589" y="76739"/>
                  </a:lnTo>
                  <a:lnTo>
                    <a:pt x="272672" y="78641"/>
                  </a:lnTo>
                  <a:lnTo>
                    <a:pt x="275472" y="79911"/>
                  </a:lnTo>
                  <a:lnTo>
                    <a:pt x="278750" y="79345"/>
                  </a:lnTo>
                  <a:lnTo>
                    <a:pt x="286155" y="74954"/>
                  </a:lnTo>
                  <a:lnTo>
                    <a:pt x="310779" y="43690"/>
                  </a:lnTo>
                  <a:lnTo>
                    <a:pt x="332741" y="18398"/>
                  </a:lnTo>
                  <a:lnTo>
                    <a:pt x="335273" y="17171"/>
                  </a:lnTo>
                  <a:lnTo>
                    <a:pt x="337668" y="17058"/>
                  </a:lnTo>
                  <a:lnTo>
                    <a:pt x="348170" y="18388"/>
                  </a:lnTo>
                  <a:lnTo>
                    <a:pt x="376796" y="18874"/>
                  </a:lnTo>
                  <a:lnTo>
                    <a:pt x="394807" y="18221"/>
                  </a:lnTo>
                  <a:lnTo>
                    <a:pt x="411560" y="13477"/>
                  </a:lnTo>
                  <a:lnTo>
                    <a:pt x="412514" y="12479"/>
                  </a:lnTo>
                  <a:lnTo>
                    <a:pt x="414170" y="7208"/>
                  </a:lnTo>
                  <a:lnTo>
                    <a:pt x="383325" y="38797"/>
                  </a:lnTo>
                  <a:lnTo>
                    <a:pt x="376377" y="51054"/>
                  </a:lnTo>
                  <a:lnTo>
                    <a:pt x="374948" y="55874"/>
                  </a:lnTo>
                  <a:lnTo>
                    <a:pt x="374700" y="59793"/>
                  </a:lnTo>
                  <a:lnTo>
                    <a:pt x="375241" y="63111"/>
                  </a:lnTo>
                  <a:lnTo>
                    <a:pt x="377718" y="64618"/>
                  </a:lnTo>
                  <a:lnTo>
                    <a:pt x="386114" y="64410"/>
                  </a:lnTo>
                  <a:lnTo>
                    <a:pt x="396902" y="58203"/>
                  </a:lnTo>
                  <a:lnTo>
                    <a:pt x="417703" y="36972"/>
                  </a:lnTo>
                  <a:lnTo>
                    <a:pt x="422935" y="26723"/>
                  </a:lnTo>
                  <a:lnTo>
                    <a:pt x="426295" y="15389"/>
                  </a:lnTo>
                  <a:lnTo>
                    <a:pt x="426571" y="15869"/>
                  </a:lnTo>
                  <a:lnTo>
                    <a:pt x="427089" y="42200"/>
                  </a:lnTo>
                  <a:lnTo>
                    <a:pt x="427116" y="72695"/>
                  </a:lnTo>
                  <a:lnTo>
                    <a:pt x="430779" y="101531"/>
                  </a:lnTo>
                  <a:lnTo>
                    <a:pt x="427108" y="124712"/>
                  </a:lnTo>
                  <a:lnTo>
                    <a:pt x="417397" y="144595"/>
                  </a:lnTo>
                  <a:lnTo>
                    <a:pt x="405583" y="159031"/>
                  </a:lnTo>
                  <a:lnTo>
                    <a:pt x="397323" y="165403"/>
                  </a:lnTo>
                  <a:lnTo>
                    <a:pt x="387066" y="168706"/>
                  </a:lnTo>
                  <a:lnTo>
                    <a:pt x="366606" y="170826"/>
                  </a:lnTo>
                  <a:lnTo>
                    <a:pt x="363495" y="170295"/>
                  </a:lnTo>
                  <a:lnTo>
                    <a:pt x="361421" y="169235"/>
                  </a:lnTo>
                  <a:lnTo>
                    <a:pt x="357272" y="1649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4935"/>
            <p:cNvSpPr/>
            <p:nvPr>
              <p:custDataLst>
                <p:tags r:id="rId50"/>
              </p:custDataLst>
            </p:nvPr>
          </p:nvSpPr>
          <p:spPr>
            <a:xfrm>
              <a:off x="5994400" y="5911850"/>
              <a:ext cx="38101" cy="38101"/>
            </a:xfrm>
            <a:custGeom>
              <a:avLst/>
              <a:gdLst/>
              <a:ahLst/>
              <a:cxnLst/>
              <a:rect l="0" t="0" r="0" b="0"/>
              <a:pathLst>
                <a:path w="38101" h="38101">
                  <a:moveTo>
                    <a:pt x="38100" y="38100"/>
                  </a:moveTo>
                  <a:lnTo>
                    <a:pt x="38100" y="38100"/>
                  </a:lnTo>
                  <a:lnTo>
                    <a:pt x="14232" y="1108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4936"/>
            <p:cNvSpPr/>
            <p:nvPr>
              <p:custDataLst>
                <p:tags r:id="rId51"/>
              </p:custDataLst>
            </p:nvPr>
          </p:nvSpPr>
          <p:spPr>
            <a:xfrm>
              <a:off x="4548049" y="6154033"/>
              <a:ext cx="1398453" cy="109707"/>
            </a:xfrm>
            <a:custGeom>
              <a:avLst/>
              <a:gdLst/>
              <a:ahLst/>
              <a:cxnLst/>
              <a:rect l="0" t="0" r="0" b="0"/>
              <a:pathLst>
                <a:path w="1398453" h="109707">
                  <a:moveTo>
                    <a:pt x="23951" y="5467"/>
                  </a:moveTo>
                  <a:lnTo>
                    <a:pt x="23951" y="5467"/>
                  </a:lnTo>
                  <a:lnTo>
                    <a:pt x="7549" y="0"/>
                  </a:lnTo>
                  <a:lnTo>
                    <a:pt x="5961" y="411"/>
                  </a:lnTo>
                  <a:lnTo>
                    <a:pt x="2314" y="2749"/>
                  </a:lnTo>
                  <a:lnTo>
                    <a:pt x="224" y="9904"/>
                  </a:lnTo>
                  <a:lnTo>
                    <a:pt x="0" y="20844"/>
                  </a:lnTo>
                  <a:lnTo>
                    <a:pt x="4546" y="43576"/>
                  </a:lnTo>
                  <a:lnTo>
                    <a:pt x="10858" y="62386"/>
                  </a:lnTo>
                  <a:lnTo>
                    <a:pt x="22130" y="78742"/>
                  </a:lnTo>
                  <a:lnTo>
                    <a:pt x="29087" y="86067"/>
                  </a:lnTo>
                  <a:lnTo>
                    <a:pt x="49988" y="96087"/>
                  </a:lnTo>
                  <a:lnTo>
                    <a:pt x="76445" y="101482"/>
                  </a:lnTo>
                  <a:lnTo>
                    <a:pt x="107019" y="101527"/>
                  </a:lnTo>
                  <a:lnTo>
                    <a:pt x="123779" y="99847"/>
                  </a:lnTo>
                  <a:lnTo>
                    <a:pt x="141304" y="97314"/>
                  </a:lnTo>
                  <a:lnTo>
                    <a:pt x="159336" y="94215"/>
                  </a:lnTo>
                  <a:lnTo>
                    <a:pt x="177708" y="90738"/>
                  </a:lnTo>
                  <a:lnTo>
                    <a:pt x="196306" y="87009"/>
                  </a:lnTo>
                  <a:lnTo>
                    <a:pt x="215054" y="83111"/>
                  </a:lnTo>
                  <a:lnTo>
                    <a:pt x="233903" y="79102"/>
                  </a:lnTo>
                  <a:lnTo>
                    <a:pt x="252819" y="75018"/>
                  </a:lnTo>
                  <a:lnTo>
                    <a:pt x="271780" y="70885"/>
                  </a:lnTo>
                  <a:lnTo>
                    <a:pt x="291476" y="66012"/>
                  </a:lnTo>
                  <a:lnTo>
                    <a:pt x="311662" y="60647"/>
                  </a:lnTo>
                  <a:lnTo>
                    <a:pt x="332175" y="54954"/>
                  </a:lnTo>
                  <a:lnTo>
                    <a:pt x="352200" y="50452"/>
                  </a:lnTo>
                  <a:lnTo>
                    <a:pt x="371901" y="46746"/>
                  </a:lnTo>
                  <a:lnTo>
                    <a:pt x="391384" y="43569"/>
                  </a:lnTo>
                  <a:lnTo>
                    <a:pt x="410017" y="40746"/>
                  </a:lnTo>
                  <a:lnTo>
                    <a:pt x="428084" y="38160"/>
                  </a:lnTo>
                  <a:lnTo>
                    <a:pt x="445773" y="35728"/>
                  </a:lnTo>
                  <a:lnTo>
                    <a:pt x="476716" y="33028"/>
                  </a:lnTo>
                  <a:lnTo>
                    <a:pt x="504581" y="32533"/>
                  </a:lnTo>
                  <a:lnTo>
                    <a:pt x="531075" y="34665"/>
                  </a:lnTo>
                  <a:lnTo>
                    <a:pt x="556961" y="36083"/>
                  </a:lnTo>
                  <a:lnTo>
                    <a:pt x="587810" y="38762"/>
                  </a:lnTo>
                  <a:lnTo>
                    <a:pt x="599816" y="42843"/>
                  </a:lnTo>
                  <a:lnTo>
                    <a:pt x="607505" y="49360"/>
                  </a:lnTo>
                  <a:lnTo>
                    <a:pt x="608425" y="53780"/>
                  </a:lnTo>
                  <a:lnTo>
                    <a:pt x="599581" y="82175"/>
                  </a:lnTo>
                  <a:lnTo>
                    <a:pt x="592608" y="96323"/>
                  </a:lnTo>
                  <a:lnTo>
                    <a:pt x="592850" y="97787"/>
                  </a:lnTo>
                  <a:lnTo>
                    <a:pt x="593717" y="98764"/>
                  </a:lnTo>
                  <a:lnTo>
                    <a:pt x="600324" y="97968"/>
                  </a:lnTo>
                  <a:lnTo>
                    <a:pt x="625185" y="91707"/>
                  </a:lnTo>
                  <a:lnTo>
                    <a:pt x="655767" y="82369"/>
                  </a:lnTo>
                  <a:lnTo>
                    <a:pt x="681289" y="78451"/>
                  </a:lnTo>
                  <a:lnTo>
                    <a:pt x="711213" y="76004"/>
                  </a:lnTo>
                  <a:lnTo>
                    <a:pt x="729070" y="74364"/>
                  </a:lnTo>
                  <a:lnTo>
                    <a:pt x="748030" y="72565"/>
                  </a:lnTo>
                  <a:lnTo>
                    <a:pt x="769137" y="71365"/>
                  </a:lnTo>
                  <a:lnTo>
                    <a:pt x="791675" y="70566"/>
                  </a:lnTo>
                  <a:lnTo>
                    <a:pt x="815167" y="70033"/>
                  </a:lnTo>
                  <a:lnTo>
                    <a:pt x="840707" y="69678"/>
                  </a:lnTo>
                  <a:lnTo>
                    <a:pt x="867610" y="69441"/>
                  </a:lnTo>
                  <a:lnTo>
                    <a:pt x="895424" y="69283"/>
                  </a:lnTo>
                  <a:lnTo>
                    <a:pt x="923844" y="70589"/>
                  </a:lnTo>
                  <a:lnTo>
                    <a:pt x="952670" y="72870"/>
                  </a:lnTo>
                  <a:lnTo>
                    <a:pt x="981763" y="75802"/>
                  </a:lnTo>
                  <a:lnTo>
                    <a:pt x="1011036" y="78463"/>
                  </a:lnTo>
                  <a:lnTo>
                    <a:pt x="1040431" y="80941"/>
                  </a:lnTo>
                  <a:lnTo>
                    <a:pt x="1069904" y="83299"/>
                  </a:lnTo>
                  <a:lnTo>
                    <a:pt x="1098725" y="86285"/>
                  </a:lnTo>
                  <a:lnTo>
                    <a:pt x="1127112" y="89684"/>
                  </a:lnTo>
                  <a:lnTo>
                    <a:pt x="1155208" y="93361"/>
                  </a:lnTo>
                  <a:lnTo>
                    <a:pt x="1181700" y="96519"/>
                  </a:lnTo>
                  <a:lnTo>
                    <a:pt x="1207123" y="99329"/>
                  </a:lnTo>
                  <a:lnTo>
                    <a:pt x="1231832" y="101908"/>
                  </a:lnTo>
                  <a:lnTo>
                    <a:pt x="1256772" y="104333"/>
                  </a:lnTo>
                  <a:lnTo>
                    <a:pt x="1281865" y="106655"/>
                  </a:lnTo>
                  <a:lnTo>
                    <a:pt x="1307060" y="108909"/>
                  </a:lnTo>
                  <a:lnTo>
                    <a:pt x="1328796" y="109706"/>
                  </a:lnTo>
                  <a:lnTo>
                    <a:pt x="1348225" y="109532"/>
                  </a:lnTo>
                  <a:lnTo>
                    <a:pt x="1378751" y="106751"/>
                  </a:lnTo>
                  <a:lnTo>
                    <a:pt x="1394670" y="100812"/>
                  </a:lnTo>
                  <a:lnTo>
                    <a:pt x="1397787" y="96547"/>
                  </a:lnTo>
                  <a:lnTo>
                    <a:pt x="1398452" y="91587"/>
                  </a:lnTo>
                  <a:lnTo>
                    <a:pt x="1397485" y="86164"/>
                  </a:lnTo>
                  <a:lnTo>
                    <a:pt x="1388885" y="76374"/>
                  </a:lnTo>
                  <a:lnTo>
                    <a:pt x="1370151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937"/>
            <p:cNvSpPr/>
            <p:nvPr>
              <p:custDataLst>
                <p:tags r:id="rId52"/>
              </p:custDataLst>
            </p:nvPr>
          </p:nvSpPr>
          <p:spPr>
            <a:xfrm>
              <a:off x="4788498" y="6320179"/>
              <a:ext cx="101003" cy="162115"/>
            </a:xfrm>
            <a:custGeom>
              <a:avLst/>
              <a:gdLst/>
              <a:ahLst/>
              <a:cxnLst/>
              <a:rect l="0" t="0" r="0" b="0"/>
              <a:pathLst>
                <a:path w="101003" h="162115">
                  <a:moveTo>
                    <a:pt x="18452" y="29821"/>
                  </a:moveTo>
                  <a:lnTo>
                    <a:pt x="18452" y="29821"/>
                  </a:lnTo>
                  <a:lnTo>
                    <a:pt x="18452" y="16337"/>
                  </a:lnTo>
                  <a:lnTo>
                    <a:pt x="17041" y="11659"/>
                  </a:lnTo>
                  <a:lnTo>
                    <a:pt x="7517" y="0"/>
                  </a:lnTo>
                  <a:lnTo>
                    <a:pt x="6929" y="769"/>
                  </a:lnTo>
                  <a:lnTo>
                    <a:pt x="5984" y="23428"/>
                  </a:lnTo>
                  <a:lnTo>
                    <a:pt x="5150" y="49559"/>
                  </a:lnTo>
                  <a:lnTo>
                    <a:pt x="2427" y="77634"/>
                  </a:lnTo>
                  <a:lnTo>
                    <a:pt x="746" y="104693"/>
                  </a:lnTo>
                  <a:lnTo>
                    <a:pt x="0" y="128714"/>
                  </a:lnTo>
                  <a:lnTo>
                    <a:pt x="285" y="152727"/>
                  </a:lnTo>
                  <a:lnTo>
                    <a:pt x="2852" y="161586"/>
                  </a:lnTo>
                  <a:lnTo>
                    <a:pt x="5230" y="162114"/>
                  </a:lnTo>
                  <a:lnTo>
                    <a:pt x="8226" y="160350"/>
                  </a:lnTo>
                  <a:lnTo>
                    <a:pt x="21067" y="143990"/>
                  </a:lnTo>
                  <a:lnTo>
                    <a:pt x="38276" y="118682"/>
                  </a:lnTo>
                  <a:lnTo>
                    <a:pt x="62873" y="87227"/>
                  </a:lnTo>
                  <a:lnTo>
                    <a:pt x="68412" y="76117"/>
                  </a:lnTo>
                  <a:lnTo>
                    <a:pt x="62261" y="81560"/>
                  </a:lnTo>
                  <a:lnTo>
                    <a:pt x="42471" y="106886"/>
                  </a:lnTo>
                  <a:lnTo>
                    <a:pt x="27215" y="132931"/>
                  </a:lnTo>
                  <a:lnTo>
                    <a:pt x="25404" y="145263"/>
                  </a:lnTo>
                  <a:lnTo>
                    <a:pt x="27320" y="149821"/>
                  </a:lnTo>
                  <a:lnTo>
                    <a:pt x="35093" y="156767"/>
                  </a:lnTo>
                  <a:lnTo>
                    <a:pt x="47485" y="158443"/>
                  </a:lnTo>
                  <a:lnTo>
                    <a:pt x="63105" y="155425"/>
                  </a:lnTo>
                  <a:lnTo>
                    <a:pt x="101002" y="137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4938"/>
            <p:cNvSpPr/>
            <p:nvPr>
              <p:custDataLst>
                <p:tags r:id="rId53"/>
              </p:custDataLst>
            </p:nvPr>
          </p:nvSpPr>
          <p:spPr>
            <a:xfrm>
              <a:off x="4911813" y="6333929"/>
              <a:ext cx="81903" cy="133363"/>
            </a:xfrm>
            <a:custGeom>
              <a:avLst/>
              <a:gdLst/>
              <a:ahLst/>
              <a:cxnLst/>
              <a:rect l="0" t="0" r="0" b="0"/>
              <a:pathLst>
                <a:path w="81903" h="133363">
                  <a:moveTo>
                    <a:pt x="15787" y="3371"/>
                  </a:moveTo>
                  <a:lnTo>
                    <a:pt x="15787" y="3371"/>
                  </a:lnTo>
                  <a:lnTo>
                    <a:pt x="12416" y="0"/>
                  </a:lnTo>
                  <a:lnTo>
                    <a:pt x="11423" y="418"/>
                  </a:lnTo>
                  <a:lnTo>
                    <a:pt x="6327" y="25072"/>
                  </a:lnTo>
                  <a:lnTo>
                    <a:pt x="4047" y="53467"/>
                  </a:lnTo>
                  <a:lnTo>
                    <a:pt x="0" y="84223"/>
                  </a:lnTo>
                  <a:lnTo>
                    <a:pt x="1951" y="99512"/>
                  </a:lnTo>
                  <a:lnTo>
                    <a:pt x="11329" y="120826"/>
                  </a:lnTo>
                  <a:lnTo>
                    <a:pt x="14932" y="123302"/>
                  </a:lnTo>
                  <a:lnTo>
                    <a:pt x="24579" y="124172"/>
                  </a:lnTo>
                  <a:lnTo>
                    <a:pt x="35921" y="118443"/>
                  </a:lnTo>
                  <a:lnTo>
                    <a:pt x="47314" y="108137"/>
                  </a:lnTo>
                  <a:lnTo>
                    <a:pt x="67140" y="77148"/>
                  </a:lnTo>
                  <a:lnTo>
                    <a:pt x="71220" y="69916"/>
                  </a:lnTo>
                  <a:lnTo>
                    <a:pt x="65803" y="94901"/>
                  </a:lnTo>
                  <a:lnTo>
                    <a:pt x="63417" y="109668"/>
                  </a:lnTo>
                  <a:lnTo>
                    <a:pt x="64707" y="123286"/>
                  </a:lnTo>
                  <a:lnTo>
                    <a:pt x="67633" y="130750"/>
                  </a:lnTo>
                  <a:lnTo>
                    <a:pt x="69401" y="132740"/>
                  </a:lnTo>
                  <a:lnTo>
                    <a:pt x="71285" y="133362"/>
                  </a:lnTo>
                  <a:lnTo>
                    <a:pt x="73247" y="133070"/>
                  </a:lnTo>
                  <a:lnTo>
                    <a:pt x="75261" y="132171"/>
                  </a:lnTo>
                  <a:lnTo>
                    <a:pt x="79379" y="125526"/>
                  </a:lnTo>
                  <a:lnTo>
                    <a:pt x="81465" y="120791"/>
                  </a:lnTo>
                  <a:lnTo>
                    <a:pt x="81902" y="111767"/>
                  </a:lnTo>
                  <a:lnTo>
                    <a:pt x="81030" y="107386"/>
                  </a:lnTo>
                  <a:lnTo>
                    <a:pt x="74417" y="98754"/>
                  </a:lnTo>
                  <a:lnTo>
                    <a:pt x="62557" y="89723"/>
                  </a:lnTo>
                  <a:lnTo>
                    <a:pt x="59666" y="88457"/>
                  </a:lnTo>
                  <a:lnTo>
                    <a:pt x="58446" y="86905"/>
                  </a:lnTo>
                  <a:lnTo>
                    <a:pt x="58337" y="85166"/>
                  </a:lnTo>
                  <a:lnTo>
                    <a:pt x="60237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4939"/>
            <p:cNvSpPr/>
            <p:nvPr>
              <p:custDataLst>
                <p:tags r:id="rId54"/>
              </p:custDataLst>
            </p:nvPr>
          </p:nvSpPr>
          <p:spPr>
            <a:xfrm>
              <a:off x="5028519" y="6359329"/>
              <a:ext cx="64182" cy="130751"/>
            </a:xfrm>
            <a:custGeom>
              <a:avLst/>
              <a:gdLst/>
              <a:ahLst/>
              <a:cxnLst/>
              <a:rect l="0" t="0" r="0" b="0"/>
              <a:pathLst>
                <a:path w="64182" h="130751">
                  <a:moveTo>
                    <a:pt x="64181" y="3371"/>
                  </a:moveTo>
                  <a:lnTo>
                    <a:pt x="64181" y="3371"/>
                  </a:lnTo>
                  <a:lnTo>
                    <a:pt x="57439" y="0"/>
                  </a:lnTo>
                  <a:lnTo>
                    <a:pt x="48484" y="226"/>
                  </a:lnTo>
                  <a:lnTo>
                    <a:pt x="43133" y="1275"/>
                  </a:lnTo>
                  <a:lnTo>
                    <a:pt x="31543" y="9965"/>
                  </a:lnTo>
                  <a:lnTo>
                    <a:pt x="10227" y="38540"/>
                  </a:lnTo>
                  <a:lnTo>
                    <a:pt x="6805" y="52869"/>
                  </a:lnTo>
                  <a:lnTo>
                    <a:pt x="6880" y="59652"/>
                  </a:lnTo>
                  <a:lnTo>
                    <a:pt x="8342" y="64175"/>
                  </a:lnTo>
                  <a:lnTo>
                    <a:pt x="10727" y="67190"/>
                  </a:lnTo>
                  <a:lnTo>
                    <a:pt x="17140" y="70541"/>
                  </a:lnTo>
                  <a:lnTo>
                    <a:pt x="36880" y="76239"/>
                  </a:lnTo>
                  <a:lnTo>
                    <a:pt x="38925" y="78761"/>
                  </a:lnTo>
                  <a:lnTo>
                    <a:pt x="39583" y="81853"/>
                  </a:lnTo>
                  <a:lnTo>
                    <a:pt x="39316" y="85325"/>
                  </a:lnTo>
                  <a:lnTo>
                    <a:pt x="24383" y="109766"/>
                  </a:lnTo>
                  <a:lnTo>
                    <a:pt x="7114" y="127764"/>
                  </a:lnTo>
                  <a:lnTo>
                    <a:pt x="2853" y="130750"/>
                  </a:lnTo>
                  <a:lnTo>
                    <a:pt x="717" y="130624"/>
                  </a:lnTo>
                  <a:lnTo>
                    <a:pt x="0" y="128422"/>
                  </a:lnTo>
                  <a:lnTo>
                    <a:pt x="681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4940"/>
            <p:cNvSpPr/>
            <p:nvPr>
              <p:custDataLst>
                <p:tags r:id="rId55"/>
              </p:custDataLst>
            </p:nvPr>
          </p:nvSpPr>
          <p:spPr>
            <a:xfrm>
              <a:off x="5112575" y="6349684"/>
              <a:ext cx="189676" cy="125447"/>
            </a:xfrm>
            <a:custGeom>
              <a:avLst/>
              <a:gdLst/>
              <a:ahLst/>
              <a:cxnLst/>
              <a:rect l="0" t="0" r="0" b="0"/>
              <a:pathLst>
                <a:path w="189676" h="125447">
                  <a:moveTo>
                    <a:pt x="11875" y="51116"/>
                  </a:moveTo>
                  <a:lnTo>
                    <a:pt x="11875" y="51116"/>
                  </a:lnTo>
                  <a:lnTo>
                    <a:pt x="42649" y="20342"/>
                  </a:lnTo>
                  <a:lnTo>
                    <a:pt x="53069" y="8510"/>
                  </a:lnTo>
                  <a:lnTo>
                    <a:pt x="54860" y="4368"/>
                  </a:lnTo>
                  <a:lnTo>
                    <a:pt x="55348" y="900"/>
                  </a:lnTo>
                  <a:lnTo>
                    <a:pt x="53557" y="0"/>
                  </a:lnTo>
                  <a:lnTo>
                    <a:pt x="45923" y="2762"/>
                  </a:lnTo>
                  <a:lnTo>
                    <a:pt x="26353" y="18994"/>
                  </a:lnTo>
                  <a:lnTo>
                    <a:pt x="9423" y="41676"/>
                  </a:lnTo>
                  <a:lnTo>
                    <a:pt x="5611" y="54211"/>
                  </a:lnTo>
                  <a:lnTo>
                    <a:pt x="5582" y="59529"/>
                  </a:lnTo>
                  <a:lnTo>
                    <a:pt x="7680" y="63780"/>
                  </a:lnTo>
                  <a:lnTo>
                    <a:pt x="15655" y="70385"/>
                  </a:lnTo>
                  <a:lnTo>
                    <a:pt x="26255" y="73791"/>
                  </a:lnTo>
                  <a:lnTo>
                    <a:pt x="46936" y="75976"/>
                  </a:lnTo>
                  <a:lnTo>
                    <a:pt x="49360" y="77568"/>
                  </a:lnTo>
                  <a:lnTo>
                    <a:pt x="50270" y="80039"/>
                  </a:lnTo>
                  <a:lnTo>
                    <a:pt x="50172" y="83099"/>
                  </a:lnTo>
                  <a:lnTo>
                    <a:pt x="44418" y="90259"/>
                  </a:lnTo>
                  <a:lnTo>
                    <a:pt x="13269" y="117852"/>
                  </a:lnTo>
                  <a:lnTo>
                    <a:pt x="1959" y="125446"/>
                  </a:lnTo>
                  <a:lnTo>
                    <a:pt x="1031" y="125364"/>
                  </a:lnTo>
                  <a:lnTo>
                    <a:pt x="412" y="124603"/>
                  </a:lnTo>
                  <a:lnTo>
                    <a:pt x="0" y="123391"/>
                  </a:lnTo>
                  <a:lnTo>
                    <a:pt x="5186" y="120162"/>
                  </a:lnTo>
                  <a:lnTo>
                    <a:pt x="29133" y="108969"/>
                  </a:lnTo>
                  <a:lnTo>
                    <a:pt x="56185" y="93893"/>
                  </a:lnTo>
                  <a:lnTo>
                    <a:pt x="86544" y="76020"/>
                  </a:lnTo>
                  <a:lnTo>
                    <a:pt x="104398" y="60690"/>
                  </a:lnTo>
                  <a:lnTo>
                    <a:pt x="109440" y="51608"/>
                  </a:lnTo>
                  <a:lnTo>
                    <a:pt x="110784" y="47210"/>
                  </a:lnTo>
                  <a:lnTo>
                    <a:pt x="110271" y="44278"/>
                  </a:lnTo>
                  <a:lnTo>
                    <a:pt x="108517" y="42325"/>
                  </a:lnTo>
                  <a:lnTo>
                    <a:pt x="105936" y="41022"/>
                  </a:lnTo>
                  <a:lnTo>
                    <a:pt x="102099" y="42269"/>
                  </a:lnTo>
                  <a:lnTo>
                    <a:pt x="92191" y="49301"/>
                  </a:lnTo>
                  <a:lnTo>
                    <a:pt x="81455" y="65159"/>
                  </a:lnTo>
                  <a:lnTo>
                    <a:pt x="76576" y="88776"/>
                  </a:lnTo>
                  <a:lnTo>
                    <a:pt x="75909" y="98663"/>
                  </a:lnTo>
                  <a:lnTo>
                    <a:pt x="77848" y="101158"/>
                  </a:lnTo>
                  <a:lnTo>
                    <a:pt x="81256" y="102116"/>
                  </a:lnTo>
                  <a:lnTo>
                    <a:pt x="85646" y="102049"/>
                  </a:lnTo>
                  <a:lnTo>
                    <a:pt x="101937" y="95213"/>
                  </a:lnTo>
                  <a:lnTo>
                    <a:pt x="132235" y="69969"/>
                  </a:lnTo>
                  <a:lnTo>
                    <a:pt x="134448" y="70035"/>
                  </a:lnTo>
                  <a:lnTo>
                    <a:pt x="135924" y="72195"/>
                  </a:lnTo>
                  <a:lnTo>
                    <a:pt x="136908" y="75752"/>
                  </a:lnTo>
                  <a:lnTo>
                    <a:pt x="136119" y="83468"/>
                  </a:lnTo>
                  <a:lnTo>
                    <a:pt x="134921" y="87501"/>
                  </a:lnTo>
                  <a:lnTo>
                    <a:pt x="135533" y="90894"/>
                  </a:lnTo>
                  <a:lnTo>
                    <a:pt x="137353" y="93863"/>
                  </a:lnTo>
                  <a:lnTo>
                    <a:pt x="139977" y="96547"/>
                  </a:lnTo>
                  <a:lnTo>
                    <a:pt x="143843" y="97631"/>
                  </a:lnTo>
                  <a:lnTo>
                    <a:pt x="153783" y="96954"/>
                  </a:lnTo>
                  <a:lnTo>
                    <a:pt x="189675" y="76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1002"/>
          <p:cNvGrpSpPr/>
          <p:nvPr/>
        </p:nvGrpSpPr>
        <p:grpSpPr>
          <a:xfrm>
            <a:off x="4592872" y="5866495"/>
            <a:ext cx="785579" cy="201808"/>
            <a:chOff x="4592872" y="5866495"/>
            <a:chExt cx="785579" cy="201808"/>
          </a:xfrm>
        </p:grpSpPr>
        <p:sp>
          <p:nvSpPr>
            <p:cNvPr id="128" name="SMARTInkShape-4941"/>
            <p:cNvSpPr/>
            <p:nvPr>
              <p:custDataLst>
                <p:tags r:id="rId42"/>
              </p:custDataLst>
            </p:nvPr>
          </p:nvSpPr>
          <p:spPr>
            <a:xfrm>
              <a:off x="5285436" y="5868283"/>
              <a:ext cx="93015" cy="164218"/>
            </a:xfrm>
            <a:custGeom>
              <a:avLst/>
              <a:gdLst/>
              <a:ahLst/>
              <a:cxnLst/>
              <a:rect l="0" t="0" r="0" b="0"/>
              <a:pathLst>
                <a:path w="93015" h="164218">
                  <a:moveTo>
                    <a:pt x="29514" y="5467"/>
                  </a:moveTo>
                  <a:lnTo>
                    <a:pt x="29514" y="5467"/>
                  </a:lnTo>
                  <a:lnTo>
                    <a:pt x="24046" y="0"/>
                  </a:lnTo>
                  <a:lnTo>
                    <a:pt x="21927" y="26049"/>
                  </a:lnTo>
                  <a:lnTo>
                    <a:pt x="16499" y="50128"/>
                  </a:lnTo>
                  <a:lnTo>
                    <a:pt x="9384" y="75411"/>
                  </a:lnTo>
                  <a:lnTo>
                    <a:pt x="2928" y="99347"/>
                  </a:lnTo>
                  <a:lnTo>
                    <a:pt x="0" y="127279"/>
                  </a:lnTo>
                  <a:lnTo>
                    <a:pt x="1815" y="139805"/>
                  </a:lnTo>
                  <a:lnTo>
                    <a:pt x="6109" y="142297"/>
                  </a:lnTo>
                  <a:lnTo>
                    <a:pt x="20288" y="141304"/>
                  </a:lnTo>
                  <a:lnTo>
                    <a:pt x="36467" y="132396"/>
                  </a:lnTo>
                  <a:lnTo>
                    <a:pt x="66479" y="110423"/>
                  </a:lnTo>
                  <a:lnTo>
                    <a:pt x="72283" y="105031"/>
                  </a:lnTo>
                  <a:lnTo>
                    <a:pt x="72844" y="103593"/>
                  </a:lnTo>
                  <a:lnTo>
                    <a:pt x="63519" y="115053"/>
                  </a:lnTo>
                  <a:lnTo>
                    <a:pt x="58739" y="128725"/>
                  </a:lnTo>
                  <a:lnTo>
                    <a:pt x="57464" y="136323"/>
                  </a:lnTo>
                  <a:lnTo>
                    <a:pt x="59811" y="148526"/>
                  </a:lnTo>
                  <a:lnTo>
                    <a:pt x="62411" y="153756"/>
                  </a:lnTo>
                  <a:lnTo>
                    <a:pt x="66968" y="157243"/>
                  </a:lnTo>
                  <a:lnTo>
                    <a:pt x="93014" y="164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4942"/>
            <p:cNvSpPr/>
            <p:nvPr>
              <p:custDataLst>
                <p:tags r:id="rId43"/>
              </p:custDataLst>
            </p:nvPr>
          </p:nvSpPr>
          <p:spPr>
            <a:xfrm>
              <a:off x="5194300" y="5944483"/>
              <a:ext cx="41746" cy="117344"/>
            </a:xfrm>
            <a:custGeom>
              <a:avLst/>
              <a:gdLst/>
              <a:ahLst/>
              <a:cxnLst/>
              <a:rect l="0" t="0" r="0" b="0"/>
              <a:pathLst>
                <a:path w="41746" h="117344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1048" y="4662"/>
                  </a:lnTo>
                  <a:lnTo>
                    <a:pt x="41745" y="5396"/>
                  </a:lnTo>
                  <a:lnTo>
                    <a:pt x="37603" y="9199"/>
                  </a:lnTo>
                  <a:lnTo>
                    <a:pt x="29413" y="16297"/>
                  </a:lnTo>
                  <a:lnTo>
                    <a:pt x="18279" y="31489"/>
                  </a:lnTo>
                  <a:lnTo>
                    <a:pt x="15180" y="40786"/>
                  </a:lnTo>
                  <a:lnTo>
                    <a:pt x="15060" y="44535"/>
                  </a:lnTo>
                  <a:lnTo>
                    <a:pt x="16806" y="50582"/>
                  </a:lnTo>
                  <a:lnTo>
                    <a:pt x="24382" y="60919"/>
                  </a:lnTo>
                  <a:lnTo>
                    <a:pt x="34114" y="72540"/>
                  </a:lnTo>
                  <a:lnTo>
                    <a:pt x="39386" y="83255"/>
                  </a:lnTo>
                  <a:lnTo>
                    <a:pt x="39663" y="88370"/>
                  </a:lnTo>
                  <a:lnTo>
                    <a:pt x="36207" y="97817"/>
                  </a:lnTo>
                  <a:lnTo>
                    <a:pt x="26329" y="111068"/>
                  </a:lnTo>
                  <a:lnTo>
                    <a:pt x="20403" y="115901"/>
                  </a:lnTo>
                  <a:lnTo>
                    <a:pt x="17835" y="117190"/>
                  </a:lnTo>
                  <a:lnTo>
                    <a:pt x="15418" y="117343"/>
                  </a:lnTo>
                  <a:lnTo>
                    <a:pt x="10851" y="115632"/>
                  </a:lnTo>
                  <a:lnTo>
                    <a:pt x="10056" y="112777"/>
                  </a:lnTo>
                  <a:lnTo>
                    <a:pt x="1270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4943"/>
            <p:cNvSpPr/>
            <p:nvPr>
              <p:custDataLst>
                <p:tags r:id="rId44"/>
              </p:custDataLst>
            </p:nvPr>
          </p:nvSpPr>
          <p:spPr>
            <a:xfrm>
              <a:off x="5055960" y="5866495"/>
              <a:ext cx="88532" cy="188460"/>
            </a:xfrm>
            <a:custGeom>
              <a:avLst/>
              <a:gdLst/>
              <a:ahLst/>
              <a:cxnLst/>
              <a:rect l="0" t="0" r="0" b="0"/>
              <a:pathLst>
                <a:path w="88532" h="188460">
                  <a:moveTo>
                    <a:pt x="49440" y="45355"/>
                  </a:moveTo>
                  <a:lnTo>
                    <a:pt x="49440" y="45355"/>
                  </a:lnTo>
                  <a:lnTo>
                    <a:pt x="53099" y="22124"/>
                  </a:lnTo>
                  <a:lnTo>
                    <a:pt x="50061" y="607"/>
                  </a:lnTo>
                  <a:lnTo>
                    <a:pt x="48443" y="0"/>
                  </a:lnTo>
                  <a:lnTo>
                    <a:pt x="42881" y="3090"/>
                  </a:lnTo>
                  <a:lnTo>
                    <a:pt x="31818" y="29618"/>
                  </a:lnTo>
                  <a:lnTo>
                    <a:pt x="23734" y="58822"/>
                  </a:lnTo>
                  <a:lnTo>
                    <a:pt x="19603" y="75499"/>
                  </a:lnTo>
                  <a:lnTo>
                    <a:pt x="16143" y="92261"/>
                  </a:lnTo>
                  <a:lnTo>
                    <a:pt x="13131" y="109082"/>
                  </a:lnTo>
                  <a:lnTo>
                    <a:pt x="7902" y="140000"/>
                  </a:lnTo>
                  <a:lnTo>
                    <a:pt x="3227" y="163149"/>
                  </a:lnTo>
                  <a:lnTo>
                    <a:pt x="0" y="185306"/>
                  </a:lnTo>
                  <a:lnTo>
                    <a:pt x="252" y="188046"/>
                  </a:lnTo>
                  <a:lnTo>
                    <a:pt x="1126" y="188459"/>
                  </a:lnTo>
                  <a:lnTo>
                    <a:pt x="19689" y="168883"/>
                  </a:lnTo>
                  <a:lnTo>
                    <a:pt x="31279" y="151997"/>
                  </a:lnTo>
                  <a:lnTo>
                    <a:pt x="38038" y="146083"/>
                  </a:lnTo>
                  <a:lnTo>
                    <a:pt x="53074" y="139512"/>
                  </a:lnTo>
                  <a:lnTo>
                    <a:pt x="67283" y="138472"/>
                  </a:lnTo>
                  <a:lnTo>
                    <a:pt x="74035" y="139183"/>
                  </a:lnTo>
                  <a:lnTo>
                    <a:pt x="79242" y="141774"/>
                  </a:lnTo>
                  <a:lnTo>
                    <a:pt x="86911" y="150297"/>
                  </a:lnTo>
                  <a:lnTo>
                    <a:pt x="88531" y="155534"/>
                  </a:lnTo>
                  <a:lnTo>
                    <a:pt x="87811" y="178607"/>
                  </a:lnTo>
                  <a:lnTo>
                    <a:pt x="87014" y="180756"/>
                  </a:lnTo>
                  <a:lnTo>
                    <a:pt x="85779" y="182189"/>
                  </a:lnTo>
                  <a:lnTo>
                    <a:pt x="81190" y="1850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4944"/>
            <p:cNvSpPr/>
            <p:nvPr>
              <p:custDataLst>
                <p:tags r:id="rId45"/>
              </p:custDataLst>
            </p:nvPr>
          </p:nvSpPr>
          <p:spPr>
            <a:xfrm>
              <a:off x="4813561" y="5955370"/>
              <a:ext cx="221990" cy="106964"/>
            </a:xfrm>
            <a:custGeom>
              <a:avLst/>
              <a:gdLst/>
              <a:ahLst/>
              <a:cxnLst/>
              <a:rect l="0" t="0" r="0" b="0"/>
              <a:pathLst>
                <a:path w="221990" h="106964">
                  <a:moveTo>
                    <a:pt x="6089" y="13630"/>
                  </a:moveTo>
                  <a:lnTo>
                    <a:pt x="6089" y="13630"/>
                  </a:lnTo>
                  <a:lnTo>
                    <a:pt x="5384" y="24474"/>
                  </a:lnTo>
                  <a:lnTo>
                    <a:pt x="131" y="55904"/>
                  </a:lnTo>
                  <a:lnTo>
                    <a:pt x="0" y="58746"/>
                  </a:lnTo>
                  <a:lnTo>
                    <a:pt x="1737" y="63785"/>
                  </a:lnTo>
                  <a:lnTo>
                    <a:pt x="3188" y="66117"/>
                  </a:lnTo>
                  <a:lnTo>
                    <a:pt x="4860" y="66966"/>
                  </a:lnTo>
                  <a:lnTo>
                    <a:pt x="6681" y="66826"/>
                  </a:lnTo>
                  <a:lnTo>
                    <a:pt x="8600" y="66027"/>
                  </a:lnTo>
                  <a:lnTo>
                    <a:pt x="36520" y="34684"/>
                  </a:lnTo>
                  <a:lnTo>
                    <a:pt x="56498" y="20966"/>
                  </a:lnTo>
                  <a:lnTo>
                    <a:pt x="61568" y="19932"/>
                  </a:lnTo>
                  <a:lnTo>
                    <a:pt x="65654" y="20653"/>
                  </a:lnTo>
                  <a:lnTo>
                    <a:pt x="69082" y="22545"/>
                  </a:lnTo>
                  <a:lnTo>
                    <a:pt x="69956" y="27335"/>
                  </a:lnTo>
                  <a:lnTo>
                    <a:pt x="64445" y="50930"/>
                  </a:lnTo>
                  <a:lnTo>
                    <a:pt x="55992" y="78147"/>
                  </a:lnTo>
                  <a:lnTo>
                    <a:pt x="56631" y="102411"/>
                  </a:lnTo>
                  <a:lnTo>
                    <a:pt x="58128" y="104568"/>
                  </a:lnTo>
                  <a:lnTo>
                    <a:pt x="60538" y="106005"/>
                  </a:lnTo>
                  <a:lnTo>
                    <a:pt x="63554" y="106963"/>
                  </a:lnTo>
                  <a:lnTo>
                    <a:pt x="72552" y="102383"/>
                  </a:lnTo>
                  <a:lnTo>
                    <a:pt x="102316" y="82197"/>
                  </a:lnTo>
                  <a:lnTo>
                    <a:pt x="128518" y="60679"/>
                  </a:lnTo>
                  <a:lnTo>
                    <a:pt x="150785" y="36429"/>
                  </a:lnTo>
                  <a:lnTo>
                    <a:pt x="158593" y="21646"/>
                  </a:lnTo>
                  <a:lnTo>
                    <a:pt x="161357" y="9432"/>
                  </a:lnTo>
                  <a:lnTo>
                    <a:pt x="160234" y="1651"/>
                  </a:lnTo>
                  <a:lnTo>
                    <a:pt x="157536" y="0"/>
                  </a:lnTo>
                  <a:lnTo>
                    <a:pt x="148893" y="46"/>
                  </a:lnTo>
                  <a:lnTo>
                    <a:pt x="144331" y="3869"/>
                  </a:lnTo>
                  <a:lnTo>
                    <a:pt x="135499" y="17523"/>
                  </a:lnTo>
                  <a:lnTo>
                    <a:pt x="125963" y="45044"/>
                  </a:lnTo>
                  <a:lnTo>
                    <a:pt x="125411" y="68799"/>
                  </a:lnTo>
                  <a:lnTo>
                    <a:pt x="129912" y="80717"/>
                  </a:lnTo>
                  <a:lnTo>
                    <a:pt x="133087" y="85872"/>
                  </a:lnTo>
                  <a:lnTo>
                    <a:pt x="138027" y="88602"/>
                  </a:lnTo>
                  <a:lnTo>
                    <a:pt x="151041" y="89755"/>
                  </a:lnTo>
                  <a:lnTo>
                    <a:pt x="166233" y="84151"/>
                  </a:lnTo>
                  <a:lnTo>
                    <a:pt x="192533" y="67217"/>
                  </a:lnTo>
                  <a:lnTo>
                    <a:pt x="221989" y="453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4945"/>
            <p:cNvSpPr/>
            <p:nvPr>
              <p:custDataLst>
                <p:tags r:id="rId46"/>
              </p:custDataLst>
            </p:nvPr>
          </p:nvSpPr>
          <p:spPr>
            <a:xfrm>
              <a:off x="4770615" y="5962650"/>
              <a:ext cx="10936" cy="1"/>
            </a:xfrm>
            <a:custGeom>
              <a:avLst/>
              <a:gdLst/>
              <a:ahLst/>
              <a:cxnLst/>
              <a:rect l="0" t="0" r="0" b="0"/>
              <a:pathLst>
                <a:path w="10936" h="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4946"/>
            <p:cNvSpPr/>
            <p:nvPr>
              <p:custDataLst>
                <p:tags r:id="rId47"/>
              </p:custDataLst>
            </p:nvPr>
          </p:nvSpPr>
          <p:spPr>
            <a:xfrm>
              <a:off x="4592872" y="5882748"/>
              <a:ext cx="182329" cy="185555"/>
            </a:xfrm>
            <a:custGeom>
              <a:avLst/>
              <a:gdLst/>
              <a:ahLst/>
              <a:cxnLst/>
              <a:rect l="0" t="0" r="0" b="0"/>
              <a:pathLst>
                <a:path w="182329" h="185555">
                  <a:moveTo>
                    <a:pt x="36278" y="16402"/>
                  </a:moveTo>
                  <a:lnTo>
                    <a:pt x="36278" y="16402"/>
                  </a:lnTo>
                  <a:lnTo>
                    <a:pt x="36278" y="0"/>
                  </a:lnTo>
                  <a:lnTo>
                    <a:pt x="34867" y="21681"/>
                  </a:lnTo>
                  <a:lnTo>
                    <a:pt x="29536" y="49793"/>
                  </a:lnTo>
                  <a:lnTo>
                    <a:pt x="25433" y="65473"/>
                  </a:lnTo>
                  <a:lnTo>
                    <a:pt x="20582" y="81572"/>
                  </a:lnTo>
                  <a:lnTo>
                    <a:pt x="10957" y="113099"/>
                  </a:lnTo>
                  <a:lnTo>
                    <a:pt x="4328" y="141223"/>
                  </a:lnTo>
                  <a:lnTo>
                    <a:pt x="0" y="167372"/>
                  </a:lnTo>
                  <a:lnTo>
                    <a:pt x="1510" y="171377"/>
                  </a:lnTo>
                  <a:lnTo>
                    <a:pt x="4632" y="173340"/>
                  </a:lnTo>
                  <a:lnTo>
                    <a:pt x="8831" y="173944"/>
                  </a:lnTo>
                  <a:lnTo>
                    <a:pt x="21022" y="165208"/>
                  </a:lnTo>
                  <a:lnTo>
                    <a:pt x="47515" y="140456"/>
                  </a:lnTo>
                  <a:lnTo>
                    <a:pt x="69495" y="122337"/>
                  </a:lnTo>
                  <a:lnTo>
                    <a:pt x="98880" y="102353"/>
                  </a:lnTo>
                  <a:lnTo>
                    <a:pt x="116062" y="93886"/>
                  </a:lnTo>
                  <a:lnTo>
                    <a:pt x="90834" y="108467"/>
                  </a:lnTo>
                  <a:lnTo>
                    <a:pt x="67259" y="127170"/>
                  </a:lnTo>
                  <a:lnTo>
                    <a:pt x="53575" y="141832"/>
                  </a:lnTo>
                  <a:lnTo>
                    <a:pt x="47493" y="155404"/>
                  </a:lnTo>
                  <a:lnTo>
                    <a:pt x="47988" y="161282"/>
                  </a:lnTo>
                  <a:lnTo>
                    <a:pt x="54182" y="171574"/>
                  </a:lnTo>
                  <a:lnTo>
                    <a:pt x="60209" y="174178"/>
                  </a:lnTo>
                  <a:lnTo>
                    <a:pt x="76312" y="175188"/>
                  </a:lnTo>
                  <a:lnTo>
                    <a:pt x="105212" y="168421"/>
                  </a:lnTo>
                  <a:lnTo>
                    <a:pt x="136117" y="154108"/>
                  </a:lnTo>
                  <a:lnTo>
                    <a:pt x="157504" y="143204"/>
                  </a:lnTo>
                  <a:lnTo>
                    <a:pt x="160839" y="142564"/>
                  </a:lnTo>
                  <a:lnTo>
                    <a:pt x="162358" y="143549"/>
                  </a:lnTo>
                  <a:lnTo>
                    <a:pt x="162665" y="145617"/>
                  </a:lnTo>
                  <a:lnTo>
                    <a:pt x="150001" y="176218"/>
                  </a:lnTo>
                  <a:lnTo>
                    <a:pt x="150193" y="180097"/>
                  </a:lnTo>
                  <a:lnTo>
                    <a:pt x="151733" y="182681"/>
                  </a:lnTo>
                  <a:lnTo>
                    <a:pt x="154170" y="184405"/>
                  </a:lnTo>
                  <a:lnTo>
                    <a:pt x="157206" y="185554"/>
                  </a:lnTo>
                  <a:lnTo>
                    <a:pt x="161346" y="184203"/>
                  </a:lnTo>
                  <a:lnTo>
                    <a:pt x="182328" y="1688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" name="SMARTInkShape-Group1003"/>
          <p:cNvGrpSpPr/>
          <p:nvPr/>
        </p:nvGrpSpPr>
        <p:grpSpPr>
          <a:xfrm>
            <a:off x="3734394" y="5899543"/>
            <a:ext cx="589957" cy="216275"/>
            <a:chOff x="3734394" y="5899543"/>
            <a:chExt cx="589957" cy="216275"/>
          </a:xfrm>
        </p:grpSpPr>
        <p:sp>
          <p:nvSpPr>
            <p:cNvPr id="135" name="SMARTInkShape-4947"/>
            <p:cNvSpPr/>
            <p:nvPr>
              <p:custDataLst>
                <p:tags r:id="rId40"/>
              </p:custDataLst>
            </p:nvPr>
          </p:nvSpPr>
          <p:spPr>
            <a:xfrm>
              <a:off x="3734394" y="5899543"/>
              <a:ext cx="355007" cy="216275"/>
            </a:xfrm>
            <a:custGeom>
              <a:avLst/>
              <a:gdLst/>
              <a:ahLst/>
              <a:cxnLst/>
              <a:rect l="0" t="0" r="0" b="0"/>
              <a:pathLst>
                <a:path w="355007" h="216275">
                  <a:moveTo>
                    <a:pt x="12106" y="107557"/>
                  </a:moveTo>
                  <a:lnTo>
                    <a:pt x="12106" y="107557"/>
                  </a:lnTo>
                  <a:lnTo>
                    <a:pt x="15477" y="114298"/>
                  </a:lnTo>
                  <a:lnTo>
                    <a:pt x="17573" y="138718"/>
                  </a:lnTo>
                  <a:lnTo>
                    <a:pt x="14823" y="169392"/>
                  </a:lnTo>
                  <a:lnTo>
                    <a:pt x="6169" y="197453"/>
                  </a:lnTo>
                  <a:lnTo>
                    <a:pt x="742" y="215599"/>
                  </a:lnTo>
                  <a:lnTo>
                    <a:pt x="297" y="216274"/>
                  </a:lnTo>
                  <a:lnTo>
                    <a:pt x="0" y="216018"/>
                  </a:lnTo>
                  <a:lnTo>
                    <a:pt x="9662" y="189554"/>
                  </a:lnTo>
                  <a:lnTo>
                    <a:pt x="17135" y="167989"/>
                  </a:lnTo>
                  <a:lnTo>
                    <a:pt x="27041" y="146175"/>
                  </a:lnTo>
                  <a:lnTo>
                    <a:pt x="42637" y="121586"/>
                  </a:lnTo>
                  <a:lnTo>
                    <a:pt x="47277" y="116910"/>
                  </a:lnTo>
                  <a:lnTo>
                    <a:pt x="51075" y="116614"/>
                  </a:lnTo>
                  <a:lnTo>
                    <a:pt x="54314" y="119240"/>
                  </a:lnTo>
                  <a:lnTo>
                    <a:pt x="57178" y="123812"/>
                  </a:lnTo>
                  <a:lnTo>
                    <a:pt x="61775" y="155087"/>
                  </a:lnTo>
                  <a:lnTo>
                    <a:pt x="62757" y="182934"/>
                  </a:lnTo>
                  <a:lnTo>
                    <a:pt x="64218" y="183914"/>
                  </a:lnTo>
                  <a:lnTo>
                    <a:pt x="66603" y="183156"/>
                  </a:lnTo>
                  <a:lnTo>
                    <a:pt x="91848" y="162451"/>
                  </a:lnTo>
                  <a:lnTo>
                    <a:pt x="94195" y="162496"/>
                  </a:lnTo>
                  <a:lnTo>
                    <a:pt x="96465" y="163233"/>
                  </a:lnTo>
                  <a:lnTo>
                    <a:pt x="97979" y="165841"/>
                  </a:lnTo>
                  <a:lnTo>
                    <a:pt x="101520" y="178213"/>
                  </a:lnTo>
                  <a:lnTo>
                    <a:pt x="107349" y="184350"/>
                  </a:lnTo>
                  <a:lnTo>
                    <a:pt x="112291" y="184858"/>
                  </a:lnTo>
                  <a:lnTo>
                    <a:pt x="125306" y="181659"/>
                  </a:lnTo>
                  <a:lnTo>
                    <a:pt x="148501" y="165183"/>
                  </a:lnTo>
                  <a:lnTo>
                    <a:pt x="166506" y="139056"/>
                  </a:lnTo>
                  <a:lnTo>
                    <a:pt x="180778" y="108972"/>
                  </a:lnTo>
                  <a:lnTo>
                    <a:pt x="187202" y="91199"/>
                  </a:lnTo>
                  <a:lnTo>
                    <a:pt x="186692" y="90302"/>
                  </a:lnTo>
                  <a:lnTo>
                    <a:pt x="182363" y="94948"/>
                  </a:lnTo>
                  <a:lnTo>
                    <a:pt x="168621" y="119579"/>
                  </a:lnTo>
                  <a:lnTo>
                    <a:pt x="159044" y="141829"/>
                  </a:lnTo>
                  <a:lnTo>
                    <a:pt x="152906" y="163711"/>
                  </a:lnTo>
                  <a:lnTo>
                    <a:pt x="154882" y="180492"/>
                  </a:lnTo>
                  <a:lnTo>
                    <a:pt x="158090" y="185813"/>
                  </a:lnTo>
                  <a:lnTo>
                    <a:pt x="162345" y="189361"/>
                  </a:lnTo>
                  <a:lnTo>
                    <a:pt x="167299" y="191726"/>
                  </a:lnTo>
                  <a:lnTo>
                    <a:pt x="173424" y="190481"/>
                  </a:lnTo>
                  <a:lnTo>
                    <a:pt x="187754" y="181571"/>
                  </a:lnTo>
                  <a:lnTo>
                    <a:pt x="211690" y="153946"/>
                  </a:lnTo>
                  <a:lnTo>
                    <a:pt x="232043" y="125352"/>
                  </a:lnTo>
                  <a:lnTo>
                    <a:pt x="243397" y="108838"/>
                  </a:lnTo>
                  <a:lnTo>
                    <a:pt x="253084" y="91477"/>
                  </a:lnTo>
                  <a:lnTo>
                    <a:pt x="261658" y="73554"/>
                  </a:lnTo>
                  <a:lnTo>
                    <a:pt x="269490" y="55255"/>
                  </a:lnTo>
                  <a:lnTo>
                    <a:pt x="280075" y="27396"/>
                  </a:lnTo>
                  <a:lnTo>
                    <a:pt x="285015" y="8430"/>
                  </a:lnTo>
                  <a:lnTo>
                    <a:pt x="284356" y="3372"/>
                  </a:lnTo>
                  <a:lnTo>
                    <a:pt x="282506" y="0"/>
                  </a:lnTo>
                  <a:lnTo>
                    <a:pt x="279156" y="575"/>
                  </a:lnTo>
                  <a:lnTo>
                    <a:pt x="269789" y="8739"/>
                  </a:lnTo>
                  <a:lnTo>
                    <a:pt x="254808" y="33063"/>
                  </a:lnTo>
                  <a:lnTo>
                    <a:pt x="245874" y="49428"/>
                  </a:lnTo>
                  <a:lnTo>
                    <a:pt x="239212" y="65982"/>
                  </a:lnTo>
                  <a:lnTo>
                    <a:pt x="234066" y="82663"/>
                  </a:lnTo>
                  <a:lnTo>
                    <a:pt x="227877" y="114133"/>
                  </a:lnTo>
                  <a:lnTo>
                    <a:pt x="227479" y="139878"/>
                  </a:lnTo>
                  <a:lnTo>
                    <a:pt x="231534" y="155553"/>
                  </a:lnTo>
                  <a:lnTo>
                    <a:pt x="234592" y="160721"/>
                  </a:lnTo>
                  <a:lnTo>
                    <a:pt x="238041" y="162755"/>
                  </a:lnTo>
                  <a:lnTo>
                    <a:pt x="241752" y="162700"/>
                  </a:lnTo>
                  <a:lnTo>
                    <a:pt x="245636" y="161252"/>
                  </a:lnTo>
                  <a:lnTo>
                    <a:pt x="264588" y="138989"/>
                  </a:lnTo>
                  <a:lnTo>
                    <a:pt x="280013" y="109767"/>
                  </a:lnTo>
                  <a:lnTo>
                    <a:pt x="288078" y="92097"/>
                  </a:lnTo>
                  <a:lnTo>
                    <a:pt x="296275" y="74673"/>
                  </a:lnTo>
                  <a:lnTo>
                    <a:pt x="304563" y="57412"/>
                  </a:lnTo>
                  <a:lnTo>
                    <a:pt x="318476" y="27415"/>
                  </a:lnTo>
                  <a:lnTo>
                    <a:pt x="326308" y="6121"/>
                  </a:lnTo>
                  <a:lnTo>
                    <a:pt x="327408" y="6066"/>
                  </a:lnTo>
                  <a:lnTo>
                    <a:pt x="328140" y="8146"/>
                  </a:lnTo>
                  <a:lnTo>
                    <a:pt x="319059" y="38042"/>
                  </a:lnTo>
                  <a:lnTo>
                    <a:pt x="312454" y="68900"/>
                  </a:lnTo>
                  <a:lnTo>
                    <a:pt x="309705" y="86019"/>
                  </a:lnTo>
                  <a:lnTo>
                    <a:pt x="308531" y="114447"/>
                  </a:lnTo>
                  <a:lnTo>
                    <a:pt x="311837" y="142760"/>
                  </a:lnTo>
                  <a:lnTo>
                    <a:pt x="313527" y="147959"/>
                  </a:lnTo>
                  <a:lnTo>
                    <a:pt x="316770" y="149308"/>
                  </a:lnTo>
                  <a:lnTo>
                    <a:pt x="321049" y="148091"/>
                  </a:lnTo>
                  <a:lnTo>
                    <a:pt x="331447" y="140389"/>
                  </a:lnTo>
                  <a:lnTo>
                    <a:pt x="355006" y="113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4948"/>
            <p:cNvSpPr/>
            <p:nvPr>
              <p:custDataLst>
                <p:tags r:id="rId41"/>
              </p:custDataLst>
            </p:nvPr>
          </p:nvSpPr>
          <p:spPr>
            <a:xfrm>
              <a:off x="4141101" y="5973578"/>
              <a:ext cx="183250" cy="93261"/>
            </a:xfrm>
            <a:custGeom>
              <a:avLst/>
              <a:gdLst/>
              <a:ahLst/>
              <a:cxnLst/>
              <a:rect l="0" t="0" r="0" b="0"/>
              <a:pathLst>
                <a:path w="183250" h="93261">
                  <a:moveTo>
                    <a:pt x="18149" y="8122"/>
                  </a:moveTo>
                  <a:lnTo>
                    <a:pt x="18149" y="8122"/>
                  </a:lnTo>
                  <a:lnTo>
                    <a:pt x="18149" y="4751"/>
                  </a:lnTo>
                  <a:lnTo>
                    <a:pt x="17444" y="5169"/>
                  </a:lnTo>
                  <a:lnTo>
                    <a:pt x="5940" y="29823"/>
                  </a:lnTo>
                  <a:lnTo>
                    <a:pt x="2140" y="50223"/>
                  </a:lnTo>
                  <a:lnTo>
                    <a:pt x="0" y="77982"/>
                  </a:lnTo>
                  <a:lnTo>
                    <a:pt x="205" y="88560"/>
                  </a:lnTo>
                  <a:lnTo>
                    <a:pt x="1247" y="91380"/>
                  </a:lnTo>
                  <a:lnTo>
                    <a:pt x="2648" y="93260"/>
                  </a:lnTo>
                  <a:lnTo>
                    <a:pt x="4287" y="92397"/>
                  </a:lnTo>
                  <a:lnTo>
                    <a:pt x="7990" y="85795"/>
                  </a:lnTo>
                  <a:lnTo>
                    <a:pt x="14041" y="66806"/>
                  </a:lnTo>
                  <a:lnTo>
                    <a:pt x="12974" y="36516"/>
                  </a:lnTo>
                  <a:lnTo>
                    <a:pt x="11954" y="17654"/>
                  </a:lnTo>
                  <a:lnTo>
                    <a:pt x="12607" y="16593"/>
                  </a:lnTo>
                  <a:lnTo>
                    <a:pt x="13749" y="15885"/>
                  </a:lnTo>
                  <a:lnTo>
                    <a:pt x="17605" y="15100"/>
                  </a:lnTo>
                  <a:lnTo>
                    <a:pt x="45415" y="13116"/>
                  </a:lnTo>
                  <a:lnTo>
                    <a:pt x="74204" y="2549"/>
                  </a:lnTo>
                  <a:lnTo>
                    <a:pt x="80919" y="173"/>
                  </a:lnTo>
                  <a:lnTo>
                    <a:pt x="85396" y="0"/>
                  </a:lnTo>
                  <a:lnTo>
                    <a:pt x="88380" y="1296"/>
                  </a:lnTo>
                  <a:lnTo>
                    <a:pt x="90370" y="3572"/>
                  </a:lnTo>
                  <a:lnTo>
                    <a:pt x="90699" y="13626"/>
                  </a:lnTo>
                  <a:lnTo>
                    <a:pt x="85161" y="43076"/>
                  </a:lnTo>
                  <a:lnTo>
                    <a:pt x="82690" y="60969"/>
                  </a:lnTo>
                  <a:lnTo>
                    <a:pt x="83049" y="64520"/>
                  </a:lnTo>
                  <a:lnTo>
                    <a:pt x="83993" y="66887"/>
                  </a:lnTo>
                  <a:lnTo>
                    <a:pt x="85328" y="68466"/>
                  </a:lnTo>
                  <a:lnTo>
                    <a:pt x="86924" y="68812"/>
                  </a:lnTo>
                  <a:lnTo>
                    <a:pt x="88694" y="68338"/>
                  </a:lnTo>
                  <a:lnTo>
                    <a:pt x="90579" y="67315"/>
                  </a:lnTo>
                  <a:lnTo>
                    <a:pt x="103743" y="52583"/>
                  </a:lnTo>
                  <a:lnTo>
                    <a:pt x="111694" y="49049"/>
                  </a:lnTo>
                  <a:lnTo>
                    <a:pt x="114380" y="50223"/>
                  </a:lnTo>
                  <a:lnTo>
                    <a:pt x="116170" y="53123"/>
                  </a:lnTo>
                  <a:lnTo>
                    <a:pt x="118864" y="60578"/>
                  </a:lnTo>
                  <a:lnTo>
                    <a:pt x="122413" y="66243"/>
                  </a:lnTo>
                  <a:lnTo>
                    <a:pt x="125053" y="68036"/>
                  </a:lnTo>
                  <a:lnTo>
                    <a:pt x="131749" y="70028"/>
                  </a:lnTo>
                  <a:lnTo>
                    <a:pt x="156979" y="62579"/>
                  </a:lnTo>
                  <a:lnTo>
                    <a:pt x="183249" y="58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1004"/>
          <p:cNvGrpSpPr/>
          <p:nvPr/>
        </p:nvGrpSpPr>
        <p:grpSpPr>
          <a:xfrm>
            <a:off x="2469537" y="5899150"/>
            <a:ext cx="940414" cy="216738"/>
            <a:chOff x="2469537" y="5899150"/>
            <a:chExt cx="940414" cy="216738"/>
          </a:xfrm>
        </p:grpSpPr>
        <p:sp>
          <p:nvSpPr>
            <p:cNvPr id="138" name="SMARTInkShape-4949"/>
            <p:cNvSpPr/>
            <p:nvPr>
              <p:custDataLst>
                <p:tags r:id="rId34"/>
              </p:custDataLst>
            </p:nvPr>
          </p:nvSpPr>
          <p:spPr>
            <a:xfrm>
              <a:off x="2718013" y="6017557"/>
              <a:ext cx="177588" cy="98331"/>
            </a:xfrm>
            <a:custGeom>
              <a:avLst/>
              <a:gdLst/>
              <a:ahLst/>
              <a:cxnLst/>
              <a:rect l="0" t="0" r="0" b="0"/>
              <a:pathLst>
                <a:path w="177588" h="98331">
                  <a:moveTo>
                    <a:pt x="101387" y="21293"/>
                  </a:moveTo>
                  <a:lnTo>
                    <a:pt x="101387" y="21293"/>
                  </a:lnTo>
                  <a:lnTo>
                    <a:pt x="70631" y="3402"/>
                  </a:lnTo>
                  <a:lnTo>
                    <a:pt x="66066" y="899"/>
                  </a:lnTo>
                  <a:lnTo>
                    <a:pt x="53468" y="0"/>
                  </a:lnTo>
                  <a:lnTo>
                    <a:pt x="46158" y="747"/>
                  </a:lnTo>
                  <a:lnTo>
                    <a:pt x="30509" y="9104"/>
                  </a:lnTo>
                  <a:lnTo>
                    <a:pt x="15558" y="22226"/>
                  </a:lnTo>
                  <a:lnTo>
                    <a:pt x="4210" y="37465"/>
                  </a:lnTo>
                  <a:lnTo>
                    <a:pt x="107" y="55527"/>
                  </a:lnTo>
                  <a:lnTo>
                    <a:pt x="0" y="65282"/>
                  </a:lnTo>
                  <a:lnTo>
                    <a:pt x="3457" y="72491"/>
                  </a:lnTo>
                  <a:lnTo>
                    <a:pt x="16705" y="82383"/>
                  </a:lnTo>
                  <a:lnTo>
                    <a:pt x="36234" y="85368"/>
                  </a:lnTo>
                  <a:lnTo>
                    <a:pt x="59024" y="82932"/>
                  </a:lnTo>
                  <a:lnTo>
                    <a:pt x="83264" y="74793"/>
                  </a:lnTo>
                  <a:lnTo>
                    <a:pt x="113970" y="61682"/>
                  </a:lnTo>
                  <a:lnTo>
                    <a:pt x="130829" y="55603"/>
                  </a:lnTo>
                  <a:lnTo>
                    <a:pt x="131598" y="56866"/>
                  </a:lnTo>
                  <a:lnTo>
                    <a:pt x="115583" y="83153"/>
                  </a:lnTo>
                  <a:lnTo>
                    <a:pt x="113105" y="93001"/>
                  </a:lnTo>
                  <a:lnTo>
                    <a:pt x="113433" y="96615"/>
                  </a:lnTo>
                  <a:lnTo>
                    <a:pt x="116473" y="98319"/>
                  </a:lnTo>
                  <a:lnTo>
                    <a:pt x="127377" y="98330"/>
                  </a:lnTo>
                  <a:lnTo>
                    <a:pt x="156125" y="80886"/>
                  </a:lnTo>
                  <a:lnTo>
                    <a:pt x="177587" y="65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4950"/>
            <p:cNvSpPr/>
            <p:nvPr>
              <p:custDataLst>
                <p:tags r:id="rId35"/>
              </p:custDataLst>
            </p:nvPr>
          </p:nvSpPr>
          <p:spPr>
            <a:xfrm>
              <a:off x="2845190" y="5994400"/>
              <a:ext cx="50411" cy="12701"/>
            </a:xfrm>
            <a:custGeom>
              <a:avLst/>
              <a:gdLst/>
              <a:ahLst/>
              <a:cxnLst/>
              <a:rect l="0" t="0" r="0" b="0"/>
              <a:pathLst>
                <a:path w="50411" h="12701">
                  <a:moveTo>
                    <a:pt x="50410" y="12700"/>
                  </a:moveTo>
                  <a:lnTo>
                    <a:pt x="50410" y="12700"/>
                  </a:lnTo>
                  <a:lnTo>
                    <a:pt x="19636" y="10818"/>
                  </a:lnTo>
                  <a:lnTo>
                    <a:pt x="195" y="7233"/>
                  </a:lnTo>
                  <a:lnTo>
                    <a:pt x="0" y="6233"/>
                  </a:lnTo>
                  <a:lnTo>
                    <a:pt x="123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4951"/>
            <p:cNvSpPr/>
            <p:nvPr>
              <p:custDataLst>
                <p:tags r:id="rId36"/>
              </p:custDataLst>
            </p:nvPr>
          </p:nvSpPr>
          <p:spPr>
            <a:xfrm>
              <a:off x="2997200" y="5930403"/>
              <a:ext cx="35409" cy="171948"/>
            </a:xfrm>
            <a:custGeom>
              <a:avLst/>
              <a:gdLst/>
              <a:ahLst/>
              <a:cxnLst/>
              <a:rect l="0" t="0" r="0" b="0"/>
              <a:pathLst>
                <a:path w="35409" h="171948">
                  <a:moveTo>
                    <a:pt x="31750" y="13197"/>
                  </a:moveTo>
                  <a:lnTo>
                    <a:pt x="31750" y="13197"/>
                  </a:lnTo>
                  <a:lnTo>
                    <a:pt x="35408" y="811"/>
                  </a:lnTo>
                  <a:lnTo>
                    <a:pt x="34894" y="0"/>
                  </a:lnTo>
                  <a:lnTo>
                    <a:pt x="33846" y="166"/>
                  </a:lnTo>
                  <a:lnTo>
                    <a:pt x="22258" y="23996"/>
                  </a:lnTo>
                  <a:lnTo>
                    <a:pt x="13185" y="48805"/>
                  </a:lnTo>
                  <a:lnTo>
                    <a:pt x="5860" y="76295"/>
                  </a:lnTo>
                  <a:lnTo>
                    <a:pt x="2604" y="104976"/>
                  </a:lnTo>
                  <a:lnTo>
                    <a:pt x="1158" y="128541"/>
                  </a:lnTo>
                  <a:lnTo>
                    <a:pt x="229" y="159924"/>
                  </a:lnTo>
                  <a:lnTo>
                    <a:pt x="0" y="171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4952"/>
            <p:cNvSpPr/>
            <p:nvPr>
              <p:custDataLst>
                <p:tags r:id="rId37"/>
              </p:custDataLst>
            </p:nvPr>
          </p:nvSpPr>
          <p:spPr>
            <a:xfrm>
              <a:off x="2469537" y="5974804"/>
              <a:ext cx="306509" cy="138032"/>
            </a:xfrm>
            <a:custGeom>
              <a:avLst/>
              <a:gdLst/>
              <a:ahLst/>
              <a:cxnLst/>
              <a:rect l="0" t="0" r="0" b="0"/>
              <a:pathLst>
                <a:path w="306509" h="138032">
                  <a:moveTo>
                    <a:pt x="26013" y="64046"/>
                  </a:moveTo>
                  <a:lnTo>
                    <a:pt x="26013" y="64046"/>
                  </a:lnTo>
                  <a:lnTo>
                    <a:pt x="26013" y="57304"/>
                  </a:lnTo>
                  <a:lnTo>
                    <a:pt x="24132" y="52113"/>
                  </a:lnTo>
                  <a:lnTo>
                    <a:pt x="22642" y="49741"/>
                  </a:lnTo>
                  <a:lnTo>
                    <a:pt x="20238" y="50981"/>
                  </a:lnTo>
                  <a:lnTo>
                    <a:pt x="13804" y="59887"/>
                  </a:lnTo>
                  <a:lnTo>
                    <a:pt x="2248" y="90878"/>
                  </a:lnTo>
                  <a:lnTo>
                    <a:pt x="0" y="121229"/>
                  </a:lnTo>
                  <a:lnTo>
                    <a:pt x="2321" y="128273"/>
                  </a:lnTo>
                  <a:lnTo>
                    <a:pt x="10545" y="137982"/>
                  </a:lnTo>
                  <a:lnTo>
                    <a:pt x="17112" y="138031"/>
                  </a:lnTo>
                  <a:lnTo>
                    <a:pt x="33816" y="130559"/>
                  </a:lnTo>
                  <a:lnTo>
                    <a:pt x="49237" y="114069"/>
                  </a:lnTo>
                  <a:lnTo>
                    <a:pt x="61029" y="94745"/>
                  </a:lnTo>
                  <a:lnTo>
                    <a:pt x="66270" y="79101"/>
                  </a:lnTo>
                  <a:lnTo>
                    <a:pt x="64846" y="72672"/>
                  </a:lnTo>
                  <a:lnTo>
                    <a:pt x="55737" y="61766"/>
                  </a:lnTo>
                  <a:lnTo>
                    <a:pt x="50062" y="58997"/>
                  </a:lnTo>
                  <a:lnTo>
                    <a:pt x="34785" y="57062"/>
                  </a:lnTo>
                  <a:lnTo>
                    <a:pt x="33272" y="55862"/>
                  </a:lnTo>
                  <a:lnTo>
                    <a:pt x="32969" y="54357"/>
                  </a:lnTo>
                  <a:lnTo>
                    <a:pt x="49398" y="45496"/>
                  </a:lnTo>
                  <a:lnTo>
                    <a:pt x="72625" y="36046"/>
                  </a:lnTo>
                  <a:lnTo>
                    <a:pt x="100352" y="24789"/>
                  </a:lnTo>
                  <a:lnTo>
                    <a:pt x="126786" y="12732"/>
                  </a:lnTo>
                  <a:lnTo>
                    <a:pt x="154444" y="0"/>
                  </a:lnTo>
                  <a:lnTo>
                    <a:pt x="153966" y="888"/>
                  </a:lnTo>
                  <a:lnTo>
                    <a:pt x="127880" y="19193"/>
                  </a:lnTo>
                  <a:lnTo>
                    <a:pt x="104174" y="45268"/>
                  </a:lnTo>
                  <a:lnTo>
                    <a:pt x="97910" y="57581"/>
                  </a:lnTo>
                  <a:lnTo>
                    <a:pt x="97228" y="61853"/>
                  </a:lnTo>
                  <a:lnTo>
                    <a:pt x="101712" y="64701"/>
                  </a:lnTo>
                  <a:lnTo>
                    <a:pt x="132325" y="68003"/>
                  </a:lnTo>
                  <a:lnTo>
                    <a:pt x="161222" y="66275"/>
                  </a:lnTo>
                  <a:lnTo>
                    <a:pt x="192370" y="64706"/>
                  </a:lnTo>
                  <a:lnTo>
                    <a:pt x="197595" y="66603"/>
                  </a:lnTo>
                  <a:lnTo>
                    <a:pt x="200373" y="69984"/>
                  </a:lnTo>
                  <a:lnTo>
                    <a:pt x="201520" y="74355"/>
                  </a:lnTo>
                  <a:lnTo>
                    <a:pt x="198757" y="80090"/>
                  </a:lnTo>
                  <a:lnTo>
                    <a:pt x="168974" y="109575"/>
                  </a:lnTo>
                  <a:lnTo>
                    <a:pt x="150934" y="123087"/>
                  </a:lnTo>
                  <a:lnTo>
                    <a:pt x="131701" y="129987"/>
                  </a:lnTo>
                  <a:lnTo>
                    <a:pt x="129633" y="129878"/>
                  </a:lnTo>
                  <a:lnTo>
                    <a:pt x="128960" y="129101"/>
                  </a:lnTo>
                  <a:lnTo>
                    <a:pt x="159002" y="107575"/>
                  </a:lnTo>
                  <a:lnTo>
                    <a:pt x="184132" y="92329"/>
                  </a:lnTo>
                  <a:lnTo>
                    <a:pt x="209883" y="78027"/>
                  </a:lnTo>
                  <a:lnTo>
                    <a:pt x="235438" y="65321"/>
                  </a:lnTo>
                  <a:lnTo>
                    <a:pt x="260908" y="54970"/>
                  </a:lnTo>
                  <a:lnTo>
                    <a:pt x="292304" y="47951"/>
                  </a:lnTo>
                  <a:lnTo>
                    <a:pt x="303115" y="48190"/>
                  </a:lnTo>
                  <a:lnTo>
                    <a:pt x="305998" y="49241"/>
                  </a:lnTo>
                  <a:lnTo>
                    <a:pt x="306508" y="50649"/>
                  </a:lnTo>
                  <a:lnTo>
                    <a:pt x="305437" y="52292"/>
                  </a:lnTo>
                  <a:lnTo>
                    <a:pt x="303313" y="54094"/>
                  </a:lnTo>
                  <a:lnTo>
                    <a:pt x="300952" y="57976"/>
                  </a:lnTo>
                  <a:lnTo>
                    <a:pt x="299174" y="63691"/>
                  </a:lnTo>
                  <a:lnTo>
                    <a:pt x="299063" y="57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4953"/>
            <p:cNvSpPr/>
            <p:nvPr>
              <p:custDataLst>
                <p:tags r:id="rId38"/>
              </p:custDataLst>
            </p:nvPr>
          </p:nvSpPr>
          <p:spPr>
            <a:xfrm>
              <a:off x="3009900" y="5988521"/>
              <a:ext cx="400051" cy="124822"/>
            </a:xfrm>
            <a:custGeom>
              <a:avLst/>
              <a:gdLst/>
              <a:ahLst/>
              <a:cxnLst/>
              <a:rect l="0" t="0" r="0" b="0"/>
              <a:pathLst>
                <a:path w="400051" h="124822">
                  <a:moveTo>
                    <a:pt x="0" y="75729"/>
                  </a:moveTo>
                  <a:lnTo>
                    <a:pt x="0" y="75729"/>
                  </a:lnTo>
                  <a:lnTo>
                    <a:pt x="10139" y="75024"/>
                  </a:lnTo>
                  <a:lnTo>
                    <a:pt x="39967" y="60148"/>
                  </a:lnTo>
                  <a:lnTo>
                    <a:pt x="65543" y="39754"/>
                  </a:lnTo>
                  <a:lnTo>
                    <a:pt x="74991" y="25874"/>
                  </a:lnTo>
                  <a:lnTo>
                    <a:pt x="77511" y="19209"/>
                  </a:lnTo>
                  <a:lnTo>
                    <a:pt x="77780" y="14765"/>
                  </a:lnTo>
                  <a:lnTo>
                    <a:pt x="76547" y="11803"/>
                  </a:lnTo>
                  <a:lnTo>
                    <a:pt x="74315" y="9828"/>
                  </a:lnTo>
                  <a:lnTo>
                    <a:pt x="62427" y="13279"/>
                  </a:lnTo>
                  <a:lnTo>
                    <a:pt x="54318" y="17162"/>
                  </a:lnTo>
                  <a:lnTo>
                    <a:pt x="39663" y="32766"/>
                  </a:lnTo>
                  <a:lnTo>
                    <a:pt x="28212" y="53106"/>
                  </a:lnTo>
                  <a:lnTo>
                    <a:pt x="23122" y="73905"/>
                  </a:lnTo>
                  <a:lnTo>
                    <a:pt x="23881" y="82980"/>
                  </a:lnTo>
                  <a:lnTo>
                    <a:pt x="30369" y="98707"/>
                  </a:lnTo>
                  <a:lnTo>
                    <a:pt x="42190" y="108990"/>
                  </a:lnTo>
                  <a:lnTo>
                    <a:pt x="49294" y="112719"/>
                  </a:lnTo>
                  <a:lnTo>
                    <a:pt x="56851" y="113795"/>
                  </a:lnTo>
                  <a:lnTo>
                    <a:pt x="72775" y="111226"/>
                  </a:lnTo>
                  <a:lnTo>
                    <a:pt x="89259" y="99737"/>
                  </a:lnTo>
                  <a:lnTo>
                    <a:pt x="103171" y="83577"/>
                  </a:lnTo>
                  <a:lnTo>
                    <a:pt x="111003" y="60023"/>
                  </a:lnTo>
                  <a:lnTo>
                    <a:pt x="112834" y="48523"/>
                  </a:lnTo>
                  <a:lnTo>
                    <a:pt x="112618" y="44891"/>
                  </a:lnTo>
                  <a:lnTo>
                    <a:pt x="111767" y="42471"/>
                  </a:lnTo>
                  <a:lnTo>
                    <a:pt x="110495" y="40857"/>
                  </a:lnTo>
                  <a:lnTo>
                    <a:pt x="108941" y="40486"/>
                  </a:lnTo>
                  <a:lnTo>
                    <a:pt x="107200" y="40945"/>
                  </a:lnTo>
                  <a:lnTo>
                    <a:pt x="105333" y="41956"/>
                  </a:lnTo>
                  <a:lnTo>
                    <a:pt x="104089" y="44042"/>
                  </a:lnTo>
                  <a:lnTo>
                    <a:pt x="102706" y="50121"/>
                  </a:lnTo>
                  <a:lnTo>
                    <a:pt x="104890" y="74656"/>
                  </a:lnTo>
                  <a:lnTo>
                    <a:pt x="94981" y="106061"/>
                  </a:lnTo>
                  <a:lnTo>
                    <a:pt x="89256" y="124821"/>
                  </a:lnTo>
                  <a:lnTo>
                    <a:pt x="94040" y="115347"/>
                  </a:lnTo>
                  <a:lnTo>
                    <a:pt x="107207" y="87793"/>
                  </a:lnTo>
                  <a:lnTo>
                    <a:pt x="123038" y="64314"/>
                  </a:lnTo>
                  <a:lnTo>
                    <a:pt x="136253" y="54081"/>
                  </a:lnTo>
                  <a:lnTo>
                    <a:pt x="152555" y="47286"/>
                  </a:lnTo>
                  <a:lnTo>
                    <a:pt x="184109" y="44269"/>
                  </a:lnTo>
                  <a:lnTo>
                    <a:pt x="196916" y="43359"/>
                  </a:lnTo>
                  <a:lnTo>
                    <a:pt x="199011" y="42155"/>
                  </a:lnTo>
                  <a:lnTo>
                    <a:pt x="205744" y="35152"/>
                  </a:lnTo>
                  <a:lnTo>
                    <a:pt x="207858" y="29236"/>
                  </a:lnTo>
                  <a:lnTo>
                    <a:pt x="209521" y="1120"/>
                  </a:lnTo>
                  <a:lnTo>
                    <a:pt x="208825" y="589"/>
                  </a:lnTo>
                  <a:lnTo>
                    <a:pt x="206170" y="0"/>
                  </a:lnTo>
                  <a:lnTo>
                    <a:pt x="204475" y="1254"/>
                  </a:lnTo>
                  <a:lnTo>
                    <a:pt x="200709" y="6410"/>
                  </a:lnTo>
                  <a:lnTo>
                    <a:pt x="188569" y="34066"/>
                  </a:lnTo>
                  <a:lnTo>
                    <a:pt x="180991" y="55623"/>
                  </a:lnTo>
                  <a:lnTo>
                    <a:pt x="179927" y="62325"/>
                  </a:lnTo>
                  <a:lnTo>
                    <a:pt x="182508" y="73535"/>
                  </a:lnTo>
                  <a:lnTo>
                    <a:pt x="185172" y="78499"/>
                  </a:lnTo>
                  <a:lnTo>
                    <a:pt x="195658" y="85897"/>
                  </a:lnTo>
                  <a:lnTo>
                    <a:pt x="202405" y="88858"/>
                  </a:lnTo>
                  <a:lnTo>
                    <a:pt x="217428" y="90265"/>
                  </a:lnTo>
                  <a:lnTo>
                    <a:pt x="232807" y="87834"/>
                  </a:lnTo>
                  <a:lnTo>
                    <a:pt x="253365" y="77826"/>
                  </a:lnTo>
                  <a:lnTo>
                    <a:pt x="277393" y="55839"/>
                  </a:lnTo>
                  <a:lnTo>
                    <a:pt x="292566" y="34483"/>
                  </a:lnTo>
                  <a:lnTo>
                    <a:pt x="293822" y="30593"/>
                  </a:lnTo>
                  <a:lnTo>
                    <a:pt x="293953" y="27294"/>
                  </a:lnTo>
                  <a:lnTo>
                    <a:pt x="293336" y="24389"/>
                  </a:lnTo>
                  <a:lnTo>
                    <a:pt x="292218" y="23863"/>
                  </a:lnTo>
                  <a:lnTo>
                    <a:pt x="290768" y="24924"/>
                  </a:lnTo>
                  <a:lnTo>
                    <a:pt x="289095" y="27042"/>
                  </a:lnTo>
                  <a:lnTo>
                    <a:pt x="283370" y="43507"/>
                  </a:lnTo>
                  <a:lnTo>
                    <a:pt x="283046" y="56469"/>
                  </a:lnTo>
                  <a:lnTo>
                    <a:pt x="288587" y="78666"/>
                  </a:lnTo>
                  <a:lnTo>
                    <a:pt x="292420" y="84091"/>
                  </a:lnTo>
                  <a:lnTo>
                    <a:pt x="294430" y="85536"/>
                  </a:lnTo>
                  <a:lnTo>
                    <a:pt x="297887" y="85089"/>
                  </a:lnTo>
                  <a:lnTo>
                    <a:pt x="307372" y="80830"/>
                  </a:lnTo>
                  <a:lnTo>
                    <a:pt x="310748" y="77013"/>
                  </a:lnTo>
                  <a:lnTo>
                    <a:pt x="315499" y="62939"/>
                  </a:lnTo>
                  <a:lnTo>
                    <a:pt x="316611" y="56404"/>
                  </a:lnTo>
                  <a:lnTo>
                    <a:pt x="323979" y="45387"/>
                  </a:lnTo>
                  <a:lnTo>
                    <a:pt x="336843" y="39196"/>
                  </a:lnTo>
                  <a:lnTo>
                    <a:pt x="365799" y="31743"/>
                  </a:lnTo>
                  <a:lnTo>
                    <a:pt x="400050" y="249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4954"/>
            <p:cNvSpPr/>
            <p:nvPr>
              <p:custDataLst>
                <p:tags r:id="rId39"/>
              </p:custDataLst>
            </p:nvPr>
          </p:nvSpPr>
          <p:spPr>
            <a:xfrm>
              <a:off x="2933895" y="5899150"/>
              <a:ext cx="25206" cy="203201"/>
            </a:xfrm>
            <a:custGeom>
              <a:avLst/>
              <a:gdLst/>
              <a:ahLst/>
              <a:cxnLst/>
              <a:rect l="0" t="0" r="0" b="0"/>
              <a:pathLst>
                <a:path w="25206" h="203201">
                  <a:moveTo>
                    <a:pt x="25205" y="0"/>
                  </a:moveTo>
                  <a:lnTo>
                    <a:pt x="25205" y="0"/>
                  </a:lnTo>
                  <a:lnTo>
                    <a:pt x="12996" y="15580"/>
                  </a:lnTo>
                  <a:lnTo>
                    <a:pt x="4811" y="46087"/>
                  </a:lnTo>
                  <a:lnTo>
                    <a:pt x="2030" y="72459"/>
                  </a:lnTo>
                  <a:lnTo>
                    <a:pt x="794" y="100643"/>
                  </a:lnTo>
                  <a:lnTo>
                    <a:pt x="245" y="129632"/>
                  </a:lnTo>
                  <a:lnTo>
                    <a:pt x="0" y="153334"/>
                  </a:lnTo>
                  <a:lnTo>
                    <a:pt x="1303" y="172571"/>
                  </a:lnTo>
                  <a:lnTo>
                    <a:pt x="12505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SMARTInkShape-Group1005"/>
          <p:cNvGrpSpPr/>
          <p:nvPr/>
        </p:nvGrpSpPr>
        <p:grpSpPr>
          <a:xfrm>
            <a:off x="1371665" y="5880100"/>
            <a:ext cx="888936" cy="347703"/>
            <a:chOff x="1371665" y="5880100"/>
            <a:chExt cx="888936" cy="347703"/>
          </a:xfrm>
        </p:grpSpPr>
        <p:sp>
          <p:nvSpPr>
            <p:cNvPr id="145" name="SMARTInkShape-4955"/>
            <p:cNvSpPr/>
            <p:nvPr>
              <p:custDataLst>
                <p:tags r:id="rId24"/>
              </p:custDataLst>
            </p:nvPr>
          </p:nvSpPr>
          <p:spPr>
            <a:xfrm>
              <a:off x="2017524" y="5988050"/>
              <a:ext cx="27177" cy="25401"/>
            </a:xfrm>
            <a:custGeom>
              <a:avLst/>
              <a:gdLst/>
              <a:ahLst/>
              <a:cxnLst/>
              <a:rect l="0" t="0" r="0" b="0"/>
              <a:pathLst>
                <a:path w="27177" h="25401">
                  <a:moveTo>
                    <a:pt x="14476" y="0"/>
                  </a:moveTo>
                  <a:lnTo>
                    <a:pt x="14476" y="0"/>
                  </a:lnTo>
                  <a:lnTo>
                    <a:pt x="170" y="8838"/>
                  </a:lnTo>
                  <a:lnTo>
                    <a:pt x="0" y="11537"/>
                  </a:lnTo>
                  <a:lnTo>
                    <a:pt x="3574" y="18297"/>
                  </a:lnTo>
                  <a:lnTo>
                    <a:pt x="7208" y="20665"/>
                  </a:lnTo>
                  <a:lnTo>
                    <a:pt x="27176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4956"/>
            <p:cNvSpPr/>
            <p:nvPr>
              <p:custDataLst>
                <p:tags r:id="rId25"/>
              </p:custDataLst>
            </p:nvPr>
          </p:nvSpPr>
          <p:spPr>
            <a:xfrm>
              <a:off x="2000250" y="6083300"/>
              <a:ext cx="44451" cy="45103"/>
            </a:xfrm>
            <a:custGeom>
              <a:avLst/>
              <a:gdLst/>
              <a:ahLst/>
              <a:cxnLst/>
              <a:rect l="0" t="0" r="0" b="0"/>
              <a:pathLst>
                <a:path w="44451" h="45103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8841" y="10671"/>
                  </a:lnTo>
                  <a:lnTo>
                    <a:pt x="32571" y="29232"/>
                  </a:lnTo>
                  <a:lnTo>
                    <a:pt x="37713" y="44371"/>
                  </a:lnTo>
                  <a:lnTo>
                    <a:pt x="39254" y="45102"/>
                  </a:lnTo>
                  <a:lnTo>
                    <a:pt x="40986" y="44885"/>
                  </a:lnTo>
                  <a:lnTo>
                    <a:pt x="42140" y="42623"/>
                  </a:lnTo>
                  <a:lnTo>
                    <a:pt x="444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4957"/>
            <p:cNvSpPr/>
            <p:nvPr>
              <p:custDataLst>
                <p:tags r:id="rId26"/>
              </p:custDataLst>
            </p:nvPr>
          </p:nvSpPr>
          <p:spPr>
            <a:xfrm>
              <a:off x="1911313" y="5988050"/>
              <a:ext cx="77951" cy="239753"/>
            </a:xfrm>
            <a:custGeom>
              <a:avLst/>
              <a:gdLst/>
              <a:ahLst/>
              <a:cxnLst/>
              <a:rect l="0" t="0" r="0" b="0"/>
              <a:pathLst>
                <a:path w="77951" h="239753">
                  <a:moveTo>
                    <a:pt x="57187" y="0"/>
                  </a:moveTo>
                  <a:lnTo>
                    <a:pt x="57187" y="0"/>
                  </a:lnTo>
                  <a:lnTo>
                    <a:pt x="53816" y="0"/>
                  </a:lnTo>
                  <a:lnTo>
                    <a:pt x="33422" y="8838"/>
                  </a:lnTo>
                  <a:lnTo>
                    <a:pt x="17690" y="28410"/>
                  </a:lnTo>
                  <a:lnTo>
                    <a:pt x="6365" y="49811"/>
                  </a:lnTo>
                  <a:lnTo>
                    <a:pt x="4731" y="63060"/>
                  </a:lnTo>
                  <a:lnTo>
                    <a:pt x="5283" y="69557"/>
                  </a:lnTo>
                  <a:lnTo>
                    <a:pt x="7062" y="73888"/>
                  </a:lnTo>
                  <a:lnTo>
                    <a:pt x="9659" y="76775"/>
                  </a:lnTo>
                  <a:lnTo>
                    <a:pt x="12802" y="78700"/>
                  </a:lnTo>
                  <a:lnTo>
                    <a:pt x="21938" y="78957"/>
                  </a:lnTo>
                  <a:lnTo>
                    <a:pt x="27338" y="78038"/>
                  </a:lnTo>
                  <a:lnTo>
                    <a:pt x="31643" y="74602"/>
                  </a:lnTo>
                  <a:lnTo>
                    <a:pt x="46027" y="47750"/>
                  </a:lnTo>
                  <a:lnTo>
                    <a:pt x="46925" y="44533"/>
                  </a:lnTo>
                  <a:lnTo>
                    <a:pt x="46818" y="42389"/>
                  </a:lnTo>
                  <a:lnTo>
                    <a:pt x="46041" y="40960"/>
                  </a:lnTo>
                  <a:lnTo>
                    <a:pt x="44817" y="40711"/>
                  </a:lnTo>
                  <a:lnTo>
                    <a:pt x="41576" y="42318"/>
                  </a:lnTo>
                  <a:lnTo>
                    <a:pt x="41136" y="45145"/>
                  </a:lnTo>
                  <a:lnTo>
                    <a:pt x="44591" y="60647"/>
                  </a:lnTo>
                  <a:lnTo>
                    <a:pt x="54945" y="86957"/>
                  </a:lnTo>
                  <a:lnTo>
                    <a:pt x="69693" y="117801"/>
                  </a:lnTo>
                  <a:lnTo>
                    <a:pt x="76386" y="141256"/>
                  </a:lnTo>
                  <a:lnTo>
                    <a:pt x="77950" y="163910"/>
                  </a:lnTo>
                  <a:lnTo>
                    <a:pt x="77379" y="174890"/>
                  </a:lnTo>
                  <a:lnTo>
                    <a:pt x="69219" y="196497"/>
                  </a:lnTo>
                  <a:lnTo>
                    <a:pt x="48758" y="224732"/>
                  </a:lnTo>
                  <a:lnTo>
                    <a:pt x="40984" y="232371"/>
                  </a:lnTo>
                  <a:lnTo>
                    <a:pt x="33685" y="236759"/>
                  </a:lnTo>
                  <a:lnTo>
                    <a:pt x="19931" y="239752"/>
                  </a:lnTo>
                  <a:lnTo>
                    <a:pt x="14005" y="237446"/>
                  </a:lnTo>
                  <a:lnTo>
                    <a:pt x="3658" y="227357"/>
                  </a:lnTo>
                  <a:lnTo>
                    <a:pt x="0" y="209703"/>
                  </a:lnTo>
                  <a:lnTo>
                    <a:pt x="37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4958"/>
            <p:cNvSpPr/>
            <p:nvPr>
              <p:custDataLst>
                <p:tags r:id="rId27"/>
              </p:custDataLst>
            </p:nvPr>
          </p:nvSpPr>
          <p:spPr>
            <a:xfrm>
              <a:off x="1812457" y="6000750"/>
              <a:ext cx="136994" cy="101601"/>
            </a:xfrm>
            <a:custGeom>
              <a:avLst/>
              <a:gdLst/>
              <a:ahLst/>
              <a:cxnLst/>
              <a:rect l="0" t="0" r="0" b="0"/>
              <a:pathLst>
                <a:path w="136994" h="101601">
                  <a:moveTo>
                    <a:pt x="9993" y="101600"/>
                  </a:moveTo>
                  <a:lnTo>
                    <a:pt x="9993" y="101600"/>
                  </a:lnTo>
                  <a:lnTo>
                    <a:pt x="6622" y="98229"/>
                  </a:lnTo>
                  <a:lnTo>
                    <a:pt x="4967" y="94693"/>
                  </a:lnTo>
                  <a:lnTo>
                    <a:pt x="3759" y="63660"/>
                  </a:lnTo>
                  <a:lnTo>
                    <a:pt x="1796" y="46379"/>
                  </a:lnTo>
                  <a:lnTo>
                    <a:pt x="295" y="41502"/>
                  </a:lnTo>
                  <a:lnTo>
                    <a:pt x="0" y="37546"/>
                  </a:lnTo>
                  <a:lnTo>
                    <a:pt x="1554" y="31269"/>
                  </a:lnTo>
                  <a:lnTo>
                    <a:pt x="4367" y="29312"/>
                  </a:lnTo>
                  <a:lnTo>
                    <a:pt x="29735" y="24291"/>
                  </a:lnTo>
                  <a:lnTo>
                    <a:pt x="51928" y="20674"/>
                  </a:lnTo>
                  <a:lnTo>
                    <a:pt x="78255" y="16714"/>
                  </a:lnTo>
                  <a:lnTo>
                    <a:pt x="102656" y="10721"/>
                  </a:lnTo>
                  <a:lnTo>
                    <a:pt x="1369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4959"/>
            <p:cNvSpPr/>
            <p:nvPr>
              <p:custDataLst>
                <p:tags r:id="rId28"/>
              </p:custDataLst>
            </p:nvPr>
          </p:nvSpPr>
          <p:spPr>
            <a:xfrm>
              <a:off x="1672742" y="5994121"/>
              <a:ext cx="111609" cy="78771"/>
            </a:xfrm>
            <a:custGeom>
              <a:avLst/>
              <a:gdLst/>
              <a:ahLst/>
              <a:cxnLst/>
              <a:rect l="0" t="0" r="0" b="0"/>
              <a:pathLst>
                <a:path w="111609" h="78771">
                  <a:moveTo>
                    <a:pt x="3658" y="51079"/>
                  </a:moveTo>
                  <a:lnTo>
                    <a:pt x="3658" y="51079"/>
                  </a:lnTo>
                  <a:lnTo>
                    <a:pt x="287" y="54450"/>
                  </a:lnTo>
                  <a:lnTo>
                    <a:pt x="0" y="56148"/>
                  </a:lnTo>
                  <a:lnTo>
                    <a:pt x="514" y="57986"/>
                  </a:lnTo>
                  <a:lnTo>
                    <a:pt x="6489" y="65825"/>
                  </a:lnTo>
                  <a:lnTo>
                    <a:pt x="9779" y="69376"/>
                  </a:lnTo>
                  <a:lnTo>
                    <a:pt x="14089" y="71038"/>
                  </a:lnTo>
                  <a:lnTo>
                    <a:pt x="24521" y="71003"/>
                  </a:lnTo>
                  <a:lnTo>
                    <a:pt x="34332" y="66755"/>
                  </a:lnTo>
                  <a:lnTo>
                    <a:pt x="55500" y="49158"/>
                  </a:lnTo>
                  <a:lnTo>
                    <a:pt x="67075" y="28089"/>
                  </a:lnTo>
                  <a:lnTo>
                    <a:pt x="68767" y="15932"/>
                  </a:lnTo>
                  <a:lnTo>
                    <a:pt x="67168" y="6530"/>
                  </a:lnTo>
                  <a:lnTo>
                    <a:pt x="64105" y="0"/>
                  </a:lnTo>
                  <a:lnTo>
                    <a:pt x="60889" y="93"/>
                  </a:lnTo>
                  <a:lnTo>
                    <a:pt x="51672" y="5841"/>
                  </a:lnTo>
                  <a:lnTo>
                    <a:pt x="37954" y="24348"/>
                  </a:lnTo>
                  <a:lnTo>
                    <a:pt x="34893" y="39669"/>
                  </a:lnTo>
                  <a:lnTo>
                    <a:pt x="38677" y="69129"/>
                  </a:lnTo>
                  <a:lnTo>
                    <a:pt x="43232" y="73696"/>
                  </a:lnTo>
                  <a:lnTo>
                    <a:pt x="57700" y="78770"/>
                  </a:lnTo>
                  <a:lnTo>
                    <a:pt x="89050" y="74884"/>
                  </a:lnTo>
                  <a:lnTo>
                    <a:pt x="111608" y="701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4960"/>
            <p:cNvSpPr/>
            <p:nvPr>
              <p:custDataLst>
                <p:tags r:id="rId29"/>
              </p:custDataLst>
            </p:nvPr>
          </p:nvSpPr>
          <p:spPr>
            <a:xfrm>
              <a:off x="1371665" y="5893682"/>
              <a:ext cx="165036" cy="235375"/>
            </a:xfrm>
            <a:custGeom>
              <a:avLst/>
              <a:gdLst/>
              <a:ahLst/>
              <a:cxnLst/>
              <a:rect l="0" t="0" r="0" b="0"/>
              <a:pathLst>
                <a:path w="165036" h="235375">
                  <a:moveTo>
                    <a:pt x="50735" y="5468"/>
                  </a:moveTo>
                  <a:lnTo>
                    <a:pt x="50735" y="5468"/>
                  </a:lnTo>
                  <a:lnTo>
                    <a:pt x="50735" y="0"/>
                  </a:lnTo>
                  <a:lnTo>
                    <a:pt x="50735" y="6121"/>
                  </a:lnTo>
                  <a:lnTo>
                    <a:pt x="40622" y="37098"/>
                  </a:lnTo>
                  <a:lnTo>
                    <a:pt x="34821" y="52660"/>
                  </a:lnTo>
                  <a:lnTo>
                    <a:pt x="28131" y="70090"/>
                  </a:lnTo>
                  <a:lnTo>
                    <a:pt x="20849" y="88766"/>
                  </a:lnTo>
                  <a:lnTo>
                    <a:pt x="14583" y="108272"/>
                  </a:lnTo>
                  <a:lnTo>
                    <a:pt x="8995" y="128332"/>
                  </a:lnTo>
                  <a:lnTo>
                    <a:pt x="3858" y="148760"/>
                  </a:lnTo>
                  <a:lnTo>
                    <a:pt x="1139" y="165907"/>
                  </a:lnTo>
                  <a:lnTo>
                    <a:pt x="0" y="194367"/>
                  </a:lnTo>
                  <a:lnTo>
                    <a:pt x="3727" y="213131"/>
                  </a:lnTo>
                  <a:lnTo>
                    <a:pt x="6697" y="220110"/>
                  </a:lnTo>
                  <a:lnTo>
                    <a:pt x="12204" y="225469"/>
                  </a:lnTo>
                  <a:lnTo>
                    <a:pt x="27730" y="233303"/>
                  </a:lnTo>
                  <a:lnTo>
                    <a:pt x="46390" y="235374"/>
                  </a:lnTo>
                  <a:lnTo>
                    <a:pt x="67149" y="233237"/>
                  </a:lnTo>
                  <a:lnTo>
                    <a:pt x="90486" y="227584"/>
                  </a:lnTo>
                  <a:lnTo>
                    <a:pt x="113087" y="222249"/>
                  </a:lnTo>
                  <a:lnTo>
                    <a:pt x="141882" y="213397"/>
                  </a:lnTo>
                  <a:lnTo>
                    <a:pt x="165035" y="202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4961"/>
            <p:cNvSpPr/>
            <p:nvPr>
              <p:custDataLst>
                <p:tags r:id="rId30"/>
              </p:custDataLst>
            </p:nvPr>
          </p:nvSpPr>
          <p:spPr>
            <a:xfrm>
              <a:off x="1397000" y="5975350"/>
              <a:ext cx="139701" cy="57151"/>
            </a:xfrm>
            <a:custGeom>
              <a:avLst/>
              <a:gdLst/>
              <a:ahLst/>
              <a:cxnLst/>
              <a:rect l="0" t="0" r="0" b="0"/>
              <a:pathLst>
                <a:path w="139701" h="57151">
                  <a:moveTo>
                    <a:pt x="0" y="57150"/>
                  </a:moveTo>
                  <a:lnTo>
                    <a:pt x="0" y="57150"/>
                  </a:lnTo>
                  <a:lnTo>
                    <a:pt x="10113" y="57150"/>
                  </a:lnTo>
                  <a:lnTo>
                    <a:pt x="33257" y="47037"/>
                  </a:lnTo>
                  <a:lnTo>
                    <a:pt x="56173" y="36428"/>
                  </a:lnTo>
                  <a:lnTo>
                    <a:pt x="82822" y="24657"/>
                  </a:lnTo>
                  <a:lnTo>
                    <a:pt x="111128" y="1236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4962"/>
            <p:cNvSpPr/>
            <p:nvPr>
              <p:custDataLst>
                <p:tags r:id="rId31"/>
              </p:custDataLst>
            </p:nvPr>
          </p:nvSpPr>
          <p:spPr>
            <a:xfrm>
              <a:off x="1428750" y="5880100"/>
              <a:ext cx="120651" cy="38101"/>
            </a:xfrm>
            <a:custGeom>
              <a:avLst/>
              <a:gdLst/>
              <a:ahLst/>
              <a:cxnLst/>
              <a:rect l="0" t="0" r="0" b="0"/>
              <a:pathLst>
                <a:path w="120651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32520" y="22199"/>
                  </a:lnTo>
                  <a:lnTo>
                    <a:pt x="57022" y="14334"/>
                  </a:lnTo>
                  <a:lnTo>
                    <a:pt x="82493" y="8017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4963"/>
            <p:cNvSpPr/>
            <p:nvPr>
              <p:custDataLst>
                <p:tags r:id="rId32"/>
              </p:custDataLst>
            </p:nvPr>
          </p:nvSpPr>
          <p:spPr>
            <a:xfrm>
              <a:off x="1574800" y="6013450"/>
              <a:ext cx="76201" cy="69851"/>
            </a:xfrm>
            <a:custGeom>
              <a:avLst/>
              <a:gdLst/>
              <a:ahLst/>
              <a:cxnLst/>
              <a:rect l="0" t="0" r="0" b="0"/>
              <a:pathLst>
                <a:path w="76201" h="69851">
                  <a:moveTo>
                    <a:pt x="0" y="0"/>
                  </a:moveTo>
                  <a:lnTo>
                    <a:pt x="0" y="0"/>
                  </a:lnTo>
                  <a:lnTo>
                    <a:pt x="5026" y="20722"/>
                  </a:lnTo>
                  <a:lnTo>
                    <a:pt x="5470" y="50314"/>
                  </a:lnTo>
                  <a:lnTo>
                    <a:pt x="1934" y="62729"/>
                  </a:lnTo>
                  <a:lnTo>
                    <a:pt x="1290" y="63691"/>
                  </a:lnTo>
                  <a:lnTo>
                    <a:pt x="860" y="63627"/>
                  </a:lnTo>
                  <a:lnTo>
                    <a:pt x="11015" y="38177"/>
                  </a:lnTo>
                  <a:lnTo>
                    <a:pt x="28909" y="6705"/>
                  </a:lnTo>
                  <a:lnTo>
                    <a:pt x="31972" y="2353"/>
                  </a:lnTo>
                  <a:lnTo>
                    <a:pt x="34721" y="863"/>
                  </a:lnTo>
                  <a:lnTo>
                    <a:pt x="37258" y="1281"/>
                  </a:lnTo>
                  <a:lnTo>
                    <a:pt x="39655" y="2970"/>
                  </a:lnTo>
                  <a:lnTo>
                    <a:pt x="52608" y="31653"/>
                  </a:lnTo>
                  <a:lnTo>
                    <a:pt x="69451" y="61052"/>
                  </a:lnTo>
                  <a:lnTo>
                    <a:pt x="762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4964"/>
            <p:cNvSpPr/>
            <p:nvPr>
              <p:custDataLst>
                <p:tags r:id="rId33"/>
              </p:custDataLst>
            </p:nvPr>
          </p:nvSpPr>
          <p:spPr>
            <a:xfrm>
              <a:off x="2082121" y="6004777"/>
              <a:ext cx="178480" cy="88946"/>
            </a:xfrm>
            <a:custGeom>
              <a:avLst/>
              <a:gdLst/>
              <a:ahLst/>
              <a:cxnLst/>
              <a:rect l="0" t="0" r="0" b="0"/>
              <a:pathLst>
                <a:path w="178480" h="88946">
                  <a:moveTo>
                    <a:pt x="7029" y="15023"/>
                  </a:moveTo>
                  <a:lnTo>
                    <a:pt x="7029" y="15023"/>
                  </a:lnTo>
                  <a:lnTo>
                    <a:pt x="30173" y="20491"/>
                  </a:lnTo>
                  <a:lnTo>
                    <a:pt x="36836" y="19099"/>
                  </a:lnTo>
                  <a:lnTo>
                    <a:pt x="39600" y="17740"/>
                  </a:lnTo>
                  <a:lnTo>
                    <a:pt x="41443" y="15424"/>
                  </a:lnTo>
                  <a:lnTo>
                    <a:pt x="43491" y="9086"/>
                  </a:lnTo>
                  <a:lnTo>
                    <a:pt x="42626" y="6127"/>
                  </a:lnTo>
                  <a:lnTo>
                    <a:pt x="37902" y="956"/>
                  </a:lnTo>
                  <a:lnTo>
                    <a:pt x="33961" y="0"/>
                  </a:lnTo>
                  <a:lnTo>
                    <a:pt x="23938" y="820"/>
                  </a:lnTo>
                  <a:lnTo>
                    <a:pt x="19007" y="4848"/>
                  </a:lnTo>
                  <a:lnTo>
                    <a:pt x="9766" y="18733"/>
                  </a:lnTo>
                  <a:lnTo>
                    <a:pt x="0" y="49753"/>
                  </a:lnTo>
                  <a:lnTo>
                    <a:pt x="613" y="65972"/>
                  </a:lnTo>
                  <a:lnTo>
                    <a:pt x="2751" y="72272"/>
                  </a:lnTo>
                  <a:lnTo>
                    <a:pt x="10772" y="81155"/>
                  </a:lnTo>
                  <a:lnTo>
                    <a:pt x="15875" y="84511"/>
                  </a:lnTo>
                  <a:lnTo>
                    <a:pt x="20687" y="84631"/>
                  </a:lnTo>
                  <a:lnTo>
                    <a:pt x="25307" y="82595"/>
                  </a:lnTo>
                  <a:lnTo>
                    <a:pt x="46231" y="60747"/>
                  </a:lnTo>
                  <a:lnTo>
                    <a:pt x="57764" y="37430"/>
                  </a:lnTo>
                  <a:lnTo>
                    <a:pt x="62278" y="19389"/>
                  </a:lnTo>
                  <a:lnTo>
                    <a:pt x="62206" y="17933"/>
                  </a:lnTo>
                  <a:lnTo>
                    <a:pt x="60245" y="21961"/>
                  </a:lnTo>
                  <a:lnTo>
                    <a:pt x="53942" y="51227"/>
                  </a:lnTo>
                  <a:lnTo>
                    <a:pt x="52915" y="75060"/>
                  </a:lnTo>
                  <a:lnTo>
                    <a:pt x="55175" y="86627"/>
                  </a:lnTo>
                  <a:lnTo>
                    <a:pt x="57470" y="88864"/>
                  </a:lnTo>
                  <a:lnTo>
                    <a:pt x="60412" y="88945"/>
                  </a:lnTo>
                  <a:lnTo>
                    <a:pt x="63784" y="87588"/>
                  </a:lnTo>
                  <a:lnTo>
                    <a:pt x="88757" y="62080"/>
                  </a:lnTo>
                  <a:lnTo>
                    <a:pt x="111086" y="42522"/>
                  </a:lnTo>
                  <a:lnTo>
                    <a:pt x="139931" y="23171"/>
                  </a:lnTo>
                  <a:lnTo>
                    <a:pt x="146431" y="20454"/>
                  </a:lnTo>
                  <a:lnTo>
                    <a:pt x="150763" y="20761"/>
                  </a:lnTo>
                  <a:lnTo>
                    <a:pt x="153652" y="23082"/>
                  </a:lnTo>
                  <a:lnTo>
                    <a:pt x="161659" y="38644"/>
                  </a:lnTo>
                  <a:lnTo>
                    <a:pt x="164443" y="40648"/>
                  </a:lnTo>
                  <a:lnTo>
                    <a:pt x="167711" y="41278"/>
                  </a:lnTo>
                  <a:lnTo>
                    <a:pt x="178479" y="404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6" name="SMARTInkShape-4965"/>
          <p:cNvSpPr/>
          <p:nvPr>
            <p:custDataLst>
              <p:tags r:id="rId2"/>
            </p:custDataLst>
          </p:nvPr>
        </p:nvSpPr>
        <p:spPr>
          <a:xfrm>
            <a:off x="8026400" y="1321944"/>
            <a:ext cx="22386" cy="138557"/>
          </a:xfrm>
          <a:custGeom>
            <a:avLst/>
            <a:gdLst/>
            <a:ahLst/>
            <a:cxnLst/>
            <a:rect l="0" t="0" r="0" b="0"/>
            <a:pathLst>
              <a:path w="22386" h="138557">
                <a:moveTo>
                  <a:pt x="0" y="11556"/>
                </a:moveTo>
                <a:lnTo>
                  <a:pt x="0" y="11556"/>
                </a:lnTo>
                <a:lnTo>
                  <a:pt x="0" y="8185"/>
                </a:lnTo>
                <a:lnTo>
                  <a:pt x="1881" y="4648"/>
                </a:lnTo>
                <a:lnTo>
                  <a:pt x="5467" y="0"/>
                </a:lnTo>
                <a:lnTo>
                  <a:pt x="12830" y="9308"/>
                </a:lnTo>
                <a:lnTo>
                  <a:pt x="17207" y="35584"/>
                </a:lnTo>
                <a:lnTo>
                  <a:pt x="21875" y="66810"/>
                </a:lnTo>
                <a:lnTo>
                  <a:pt x="20985" y="95034"/>
                </a:lnTo>
                <a:lnTo>
                  <a:pt x="22385" y="119715"/>
                </a:lnTo>
                <a:lnTo>
                  <a:pt x="12700" y="13855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2" name="SMARTInkShape-Group1007"/>
          <p:cNvGrpSpPr/>
          <p:nvPr/>
        </p:nvGrpSpPr>
        <p:grpSpPr>
          <a:xfrm>
            <a:off x="7588442" y="1308100"/>
            <a:ext cx="564959" cy="217520"/>
            <a:chOff x="7588442" y="1308100"/>
            <a:chExt cx="564959" cy="217520"/>
          </a:xfrm>
        </p:grpSpPr>
        <p:sp>
          <p:nvSpPr>
            <p:cNvPr id="157" name="SMARTInkShape-4966"/>
            <p:cNvSpPr/>
            <p:nvPr>
              <p:custDataLst>
                <p:tags r:id="rId19"/>
              </p:custDataLst>
            </p:nvPr>
          </p:nvSpPr>
          <p:spPr>
            <a:xfrm>
              <a:off x="7588442" y="1314450"/>
              <a:ext cx="114109" cy="211170"/>
            </a:xfrm>
            <a:custGeom>
              <a:avLst/>
              <a:gdLst/>
              <a:ahLst/>
              <a:cxnLst/>
              <a:rect l="0" t="0" r="0" b="0"/>
              <a:pathLst>
                <a:path w="114109" h="211170">
                  <a:moveTo>
                    <a:pt x="50608" y="0"/>
                  </a:moveTo>
                  <a:lnTo>
                    <a:pt x="50608" y="0"/>
                  </a:lnTo>
                  <a:lnTo>
                    <a:pt x="57349" y="3371"/>
                  </a:lnTo>
                  <a:lnTo>
                    <a:pt x="59336" y="7186"/>
                  </a:lnTo>
                  <a:lnTo>
                    <a:pt x="61543" y="18951"/>
                  </a:lnTo>
                  <a:lnTo>
                    <a:pt x="56043" y="48184"/>
                  </a:lnTo>
                  <a:lnTo>
                    <a:pt x="45497" y="75272"/>
                  </a:lnTo>
                  <a:lnTo>
                    <a:pt x="31403" y="105421"/>
                  </a:lnTo>
                  <a:lnTo>
                    <a:pt x="15732" y="135283"/>
                  </a:lnTo>
                  <a:lnTo>
                    <a:pt x="5004" y="161256"/>
                  </a:lnTo>
                  <a:lnTo>
                    <a:pt x="0" y="183147"/>
                  </a:lnTo>
                  <a:lnTo>
                    <a:pt x="2480" y="199932"/>
                  </a:lnTo>
                  <a:lnTo>
                    <a:pt x="9351" y="205255"/>
                  </a:lnTo>
                  <a:lnTo>
                    <a:pt x="32035" y="211169"/>
                  </a:lnTo>
                  <a:lnTo>
                    <a:pt x="57170" y="210034"/>
                  </a:lnTo>
                  <a:lnTo>
                    <a:pt x="80336" y="204826"/>
                  </a:lnTo>
                  <a:lnTo>
                    <a:pt x="114108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4967"/>
            <p:cNvSpPr/>
            <p:nvPr>
              <p:custDataLst>
                <p:tags r:id="rId20"/>
              </p:custDataLst>
            </p:nvPr>
          </p:nvSpPr>
          <p:spPr>
            <a:xfrm>
              <a:off x="7956550" y="1308100"/>
              <a:ext cx="196851" cy="12701"/>
            </a:xfrm>
            <a:custGeom>
              <a:avLst/>
              <a:gdLst/>
              <a:ahLst/>
              <a:cxnLst/>
              <a:rect l="0" t="0" r="0" b="0"/>
              <a:pathLst>
                <a:path w="196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32435" y="3862"/>
                  </a:lnTo>
                  <a:lnTo>
                    <a:pt x="49140" y="2574"/>
                  </a:lnTo>
                  <a:lnTo>
                    <a:pt x="68743" y="1716"/>
                  </a:lnTo>
                  <a:lnTo>
                    <a:pt x="90278" y="1144"/>
                  </a:lnTo>
                  <a:lnTo>
                    <a:pt x="111691" y="763"/>
                  </a:lnTo>
                  <a:lnTo>
                    <a:pt x="133022" y="508"/>
                  </a:lnTo>
                  <a:lnTo>
                    <a:pt x="154298" y="339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4968"/>
            <p:cNvSpPr/>
            <p:nvPr>
              <p:custDataLst>
                <p:tags r:id="rId21"/>
              </p:custDataLst>
            </p:nvPr>
          </p:nvSpPr>
          <p:spPr>
            <a:xfrm>
              <a:off x="7791450" y="14287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4969"/>
            <p:cNvSpPr/>
            <p:nvPr>
              <p:custDataLst>
                <p:tags r:id="rId22"/>
              </p:custDataLst>
            </p:nvPr>
          </p:nvSpPr>
          <p:spPr>
            <a:xfrm>
              <a:off x="7778750" y="13779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932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4970"/>
            <p:cNvSpPr/>
            <p:nvPr>
              <p:custDataLst>
                <p:tags r:id="rId23"/>
              </p:custDataLst>
            </p:nvPr>
          </p:nvSpPr>
          <p:spPr>
            <a:xfrm>
              <a:off x="7613650" y="14351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31161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SMARTInkShape-Group1008"/>
          <p:cNvGrpSpPr/>
          <p:nvPr/>
        </p:nvGrpSpPr>
        <p:grpSpPr>
          <a:xfrm>
            <a:off x="6921500" y="5334000"/>
            <a:ext cx="264788" cy="172426"/>
            <a:chOff x="6921500" y="5334000"/>
            <a:chExt cx="264788" cy="172426"/>
          </a:xfrm>
        </p:grpSpPr>
        <p:sp>
          <p:nvSpPr>
            <p:cNvPr id="163" name="SMARTInkShape-4971"/>
            <p:cNvSpPr/>
            <p:nvPr>
              <p:custDataLst>
                <p:tags r:id="rId16"/>
              </p:custDataLst>
            </p:nvPr>
          </p:nvSpPr>
          <p:spPr>
            <a:xfrm>
              <a:off x="6946900" y="5365750"/>
              <a:ext cx="114301" cy="88901"/>
            </a:xfrm>
            <a:custGeom>
              <a:avLst/>
              <a:gdLst/>
              <a:ahLst/>
              <a:cxnLst/>
              <a:rect l="0" t="0" r="0" b="0"/>
              <a:pathLst>
                <a:path w="114301" h="88901">
                  <a:moveTo>
                    <a:pt x="0" y="0"/>
                  </a:moveTo>
                  <a:lnTo>
                    <a:pt x="0" y="0"/>
                  </a:lnTo>
                  <a:lnTo>
                    <a:pt x="24485" y="22604"/>
                  </a:lnTo>
                  <a:lnTo>
                    <a:pt x="54292" y="45503"/>
                  </a:lnTo>
                  <a:lnTo>
                    <a:pt x="76341" y="61145"/>
                  </a:lnTo>
                  <a:lnTo>
                    <a:pt x="1143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4972"/>
            <p:cNvSpPr/>
            <p:nvPr>
              <p:custDataLst>
                <p:tags r:id="rId17"/>
              </p:custDataLst>
            </p:nvPr>
          </p:nvSpPr>
          <p:spPr>
            <a:xfrm>
              <a:off x="6921500" y="5334000"/>
              <a:ext cx="139701" cy="120651"/>
            </a:xfrm>
            <a:custGeom>
              <a:avLst/>
              <a:gdLst/>
              <a:ahLst/>
              <a:cxnLst/>
              <a:rect l="0" t="0" r="0" b="0"/>
              <a:pathLst>
                <a:path w="139701" h="120651">
                  <a:moveTo>
                    <a:pt x="0" y="120650"/>
                  </a:moveTo>
                  <a:lnTo>
                    <a:pt x="0" y="120650"/>
                  </a:lnTo>
                  <a:lnTo>
                    <a:pt x="7892" y="108394"/>
                  </a:lnTo>
                  <a:lnTo>
                    <a:pt x="31815" y="83779"/>
                  </a:lnTo>
                  <a:lnTo>
                    <a:pt x="53651" y="64281"/>
                  </a:lnTo>
                  <a:lnTo>
                    <a:pt x="79349" y="45738"/>
                  </a:lnTo>
                  <a:lnTo>
                    <a:pt x="104411" y="28795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4973"/>
            <p:cNvSpPr/>
            <p:nvPr>
              <p:custDataLst>
                <p:tags r:id="rId18"/>
              </p:custDataLst>
            </p:nvPr>
          </p:nvSpPr>
          <p:spPr>
            <a:xfrm>
              <a:off x="7141096" y="5454650"/>
              <a:ext cx="45192" cy="51776"/>
            </a:xfrm>
            <a:custGeom>
              <a:avLst/>
              <a:gdLst/>
              <a:ahLst/>
              <a:cxnLst/>
              <a:rect l="0" t="0" r="0" b="0"/>
              <a:pathLst>
                <a:path w="45192" h="51776">
                  <a:moveTo>
                    <a:pt x="34404" y="0"/>
                  </a:moveTo>
                  <a:lnTo>
                    <a:pt x="34404" y="0"/>
                  </a:lnTo>
                  <a:lnTo>
                    <a:pt x="25566" y="0"/>
                  </a:lnTo>
                  <a:lnTo>
                    <a:pt x="16106" y="6741"/>
                  </a:lnTo>
                  <a:lnTo>
                    <a:pt x="3031" y="35782"/>
                  </a:lnTo>
                  <a:lnTo>
                    <a:pt x="789" y="40788"/>
                  </a:lnTo>
                  <a:lnTo>
                    <a:pt x="0" y="44831"/>
                  </a:lnTo>
                  <a:lnTo>
                    <a:pt x="1004" y="51204"/>
                  </a:lnTo>
                  <a:lnTo>
                    <a:pt x="3671" y="51775"/>
                  </a:lnTo>
                  <a:lnTo>
                    <a:pt x="12278" y="48646"/>
                  </a:lnTo>
                  <a:lnTo>
                    <a:pt x="33640" y="30776"/>
                  </a:lnTo>
                  <a:lnTo>
                    <a:pt x="42801" y="17977"/>
                  </a:lnTo>
                  <a:lnTo>
                    <a:pt x="45191" y="11988"/>
                  </a:lnTo>
                  <a:lnTo>
                    <a:pt x="44417" y="10814"/>
                  </a:lnTo>
                  <a:lnTo>
                    <a:pt x="42491" y="10737"/>
                  </a:lnTo>
                  <a:lnTo>
                    <a:pt x="12625" y="18778"/>
                  </a:lnTo>
                  <a:lnTo>
                    <a:pt x="2654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7" name="SMARTInkShape-4974"/>
          <p:cNvSpPr/>
          <p:nvPr>
            <p:custDataLst>
              <p:tags r:id="rId3"/>
            </p:custDataLst>
          </p:nvPr>
        </p:nvSpPr>
        <p:spPr>
          <a:xfrm>
            <a:off x="6220989" y="5311579"/>
            <a:ext cx="104727" cy="121035"/>
          </a:xfrm>
          <a:custGeom>
            <a:avLst/>
            <a:gdLst/>
            <a:ahLst/>
            <a:cxnLst/>
            <a:rect l="0" t="0" r="0" b="0"/>
            <a:pathLst>
              <a:path w="104727" h="121035">
                <a:moveTo>
                  <a:pt x="33761" y="3371"/>
                </a:moveTo>
                <a:lnTo>
                  <a:pt x="33761" y="3371"/>
                </a:lnTo>
                <a:lnTo>
                  <a:pt x="23648" y="0"/>
                </a:lnTo>
                <a:lnTo>
                  <a:pt x="19258" y="1123"/>
                </a:lnTo>
                <a:lnTo>
                  <a:pt x="10617" y="8016"/>
                </a:lnTo>
                <a:lnTo>
                  <a:pt x="1190" y="37281"/>
                </a:lnTo>
                <a:lnTo>
                  <a:pt x="0" y="63363"/>
                </a:lnTo>
                <a:lnTo>
                  <a:pt x="3939" y="89301"/>
                </a:lnTo>
                <a:lnTo>
                  <a:pt x="15099" y="110236"/>
                </a:lnTo>
                <a:lnTo>
                  <a:pt x="23436" y="116242"/>
                </a:lnTo>
                <a:lnTo>
                  <a:pt x="43988" y="121034"/>
                </a:lnTo>
                <a:lnTo>
                  <a:pt x="67234" y="113286"/>
                </a:lnTo>
                <a:lnTo>
                  <a:pt x="79360" y="106281"/>
                </a:lnTo>
                <a:lnTo>
                  <a:pt x="96595" y="87209"/>
                </a:lnTo>
                <a:lnTo>
                  <a:pt x="103168" y="76196"/>
                </a:lnTo>
                <a:lnTo>
                  <a:pt x="104726" y="66032"/>
                </a:lnTo>
                <a:lnTo>
                  <a:pt x="102943" y="56434"/>
                </a:lnTo>
                <a:lnTo>
                  <a:pt x="98933" y="47213"/>
                </a:lnTo>
                <a:lnTo>
                  <a:pt x="92025" y="40360"/>
                </a:lnTo>
                <a:lnTo>
                  <a:pt x="64901" y="28050"/>
                </a:lnTo>
                <a:lnTo>
                  <a:pt x="52069" y="24922"/>
                </a:lnTo>
                <a:lnTo>
                  <a:pt x="50200" y="25500"/>
                </a:lnTo>
                <a:lnTo>
                  <a:pt x="51070" y="27296"/>
                </a:lnTo>
                <a:lnTo>
                  <a:pt x="59161" y="351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2" name="SMARTInkShape-Group1010"/>
          <p:cNvGrpSpPr/>
          <p:nvPr/>
        </p:nvGrpSpPr>
        <p:grpSpPr>
          <a:xfrm>
            <a:off x="5378450" y="5340350"/>
            <a:ext cx="286114" cy="123051"/>
            <a:chOff x="5378450" y="5340350"/>
            <a:chExt cx="286114" cy="123051"/>
          </a:xfrm>
        </p:grpSpPr>
        <p:sp>
          <p:nvSpPr>
            <p:cNvPr id="168" name="SMARTInkShape-4975"/>
            <p:cNvSpPr/>
            <p:nvPr>
              <p:custDataLst>
                <p:tags r:id="rId12"/>
              </p:custDataLst>
            </p:nvPr>
          </p:nvSpPr>
          <p:spPr>
            <a:xfrm>
              <a:off x="5618911" y="5397500"/>
              <a:ext cx="45653" cy="65901"/>
            </a:xfrm>
            <a:custGeom>
              <a:avLst/>
              <a:gdLst/>
              <a:ahLst/>
              <a:cxnLst/>
              <a:rect l="0" t="0" r="0" b="0"/>
              <a:pathLst>
                <a:path w="45653" h="65901">
                  <a:moveTo>
                    <a:pt x="32589" y="0"/>
                  </a:moveTo>
                  <a:lnTo>
                    <a:pt x="32589" y="0"/>
                  </a:lnTo>
                  <a:lnTo>
                    <a:pt x="21745" y="6481"/>
                  </a:lnTo>
                  <a:lnTo>
                    <a:pt x="11541" y="15580"/>
                  </a:lnTo>
                  <a:lnTo>
                    <a:pt x="639" y="35974"/>
                  </a:lnTo>
                  <a:lnTo>
                    <a:pt x="0" y="43033"/>
                  </a:lnTo>
                  <a:lnTo>
                    <a:pt x="3053" y="56520"/>
                  </a:lnTo>
                  <a:lnTo>
                    <a:pt x="5843" y="60963"/>
                  </a:lnTo>
                  <a:lnTo>
                    <a:pt x="9114" y="63926"/>
                  </a:lnTo>
                  <a:lnTo>
                    <a:pt x="12705" y="65900"/>
                  </a:lnTo>
                  <a:lnTo>
                    <a:pt x="17216" y="65100"/>
                  </a:lnTo>
                  <a:lnTo>
                    <a:pt x="27873" y="58567"/>
                  </a:lnTo>
                  <a:lnTo>
                    <a:pt x="42402" y="39618"/>
                  </a:lnTo>
                  <a:lnTo>
                    <a:pt x="45652" y="26074"/>
                  </a:lnTo>
                  <a:lnTo>
                    <a:pt x="45531" y="19500"/>
                  </a:lnTo>
                  <a:lnTo>
                    <a:pt x="43333" y="15116"/>
                  </a:lnTo>
                  <a:lnTo>
                    <a:pt x="39752" y="12194"/>
                  </a:lnTo>
                  <a:lnTo>
                    <a:pt x="2623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4976"/>
            <p:cNvSpPr/>
            <p:nvPr>
              <p:custDataLst>
                <p:tags r:id="rId13"/>
              </p:custDataLst>
            </p:nvPr>
          </p:nvSpPr>
          <p:spPr>
            <a:xfrm>
              <a:off x="5533829" y="5340350"/>
              <a:ext cx="54172" cy="101601"/>
            </a:xfrm>
            <a:custGeom>
              <a:avLst/>
              <a:gdLst/>
              <a:ahLst/>
              <a:cxnLst/>
              <a:rect l="0" t="0" r="0" b="0"/>
              <a:pathLst>
                <a:path w="54172" h="101601">
                  <a:moveTo>
                    <a:pt x="3371" y="0"/>
                  </a:moveTo>
                  <a:lnTo>
                    <a:pt x="3371" y="0"/>
                  </a:lnTo>
                  <a:lnTo>
                    <a:pt x="0" y="6741"/>
                  </a:lnTo>
                  <a:lnTo>
                    <a:pt x="1274" y="24419"/>
                  </a:lnTo>
                  <a:lnTo>
                    <a:pt x="6120" y="47530"/>
                  </a:lnTo>
                  <a:lnTo>
                    <a:pt x="22138" y="72252"/>
                  </a:lnTo>
                  <a:lnTo>
                    <a:pt x="5417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4977"/>
            <p:cNvSpPr/>
            <p:nvPr>
              <p:custDataLst>
                <p:tags r:id="rId14"/>
              </p:custDataLst>
            </p:nvPr>
          </p:nvSpPr>
          <p:spPr>
            <a:xfrm>
              <a:off x="5505450" y="535305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95250"/>
                  </a:moveTo>
                  <a:lnTo>
                    <a:pt x="0" y="95250"/>
                  </a:lnTo>
                  <a:lnTo>
                    <a:pt x="24486" y="67620"/>
                  </a:lnTo>
                  <a:lnTo>
                    <a:pt x="52410" y="43789"/>
                  </a:lnTo>
                  <a:lnTo>
                    <a:pt x="79264" y="2073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4978"/>
            <p:cNvSpPr/>
            <p:nvPr>
              <p:custDataLst>
                <p:tags r:id="rId15"/>
              </p:custDataLst>
            </p:nvPr>
          </p:nvSpPr>
          <p:spPr>
            <a:xfrm>
              <a:off x="5378450" y="537210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31161" y="22029"/>
                  </a:lnTo>
                  <a:lnTo>
                    <a:pt x="61836" y="13191"/>
                  </a:lnTo>
                  <a:lnTo>
                    <a:pt x="93267" y="500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SMARTInkShape-Group1011"/>
          <p:cNvGrpSpPr/>
          <p:nvPr/>
        </p:nvGrpSpPr>
        <p:grpSpPr>
          <a:xfrm>
            <a:off x="7004050" y="3146944"/>
            <a:ext cx="461015" cy="193157"/>
            <a:chOff x="7004050" y="3146944"/>
            <a:chExt cx="461015" cy="193157"/>
          </a:xfrm>
        </p:grpSpPr>
        <p:sp>
          <p:nvSpPr>
            <p:cNvPr id="173" name="SMARTInkShape-4979"/>
            <p:cNvSpPr/>
            <p:nvPr>
              <p:custDataLst>
                <p:tags r:id="rId6"/>
              </p:custDataLst>
            </p:nvPr>
          </p:nvSpPr>
          <p:spPr>
            <a:xfrm>
              <a:off x="7353362" y="3194050"/>
              <a:ext cx="111703" cy="98433"/>
            </a:xfrm>
            <a:custGeom>
              <a:avLst/>
              <a:gdLst/>
              <a:ahLst/>
              <a:cxnLst/>
              <a:rect l="0" t="0" r="0" b="0"/>
              <a:pathLst>
                <a:path w="111703" h="98433">
                  <a:moveTo>
                    <a:pt x="38038" y="25400"/>
                  </a:moveTo>
                  <a:lnTo>
                    <a:pt x="38038" y="25400"/>
                  </a:lnTo>
                  <a:lnTo>
                    <a:pt x="22829" y="36950"/>
                  </a:lnTo>
                  <a:lnTo>
                    <a:pt x="6955" y="57201"/>
                  </a:lnTo>
                  <a:lnTo>
                    <a:pt x="0" y="72930"/>
                  </a:lnTo>
                  <a:lnTo>
                    <a:pt x="684" y="79665"/>
                  </a:lnTo>
                  <a:lnTo>
                    <a:pt x="3963" y="85565"/>
                  </a:lnTo>
                  <a:lnTo>
                    <a:pt x="8972" y="90910"/>
                  </a:lnTo>
                  <a:lnTo>
                    <a:pt x="20180" y="96849"/>
                  </a:lnTo>
                  <a:lnTo>
                    <a:pt x="26133" y="98432"/>
                  </a:lnTo>
                  <a:lnTo>
                    <a:pt x="44036" y="94548"/>
                  </a:lnTo>
                  <a:lnTo>
                    <a:pt x="66104" y="84355"/>
                  </a:lnTo>
                  <a:lnTo>
                    <a:pt x="90022" y="68065"/>
                  </a:lnTo>
                  <a:lnTo>
                    <a:pt x="105357" y="47184"/>
                  </a:lnTo>
                  <a:lnTo>
                    <a:pt x="110434" y="35689"/>
                  </a:lnTo>
                  <a:lnTo>
                    <a:pt x="111702" y="25910"/>
                  </a:lnTo>
                  <a:lnTo>
                    <a:pt x="107466" y="9399"/>
                  </a:lnTo>
                  <a:lnTo>
                    <a:pt x="101257" y="4854"/>
                  </a:lnTo>
                  <a:lnTo>
                    <a:pt x="634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4980"/>
            <p:cNvSpPr/>
            <p:nvPr>
              <p:custDataLst>
                <p:tags r:id="rId7"/>
              </p:custDataLst>
            </p:nvPr>
          </p:nvSpPr>
          <p:spPr>
            <a:xfrm>
              <a:off x="7245350" y="32575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9887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4981"/>
            <p:cNvSpPr/>
            <p:nvPr>
              <p:custDataLst>
                <p:tags r:id="rId8"/>
              </p:custDataLst>
            </p:nvPr>
          </p:nvSpPr>
          <p:spPr>
            <a:xfrm>
              <a:off x="7251700" y="3219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42063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4982"/>
            <p:cNvSpPr/>
            <p:nvPr>
              <p:custDataLst>
                <p:tags r:id="rId9"/>
              </p:custDataLst>
            </p:nvPr>
          </p:nvSpPr>
          <p:spPr>
            <a:xfrm>
              <a:off x="7061200" y="32512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29511" y="579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4983"/>
            <p:cNvSpPr/>
            <p:nvPr>
              <p:custDataLst>
                <p:tags r:id="rId10"/>
              </p:custDataLst>
            </p:nvPr>
          </p:nvSpPr>
          <p:spPr>
            <a:xfrm>
              <a:off x="7004050" y="3155950"/>
              <a:ext cx="171451" cy="12701"/>
            </a:xfrm>
            <a:custGeom>
              <a:avLst/>
              <a:gdLst/>
              <a:ahLst/>
              <a:cxnLst/>
              <a:rect l="0" t="0" r="0" b="0"/>
              <a:pathLst>
                <a:path w="1714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7902" y="3861"/>
                  </a:lnTo>
                  <a:lnTo>
                    <a:pt x="69056" y="1716"/>
                  </a:lnTo>
                  <a:lnTo>
                    <a:pt x="86254" y="1144"/>
                  </a:lnTo>
                  <a:lnTo>
                    <a:pt x="103364" y="763"/>
                  </a:lnTo>
                  <a:lnTo>
                    <a:pt x="120415" y="508"/>
                  </a:lnTo>
                  <a:lnTo>
                    <a:pt x="148768" y="226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4984"/>
            <p:cNvSpPr/>
            <p:nvPr>
              <p:custDataLst>
                <p:tags r:id="rId11"/>
              </p:custDataLst>
            </p:nvPr>
          </p:nvSpPr>
          <p:spPr>
            <a:xfrm>
              <a:off x="7016750" y="3146944"/>
              <a:ext cx="44451" cy="193157"/>
            </a:xfrm>
            <a:custGeom>
              <a:avLst/>
              <a:gdLst/>
              <a:ahLst/>
              <a:cxnLst/>
              <a:rect l="0" t="0" r="0" b="0"/>
              <a:pathLst>
                <a:path w="44451" h="193157">
                  <a:moveTo>
                    <a:pt x="0" y="40756"/>
                  </a:moveTo>
                  <a:lnTo>
                    <a:pt x="0" y="40756"/>
                  </a:lnTo>
                  <a:lnTo>
                    <a:pt x="18162" y="21183"/>
                  </a:lnTo>
                  <a:lnTo>
                    <a:pt x="30738" y="1847"/>
                  </a:lnTo>
                  <a:lnTo>
                    <a:pt x="33193" y="0"/>
                  </a:lnTo>
                  <a:lnTo>
                    <a:pt x="34828" y="1591"/>
                  </a:lnTo>
                  <a:lnTo>
                    <a:pt x="37130" y="19431"/>
                  </a:lnTo>
                  <a:lnTo>
                    <a:pt x="37669" y="42097"/>
                  </a:lnTo>
                  <a:lnTo>
                    <a:pt x="36026" y="68633"/>
                  </a:lnTo>
                  <a:lnTo>
                    <a:pt x="34356" y="96185"/>
                  </a:lnTo>
                  <a:lnTo>
                    <a:pt x="35966" y="122541"/>
                  </a:lnTo>
                  <a:lnTo>
                    <a:pt x="39033" y="144603"/>
                  </a:lnTo>
                  <a:lnTo>
                    <a:pt x="42845" y="171009"/>
                  </a:lnTo>
                  <a:lnTo>
                    <a:pt x="44450" y="193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SMARTInkShape-Group1012"/>
          <p:cNvGrpSpPr/>
          <p:nvPr/>
        </p:nvGrpSpPr>
        <p:grpSpPr>
          <a:xfrm>
            <a:off x="6153195" y="1914359"/>
            <a:ext cx="279356" cy="301789"/>
            <a:chOff x="6153195" y="1914359"/>
            <a:chExt cx="279356" cy="301789"/>
          </a:xfrm>
        </p:grpSpPr>
        <p:sp>
          <p:nvSpPr>
            <p:cNvPr id="180" name="SMARTInkShape-4985"/>
            <p:cNvSpPr/>
            <p:nvPr>
              <p:custDataLst>
                <p:tags r:id="rId4"/>
              </p:custDataLst>
            </p:nvPr>
          </p:nvSpPr>
          <p:spPr>
            <a:xfrm>
              <a:off x="6153195" y="2133600"/>
              <a:ext cx="279356" cy="82548"/>
            </a:xfrm>
            <a:custGeom>
              <a:avLst/>
              <a:gdLst/>
              <a:ahLst/>
              <a:cxnLst/>
              <a:rect l="0" t="0" r="0" b="0"/>
              <a:pathLst>
                <a:path w="279356" h="82548">
                  <a:moveTo>
                    <a:pt x="279355" y="44450"/>
                  </a:moveTo>
                  <a:lnTo>
                    <a:pt x="279355" y="44450"/>
                  </a:lnTo>
                  <a:lnTo>
                    <a:pt x="275984" y="41079"/>
                  </a:lnTo>
                  <a:lnTo>
                    <a:pt x="275696" y="39380"/>
                  </a:lnTo>
                  <a:lnTo>
                    <a:pt x="276209" y="37542"/>
                  </a:lnTo>
                  <a:lnTo>
                    <a:pt x="277258" y="35612"/>
                  </a:lnTo>
                  <a:lnTo>
                    <a:pt x="277252" y="34324"/>
                  </a:lnTo>
                  <a:lnTo>
                    <a:pt x="276542" y="33466"/>
                  </a:lnTo>
                  <a:lnTo>
                    <a:pt x="275363" y="32894"/>
                  </a:lnTo>
                  <a:lnTo>
                    <a:pt x="274577" y="31807"/>
                  </a:lnTo>
                  <a:lnTo>
                    <a:pt x="273212" y="26383"/>
                  </a:lnTo>
                  <a:lnTo>
                    <a:pt x="248604" y="25486"/>
                  </a:lnTo>
                  <a:lnTo>
                    <a:pt x="225480" y="28796"/>
                  </a:lnTo>
                  <a:lnTo>
                    <a:pt x="203434" y="32319"/>
                  </a:lnTo>
                  <a:lnTo>
                    <a:pt x="177879" y="36942"/>
                  </a:lnTo>
                  <a:lnTo>
                    <a:pt x="152410" y="43700"/>
                  </a:lnTo>
                  <a:lnTo>
                    <a:pt x="126981" y="51407"/>
                  </a:lnTo>
                  <a:lnTo>
                    <a:pt x="102271" y="58831"/>
                  </a:lnTo>
                  <a:lnTo>
                    <a:pt x="79531" y="64482"/>
                  </a:lnTo>
                  <a:lnTo>
                    <a:pt x="50266" y="71631"/>
                  </a:lnTo>
                  <a:lnTo>
                    <a:pt x="20334" y="80624"/>
                  </a:lnTo>
                  <a:lnTo>
                    <a:pt x="0" y="82547"/>
                  </a:lnTo>
                  <a:lnTo>
                    <a:pt x="19729" y="64659"/>
                  </a:lnTo>
                  <a:lnTo>
                    <a:pt x="27087" y="59076"/>
                  </a:lnTo>
                  <a:lnTo>
                    <a:pt x="49285" y="28470"/>
                  </a:lnTo>
                  <a:lnTo>
                    <a:pt x="65486" y="7392"/>
                  </a:lnTo>
                  <a:lnTo>
                    <a:pt x="66220" y="4928"/>
                  </a:lnTo>
                  <a:lnTo>
                    <a:pt x="66004" y="3285"/>
                  </a:lnTo>
                  <a:lnTo>
                    <a:pt x="63459" y="5"/>
                  </a:lnTo>
                  <a:lnTo>
                    <a:pt x="59797" y="1"/>
                  </a:lnTo>
                  <a:lnTo>
                    <a:pt x="8250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4986"/>
            <p:cNvSpPr/>
            <p:nvPr>
              <p:custDataLst>
                <p:tags r:id="rId5"/>
              </p:custDataLst>
            </p:nvPr>
          </p:nvSpPr>
          <p:spPr>
            <a:xfrm>
              <a:off x="6185782" y="1914359"/>
              <a:ext cx="81669" cy="111893"/>
            </a:xfrm>
            <a:custGeom>
              <a:avLst/>
              <a:gdLst/>
              <a:ahLst/>
              <a:cxnLst/>
              <a:rect l="0" t="0" r="0" b="0"/>
              <a:pathLst>
                <a:path w="81669" h="111893">
                  <a:moveTo>
                    <a:pt x="5468" y="28741"/>
                  </a:moveTo>
                  <a:lnTo>
                    <a:pt x="5468" y="28741"/>
                  </a:lnTo>
                  <a:lnTo>
                    <a:pt x="0" y="17806"/>
                  </a:lnTo>
                  <a:lnTo>
                    <a:pt x="412" y="17218"/>
                  </a:lnTo>
                  <a:lnTo>
                    <a:pt x="2751" y="16564"/>
                  </a:lnTo>
                  <a:lnTo>
                    <a:pt x="6142" y="21918"/>
                  </a:lnTo>
                  <a:lnTo>
                    <a:pt x="9295" y="32764"/>
                  </a:lnTo>
                  <a:lnTo>
                    <a:pt x="12482" y="58704"/>
                  </a:lnTo>
                  <a:lnTo>
                    <a:pt x="21030" y="86616"/>
                  </a:lnTo>
                  <a:lnTo>
                    <a:pt x="30597" y="107880"/>
                  </a:lnTo>
                  <a:lnTo>
                    <a:pt x="32804" y="111134"/>
                  </a:lnTo>
                  <a:lnTo>
                    <a:pt x="34981" y="111892"/>
                  </a:lnTo>
                  <a:lnTo>
                    <a:pt x="37138" y="110986"/>
                  </a:lnTo>
                  <a:lnTo>
                    <a:pt x="42122" y="104805"/>
                  </a:lnTo>
                  <a:lnTo>
                    <a:pt x="52860" y="83342"/>
                  </a:lnTo>
                  <a:lnTo>
                    <a:pt x="60868" y="59828"/>
                  </a:lnTo>
                  <a:lnTo>
                    <a:pt x="69939" y="28937"/>
                  </a:lnTo>
                  <a:lnTo>
                    <a:pt x="74846" y="446"/>
                  </a:lnTo>
                  <a:lnTo>
                    <a:pt x="75709" y="0"/>
                  </a:lnTo>
                  <a:lnTo>
                    <a:pt x="76990" y="408"/>
                  </a:lnTo>
                  <a:lnTo>
                    <a:pt x="81668" y="3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2082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10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2" name="SMARTInkShape-Group1035"/>
          <p:cNvGrpSpPr/>
          <p:nvPr/>
        </p:nvGrpSpPr>
        <p:grpSpPr>
          <a:xfrm>
            <a:off x="2336800" y="3594100"/>
            <a:ext cx="276077" cy="184117"/>
            <a:chOff x="2336800" y="3594100"/>
            <a:chExt cx="276077" cy="184117"/>
          </a:xfrm>
        </p:grpSpPr>
        <p:sp>
          <p:nvSpPr>
            <p:cNvPr id="248" name="SMARTInkShape-5087"/>
            <p:cNvSpPr/>
            <p:nvPr>
              <p:custDataLst>
                <p:tags r:id="rId97"/>
              </p:custDataLst>
            </p:nvPr>
          </p:nvSpPr>
          <p:spPr>
            <a:xfrm>
              <a:off x="2559050" y="3695700"/>
              <a:ext cx="53827" cy="82517"/>
            </a:xfrm>
            <a:custGeom>
              <a:avLst/>
              <a:gdLst/>
              <a:ahLst/>
              <a:cxnLst/>
              <a:rect l="0" t="0" r="0" b="0"/>
              <a:pathLst>
                <a:path w="53827" h="82517">
                  <a:moveTo>
                    <a:pt x="19050" y="0"/>
                  </a:moveTo>
                  <a:lnTo>
                    <a:pt x="19050" y="0"/>
                  </a:lnTo>
                  <a:lnTo>
                    <a:pt x="18344" y="6480"/>
                  </a:lnTo>
                  <a:lnTo>
                    <a:pt x="14024" y="30443"/>
                  </a:lnTo>
                  <a:lnTo>
                    <a:pt x="12962" y="61988"/>
                  </a:lnTo>
                  <a:lnTo>
                    <a:pt x="16579" y="73646"/>
                  </a:lnTo>
                  <a:lnTo>
                    <a:pt x="19520" y="78731"/>
                  </a:lnTo>
                  <a:lnTo>
                    <a:pt x="22891" y="81415"/>
                  </a:lnTo>
                  <a:lnTo>
                    <a:pt x="26550" y="82499"/>
                  </a:lnTo>
                  <a:lnTo>
                    <a:pt x="30400" y="82516"/>
                  </a:lnTo>
                  <a:lnTo>
                    <a:pt x="40322" y="73127"/>
                  </a:lnTo>
                  <a:lnTo>
                    <a:pt x="49671" y="58607"/>
                  </a:lnTo>
                  <a:lnTo>
                    <a:pt x="53826" y="45097"/>
                  </a:lnTo>
                  <a:lnTo>
                    <a:pt x="52112" y="40648"/>
                  </a:lnTo>
                  <a:lnTo>
                    <a:pt x="48147" y="37682"/>
                  </a:lnTo>
                  <a:lnTo>
                    <a:pt x="42681" y="35704"/>
                  </a:lnTo>
                  <a:lnTo>
                    <a:pt x="27201" y="37271"/>
                  </a:lnTo>
                  <a:lnTo>
                    <a:pt x="12089" y="41964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5088"/>
            <p:cNvSpPr/>
            <p:nvPr>
              <p:custDataLst>
                <p:tags r:id="rId98"/>
              </p:custDataLst>
            </p:nvPr>
          </p:nvSpPr>
          <p:spPr>
            <a:xfrm>
              <a:off x="2472842" y="3632200"/>
              <a:ext cx="54459" cy="101601"/>
            </a:xfrm>
            <a:custGeom>
              <a:avLst/>
              <a:gdLst/>
              <a:ahLst/>
              <a:cxnLst/>
              <a:rect l="0" t="0" r="0" b="0"/>
              <a:pathLst>
                <a:path w="54459" h="10160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1411"/>
                  </a:lnTo>
                  <a:lnTo>
                    <a:pt x="6489" y="17578"/>
                  </a:lnTo>
                  <a:lnTo>
                    <a:pt x="24521" y="47530"/>
                  </a:lnTo>
                  <a:lnTo>
                    <a:pt x="42691" y="75554"/>
                  </a:lnTo>
                  <a:lnTo>
                    <a:pt x="5445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5089"/>
            <p:cNvSpPr/>
            <p:nvPr>
              <p:custDataLst>
                <p:tags r:id="rId99"/>
              </p:custDataLst>
            </p:nvPr>
          </p:nvSpPr>
          <p:spPr>
            <a:xfrm>
              <a:off x="2470150" y="3594100"/>
              <a:ext cx="76201" cy="133351"/>
            </a:xfrm>
            <a:custGeom>
              <a:avLst/>
              <a:gdLst/>
              <a:ahLst/>
              <a:cxnLst/>
              <a:rect l="0" t="0" r="0" b="0"/>
              <a:pathLst>
                <a:path w="76201" h="133351">
                  <a:moveTo>
                    <a:pt x="76200" y="0"/>
                  </a:moveTo>
                  <a:lnTo>
                    <a:pt x="76200" y="0"/>
                  </a:lnTo>
                  <a:lnTo>
                    <a:pt x="76200" y="3371"/>
                  </a:lnTo>
                  <a:lnTo>
                    <a:pt x="60991" y="31109"/>
                  </a:lnTo>
                  <a:lnTo>
                    <a:pt x="43707" y="60331"/>
                  </a:lnTo>
                  <a:lnTo>
                    <a:pt x="25885" y="90627"/>
                  </a:lnTo>
                  <a:lnTo>
                    <a:pt x="8746" y="120860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5090"/>
            <p:cNvSpPr/>
            <p:nvPr>
              <p:custDataLst>
                <p:tags r:id="rId100"/>
              </p:custDataLst>
            </p:nvPr>
          </p:nvSpPr>
          <p:spPr>
            <a:xfrm>
              <a:off x="2336800" y="36766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4419" y="2979"/>
                  </a:lnTo>
                  <a:lnTo>
                    <a:pt x="54970" y="588"/>
                  </a:lnTo>
                  <a:lnTo>
                    <a:pt x="85242" y="7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3" name="SMARTInkShape-5091"/>
          <p:cNvSpPr/>
          <p:nvPr>
            <p:custDataLst>
              <p:tags r:id="rId1"/>
            </p:custDataLst>
          </p:nvPr>
        </p:nvSpPr>
        <p:spPr>
          <a:xfrm>
            <a:off x="2831095" y="3647592"/>
            <a:ext cx="74406" cy="76198"/>
          </a:xfrm>
          <a:custGeom>
            <a:avLst/>
            <a:gdLst/>
            <a:ahLst/>
            <a:cxnLst/>
            <a:rect l="0" t="0" r="0" b="0"/>
            <a:pathLst>
              <a:path w="74406" h="76198">
                <a:moveTo>
                  <a:pt x="32755" y="3658"/>
                </a:moveTo>
                <a:lnTo>
                  <a:pt x="32755" y="3658"/>
                </a:lnTo>
                <a:lnTo>
                  <a:pt x="29384" y="287"/>
                </a:lnTo>
                <a:lnTo>
                  <a:pt x="26980" y="0"/>
                </a:lnTo>
                <a:lnTo>
                  <a:pt x="20546" y="1562"/>
                </a:lnTo>
                <a:lnTo>
                  <a:pt x="12983" y="10252"/>
                </a:lnTo>
                <a:lnTo>
                  <a:pt x="5623" y="24933"/>
                </a:lnTo>
                <a:lnTo>
                  <a:pt x="0" y="45569"/>
                </a:lnTo>
                <a:lnTo>
                  <a:pt x="335" y="54177"/>
                </a:lnTo>
                <a:lnTo>
                  <a:pt x="6352" y="67503"/>
                </a:lnTo>
                <a:lnTo>
                  <a:pt x="11625" y="71621"/>
                </a:lnTo>
                <a:lnTo>
                  <a:pt x="25010" y="76197"/>
                </a:lnTo>
                <a:lnTo>
                  <a:pt x="42248" y="72586"/>
                </a:lnTo>
                <a:lnTo>
                  <a:pt x="51784" y="68660"/>
                </a:lnTo>
                <a:lnTo>
                  <a:pt x="66142" y="54890"/>
                </a:lnTo>
                <a:lnTo>
                  <a:pt x="71946" y="46279"/>
                </a:lnTo>
                <a:lnTo>
                  <a:pt x="74405" y="38422"/>
                </a:lnTo>
                <a:lnTo>
                  <a:pt x="73373" y="24047"/>
                </a:lnTo>
                <a:lnTo>
                  <a:pt x="68301" y="19368"/>
                </a:lnTo>
                <a:lnTo>
                  <a:pt x="51375" y="14167"/>
                </a:lnTo>
                <a:lnTo>
                  <a:pt x="13705" y="163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7" name="SMARTInkShape-Group1037"/>
          <p:cNvGrpSpPr/>
          <p:nvPr/>
        </p:nvGrpSpPr>
        <p:grpSpPr>
          <a:xfrm>
            <a:off x="3206750" y="3625850"/>
            <a:ext cx="206826" cy="160301"/>
            <a:chOff x="3206750" y="3625850"/>
            <a:chExt cx="206826" cy="160301"/>
          </a:xfrm>
        </p:grpSpPr>
        <p:sp>
          <p:nvSpPr>
            <p:cNvPr id="254" name="SMARTInkShape-5092"/>
            <p:cNvSpPr/>
            <p:nvPr>
              <p:custDataLst>
                <p:tags r:id="rId94"/>
              </p:custDataLst>
            </p:nvPr>
          </p:nvSpPr>
          <p:spPr>
            <a:xfrm>
              <a:off x="3366644" y="3733800"/>
              <a:ext cx="46932" cy="52351"/>
            </a:xfrm>
            <a:custGeom>
              <a:avLst/>
              <a:gdLst/>
              <a:ahLst/>
              <a:cxnLst/>
              <a:rect l="0" t="0" r="0" b="0"/>
              <a:pathLst>
                <a:path w="46932" h="52351">
                  <a:moveTo>
                    <a:pt x="11556" y="0"/>
                  </a:moveTo>
                  <a:lnTo>
                    <a:pt x="11556" y="0"/>
                  </a:lnTo>
                  <a:lnTo>
                    <a:pt x="2718" y="21048"/>
                  </a:lnTo>
                  <a:lnTo>
                    <a:pt x="0" y="38692"/>
                  </a:lnTo>
                  <a:lnTo>
                    <a:pt x="1246" y="47300"/>
                  </a:lnTo>
                  <a:lnTo>
                    <a:pt x="2566" y="50583"/>
                  </a:lnTo>
                  <a:lnTo>
                    <a:pt x="4857" y="52067"/>
                  </a:lnTo>
                  <a:lnTo>
                    <a:pt x="7796" y="52350"/>
                  </a:lnTo>
                  <a:lnTo>
                    <a:pt x="11166" y="51833"/>
                  </a:lnTo>
                  <a:lnTo>
                    <a:pt x="26022" y="40993"/>
                  </a:lnTo>
                  <a:lnTo>
                    <a:pt x="40458" y="24376"/>
                  </a:lnTo>
                  <a:lnTo>
                    <a:pt x="45568" y="14126"/>
                  </a:lnTo>
                  <a:lnTo>
                    <a:pt x="46931" y="9417"/>
                  </a:lnTo>
                  <a:lnTo>
                    <a:pt x="45017" y="6278"/>
                  </a:lnTo>
                  <a:lnTo>
                    <a:pt x="40919" y="4185"/>
                  </a:lnTo>
                  <a:lnTo>
                    <a:pt x="29545" y="2566"/>
                  </a:lnTo>
                  <a:lnTo>
                    <a:pt x="17435" y="4198"/>
                  </a:lnTo>
                  <a:lnTo>
                    <a:pt x="10641" y="7275"/>
                  </a:lnTo>
                  <a:lnTo>
                    <a:pt x="5206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5093"/>
            <p:cNvSpPr/>
            <p:nvPr>
              <p:custDataLst>
                <p:tags r:id="rId95"/>
              </p:custDataLst>
            </p:nvPr>
          </p:nvSpPr>
          <p:spPr>
            <a:xfrm>
              <a:off x="3241479" y="3625850"/>
              <a:ext cx="79572" cy="120651"/>
            </a:xfrm>
            <a:custGeom>
              <a:avLst/>
              <a:gdLst/>
              <a:ahLst/>
              <a:cxnLst/>
              <a:rect l="0" t="0" r="0" b="0"/>
              <a:pathLst>
                <a:path w="79572" h="1206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227" y="10671"/>
                  </a:lnTo>
                  <a:lnTo>
                    <a:pt x="9492" y="39346"/>
                  </a:lnTo>
                  <a:lnTo>
                    <a:pt x="27606" y="68730"/>
                  </a:lnTo>
                  <a:lnTo>
                    <a:pt x="47476" y="96407"/>
                  </a:lnTo>
                  <a:lnTo>
                    <a:pt x="60368" y="108229"/>
                  </a:lnTo>
                  <a:lnTo>
                    <a:pt x="7957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5094"/>
            <p:cNvSpPr/>
            <p:nvPr>
              <p:custDataLst>
                <p:tags r:id="rId96"/>
              </p:custDataLst>
            </p:nvPr>
          </p:nvSpPr>
          <p:spPr>
            <a:xfrm>
              <a:off x="3206750" y="3632200"/>
              <a:ext cx="120651" cy="101601"/>
            </a:xfrm>
            <a:custGeom>
              <a:avLst/>
              <a:gdLst/>
              <a:ahLst/>
              <a:cxnLst/>
              <a:rect l="0" t="0" r="0" b="0"/>
              <a:pathLst>
                <a:path w="120651" h="101601">
                  <a:moveTo>
                    <a:pt x="0" y="101600"/>
                  </a:moveTo>
                  <a:lnTo>
                    <a:pt x="0" y="101600"/>
                  </a:lnTo>
                  <a:lnTo>
                    <a:pt x="31706" y="73038"/>
                  </a:lnTo>
                  <a:lnTo>
                    <a:pt x="60513" y="45079"/>
                  </a:lnTo>
                  <a:lnTo>
                    <a:pt x="89831" y="1969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8" name="SMARTInkShape-5095"/>
          <p:cNvSpPr/>
          <p:nvPr>
            <p:custDataLst>
              <p:tags r:id="rId2"/>
            </p:custDataLst>
          </p:nvPr>
        </p:nvSpPr>
        <p:spPr>
          <a:xfrm>
            <a:off x="2769480" y="2514600"/>
            <a:ext cx="195971" cy="104646"/>
          </a:xfrm>
          <a:custGeom>
            <a:avLst/>
            <a:gdLst/>
            <a:ahLst/>
            <a:cxnLst/>
            <a:rect l="0" t="0" r="0" b="0"/>
            <a:pathLst>
              <a:path w="195971" h="104646">
                <a:moveTo>
                  <a:pt x="5470" y="0"/>
                </a:moveTo>
                <a:lnTo>
                  <a:pt x="5470" y="0"/>
                </a:lnTo>
                <a:lnTo>
                  <a:pt x="5470" y="24419"/>
                </a:lnTo>
                <a:lnTo>
                  <a:pt x="2099" y="50901"/>
                </a:lnTo>
                <a:lnTo>
                  <a:pt x="3" y="77719"/>
                </a:lnTo>
                <a:lnTo>
                  <a:pt x="0" y="100515"/>
                </a:lnTo>
                <a:lnTo>
                  <a:pt x="1118" y="102993"/>
                </a:lnTo>
                <a:lnTo>
                  <a:pt x="2569" y="104645"/>
                </a:lnTo>
                <a:lnTo>
                  <a:pt x="4947" y="103630"/>
                </a:lnTo>
                <a:lnTo>
                  <a:pt x="11352" y="96858"/>
                </a:lnTo>
                <a:lnTo>
                  <a:pt x="20785" y="77385"/>
                </a:lnTo>
                <a:lnTo>
                  <a:pt x="32032" y="52738"/>
                </a:lnTo>
                <a:lnTo>
                  <a:pt x="48853" y="25112"/>
                </a:lnTo>
                <a:lnTo>
                  <a:pt x="56031" y="15159"/>
                </a:lnTo>
                <a:lnTo>
                  <a:pt x="58227" y="15045"/>
                </a:lnTo>
                <a:lnTo>
                  <a:pt x="59692" y="17791"/>
                </a:lnTo>
                <a:lnTo>
                  <a:pt x="67304" y="43709"/>
                </a:lnTo>
                <a:lnTo>
                  <a:pt x="71287" y="50706"/>
                </a:lnTo>
                <a:lnTo>
                  <a:pt x="74748" y="51443"/>
                </a:lnTo>
                <a:lnTo>
                  <a:pt x="84238" y="48499"/>
                </a:lnTo>
                <a:lnTo>
                  <a:pt x="115600" y="22724"/>
                </a:lnTo>
                <a:lnTo>
                  <a:pt x="127559" y="14098"/>
                </a:lnTo>
                <a:lnTo>
                  <a:pt x="132018" y="13632"/>
                </a:lnTo>
                <a:lnTo>
                  <a:pt x="135697" y="15438"/>
                </a:lnTo>
                <a:lnTo>
                  <a:pt x="138854" y="18759"/>
                </a:lnTo>
                <a:lnTo>
                  <a:pt x="142363" y="31856"/>
                </a:lnTo>
                <a:lnTo>
                  <a:pt x="143299" y="40287"/>
                </a:lnTo>
                <a:lnTo>
                  <a:pt x="146745" y="45908"/>
                </a:lnTo>
                <a:lnTo>
                  <a:pt x="151864" y="49655"/>
                </a:lnTo>
                <a:lnTo>
                  <a:pt x="158099" y="52153"/>
                </a:lnTo>
                <a:lnTo>
                  <a:pt x="172554" y="51166"/>
                </a:lnTo>
                <a:lnTo>
                  <a:pt x="195970" y="44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1" name="SMARTInkShape-Group1039"/>
          <p:cNvGrpSpPr/>
          <p:nvPr/>
        </p:nvGrpSpPr>
        <p:grpSpPr>
          <a:xfrm>
            <a:off x="4294083" y="1136650"/>
            <a:ext cx="36618" cy="196851"/>
            <a:chOff x="4294083" y="1136650"/>
            <a:chExt cx="36618" cy="196851"/>
          </a:xfrm>
        </p:grpSpPr>
        <p:sp>
          <p:nvSpPr>
            <p:cNvPr id="259" name="SMARTInkShape-5096"/>
            <p:cNvSpPr/>
            <p:nvPr>
              <p:custDataLst>
                <p:tags r:id="rId92"/>
              </p:custDataLst>
            </p:nvPr>
          </p:nvSpPr>
          <p:spPr>
            <a:xfrm>
              <a:off x="4305300" y="1136650"/>
              <a:ext cx="25401" cy="19051"/>
            </a:xfrm>
            <a:custGeom>
              <a:avLst/>
              <a:gdLst/>
              <a:ahLst/>
              <a:cxnLst/>
              <a:rect l="0" t="0" r="0" b="0"/>
              <a:pathLst>
                <a:path w="25401" h="19051">
                  <a:moveTo>
                    <a:pt x="25400" y="19050"/>
                  </a:moveTo>
                  <a:lnTo>
                    <a:pt x="25400" y="19050"/>
                  </a:lnTo>
                  <a:lnTo>
                    <a:pt x="11602" y="595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5097"/>
            <p:cNvSpPr/>
            <p:nvPr>
              <p:custDataLst>
                <p:tags r:id="rId93"/>
              </p:custDataLst>
            </p:nvPr>
          </p:nvSpPr>
          <p:spPr>
            <a:xfrm>
              <a:off x="4294083" y="1231900"/>
              <a:ext cx="23918" cy="101601"/>
            </a:xfrm>
            <a:custGeom>
              <a:avLst/>
              <a:gdLst/>
              <a:ahLst/>
              <a:cxnLst/>
              <a:rect l="0" t="0" r="0" b="0"/>
              <a:pathLst>
                <a:path w="23918" h="101601">
                  <a:moveTo>
                    <a:pt x="23917" y="0"/>
                  </a:moveTo>
                  <a:lnTo>
                    <a:pt x="23917" y="0"/>
                  </a:lnTo>
                  <a:lnTo>
                    <a:pt x="20546" y="0"/>
                  </a:lnTo>
                  <a:lnTo>
                    <a:pt x="11708" y="10113"/>
                  </a:lnTo>
                  <a:lnTo>
                    <a:pt x="3523" y="39999"/>
                  </a:lnTo>
                  <a:lnTo>
                    <a:pt x="742" y="62462"/>
                  </a:lnTo>
                  <a:lnTo>
                    <a:pt x="0" y="73392"/>
                  </a:lnTo>
                  <a:lnTo>
                    <a:pt x="1623" y="81383"/>
                  </a:lnTo>
                  <a:lnTo>
                    <a:pt x="4821" y="87417"/>
                  </a:lnTo>
                  <a:lnTo>
                    <a:pt x="1756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1040"/>
          <p:cNvGrpSpPr/>
          <p:nvPr/>
        </p:nvGrpSpPr>
        <p:grpSpPr>
          <a:xfrm>
            <a:off x="4699000" y="1015832"/>
            <a:ext cx="603251" cy="317669"/>
            <a:chOff x="4699000" y="1015832"/>
            <a:chExt cx="603251" cy="317669"/>
          </a:xfrm>
        </p:grpSpPr>
        <p:sp>
          <p:nvSpPr>
            <p:cNvPr id="262" name="SMARTInkShape-5098"/>
            <p:cNvSpPr/>
            <p:nvPr>
              <p:custDataLst>
                <p:tags r:id="rId87"/>
              </p:custDataLst>
            </p:nvPr>
          </p:nvSpPr>
          <p:spPr>
            <a:xfrm>
              <a:off x="5270500" y="1225550"/>
              <a:ext cx="31751" cy="31751"/>
            </a:xfrm>
            <a:custGeom>
              <a:avLst/>
              <a:gdLst/>
              <a:ahLst/>
              <a:cxnLst/>
              <a:rect l="0" t="0" r="0" b="0"/>
              <a:pathLst>
                <a:path w="31751" h="31751">
                  <a:moveTo>
                    <a:pt x="31750" y="0"/>
                  </a:moveTo>
                  <a:lnTo>
                    <a:pt x="31750" y="0"/>
                  </a:lnTo>
                  <a:lnTo>
                    <a:pt x="9930" y="14503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5099"/>
            <p:cNvSpPr/>
            <p:nvPr>
              <p:custDataLst>
                <p:tags r:id="rId88"/>
              </p:custDataLst>
            </p:nvPr>
          </p:nvSpPr>
          <p:spPr>
            <a:xfrm>
              <a:off x="5283200" y="10985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0"/>
                  </a:moveTo>
                  <a:lnTo>
                    <a:pt x="12700" y="0"/>
                  </a:lnTo>
                  <a:lnTo>
                    <a:pt x="7631" y="5775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5100"/>
            <p:cNvSpPr/>
            <p:nvPr>
              <p:custDataLst>
                <p:tags r:id="rId89"/>
              </p:custDataLst>
            </p:nvPr>
          </p:nvSpPr>
          <p:spPr>
            <a:xfrm>
              <a:off x="5022850" y="1015832"/>
              <a:ext cx="120490" cy="266869"/>
            </a:xfrm>
            <a:custGeom>
              <a:avLst/>
              <a:gdLst/>
              <a:ahLst/>
              <a:cxnLst/>
              <a:rect l="0" t="0" r="0" b="0"/>
              <a:pathLst>
                <a:path w="120490" h="266869">
                  <a:moveTo>
                    <a:pt x="0" y="31918"/>
                  </a:moveTo>
                  <a:lnTo>
                    <a:pt x="0" y="31918"/>
                  </a:lnTo>
                  <a:lnTo>
                    <a:pt x="23144" y="3307"/>
                  </a:lnTo>
                  <a:lnTo>
                    <a:pt x="29540" y="849"/>
                  </a:lnTo>
                  <a:lnTo>
                    <a:pt x="46055" y="0"/>
                  </a:lnTo>
                  <a:lnTo>
                    <a:pt x="67035" y="9501"/>
                  </a:lnTo>
                  <a:lnTo>
                    <a:pt x="88354" y="26894"/>
                  </a:lnTo>
                  <a:lnTo>
                    <a:pt x="104885" y="51087"/>
                  </a:lnTo>
                  <a:lnTo>
                    <a:pt x="115526" y="82065"/>
                  </a:lnTo>
                  <a:lnTo>
                    <a:pt x="119350" y="99216"/>
                  </a:lnTo>
                  <a:lnTo>
                    <a:pt x="120489" y="117000"/>
                  </a:lnTo>
                  <a:lnTo>
                    <a:pt x="119837" y="135206"/>
                  </a:lnTo>
                  <a:lnTo>
                    <a:pt x="117991" y="153693"/>
                  </a:lnTo>
                  <a:lnTo>
                    <a:pt x="113233" y="170957"/>
                  </a:lnTo>
                  <a:lnTo>
                    <a:pt x="106533" y="187405"/>
                  </a:lnTo>
                  <a:lnTo>
                    <a:pt x="88976" y="217440"/>
                  </a:lnTo>
                  <a:lnTo>
                    <a:pt x="67061" y="242548"/>
                  </a:lnTo>
                  <a:lnTo>
                    <a:pt x="37666" y="263033"/>
                  </a:lnTo>
                  <a:lnTo>
                    <a:pt x="21679" y="266810"/>
                  </a:lnTo>
                  <a:lnTo>
                    <a:pt x="0" y="2668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5101"/>
            <p:cNvSpPr/>
            <p:nvPr>
              <p:custDataLst>
                <p:tags r:id="rId90"/>
              </p:custDataLst>
            </p:nvPr>
          </p:nvSpPr>
          <p:spPr>
            <a:xfrm>
              <a:off x="4984750" y="1088542"/>
              <a:ext cx="38101" cy="181459"/>
            </a:xfrm>
            <a:custGeom>
              <a:avLst/>
              <a:gdLst/>
              <a:ahLst/>
              <a:cxnLst/>
              <a:rect l="0" t="0" r="0" b="0"/>
              <a:pathLst>
                <a:path w="38101" h="181459">
                  <a:moveTo>
                    <a:pt x="38100" y="3658"/>
                  </a:moveTo>
                  <a:lnTo>
                    <a:pt x="38100" y="3658"/>
                  </a:lnTo>
                  <a:lnTo>
                    <a:pt x="38100" y="0"/>
                  </a:lnTo>
                  <a:lnTo>
                    <a:pt x="38100" y="1562"/>
                  </a:lnTo>
                  <a:lnTo>
                    <a:pt x="29372" y="29297"/>
                  </a:lnTo>
                  <a:lnTo>
                    <a:pt x="27165" y="51037"/>
                  </a:lnTo>
                  <a:lnTo>
                    <a:pt x="22421" y="74809"/>
                  </a:lnTo>
                  <a:lnTo>
                    <a:pt x="17021" y="98781"/>
                  </a:lnTo>
                  <a:lnTo>
                    <a:pt x="14620" y="121194"/>
                  </a:lnTo>
                  <a:lnTo>
                    <a:pt x="9898" y="146904"/>
                  </a:lnTo>
                  <a:lnTo>
                    <a:pt x="0" y="181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5102"/>
            <p:cNvSpPr/>
            <p:nvPr>
              <p:custDataLst>
                <p:tags r:id="rId91"/>
              </p:custDataLst>
            </p:nvPr>
          </p:nvSpPr>
          <p:spPr>
            <a:xfrm>
              <a:off x="4699000" y="1035200"/>
              <a:ext cx="126061" cy="298301"/>
            </a:xfrm>
            <a:custGeom>
              <a:avLst/>
              <a:gdLst/>
              <a:ahLst/>
              <a:cxnLst/>
              <a:rect l="0" t="0" r="0" b="0"/>
              <a:pathLst>
                <a:path w="126061" h="298301">
                  <a:moveTo>
                    <a:pt x="0" y="120500"/>
                  </a:moveTo>
                  <a:lnTo>
                    <a:pt x="0" y="120500"/>
                  </a:lnTo>
                  <a:lnTo>
                    <a:pt x="7186" y="114725"/>
                  </a:lnTo>
                  <a:lnTo>
                    <a:pt x="37350" y="93201"/>
                  </a:lnTo>
                  <a:lnTo>
                    <a:pt x="59639" y="72384"/>
                  </a:lnTo>
                  <a:lnTo>
                    <a:pt x="83656" y="49021"/>
                  </a:lnTo>
                  <a:lnTo>
                    <a:pt x="102797" y="26407"/>
                  </a:lnTo>
                  <a:lnTo>
                    <a:pt x="121710" y="3250"/>
                  </a:lnTo>
                  <a:lnTo>
                    <a:pt x="125590" y="0"/>
                  </a:lnTo>
                  <a:lnTo>
                    <a:pt x="126060" y="656"/>
                  </a:lnTo>
                  <a:lnTo>
                    <a:pt x="117314" y="20001"/>
                  </a:lnTo>
                  <a:lnTo>
                    <a:pt x="113487" y="35156"/>
                  </a:lnTo>
                  <a:lnTo>
                    <a:pt x="109524" y="53021"/>
                  </a:lnTo>
                  <a:lnTo>
                    <a:pt x="105472" y="71986"/>
                  </a:lnTo>
                  <a:lnTo>
                    <a:pt x="101359" y="91685"/>
                  </a:lnTo>
                  <a:lnTo>
                    <a:pt x="97206" y="111873"/>
                  </a:lnTo>
                  <a:lnTo>
                    <a:pt x="93026" y="130977"/>
                  </a:lnTo>
                  <a:lnTo>
                    <a:pt x="88828" y="149357"/>
                  </a:lnTo>
                  <a:lnTo>
                    <a:pt x="84619" y="167254"/>
                  </a:lnTo>
                  <a:lnTo>
                    <a:pt x="81107" y="184831"/>
                  </a:lnTo>
                  <a:lnTo>
                    <a:pt x="78060" y="202193"/>
                  </a:lnTo>
                  <a:lnTo>
                    <a:pt x="73499" y="233713"/>
                  </a:lnTo>
                  <a:lnTo>
                    <a:pt x="71472" y="257130"/>
                  </a:lnTo>
                  <a:lnTo>
                    <a:pt x="70170" y="287973"/>
                  </a:lnTo>
                  <a:lnTo>
                    <a:pt x="69850" y="298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3" name="SMARTInkShape-Group1041"/>
          <p:cNvGrpSpPr/>
          <p:nvPr/>
        </p:nvGrpSpPr>
        <p:grpSpPr>
          <a:xfrm>
            <a:off x="4398357" y="1602848"/>
            <a:ext cx="548294" cy="248914"/>
            <a:chOff x="4398357" y="1602848"/>
            <a:chExt cx="548294" cy="248914"/>
          </a:xfrm>
        </p:grpSpPr>
        <p:sp>
          <p:nvSpPr>
            <p:cNvPr id="268" name="SMARTInkShape-5103"/>
            <p:cNvSpPr/>
            <p:nvPr>
              <p:custDataLst>
                <p:tags r:id="rId82"/>
              </p:custDataLst>
            </p:nvPr>
          </p:nvSpPr>
          <p:spPr>
            <a:xfrm>
              <a:off x="4711700" y="1738980"/>
              <a:ext cx="234951" cy="97696"/>
            </a:xfrm>
            <a:custGeom>
              <a:avLst/>
              <a:gdLst/>
              <a:ahLst/>
              <a:cxnLst/>
              <a:rect l="0" t="0" r="0" b="0"/>
              <a:pathLst>
                <a:path w="234951" h="97696">
                  <a:moveTo>
                    <a:pt x="0" y="26320"/>
                  </a:moveTo>
                  <a:lnTo>
                    <a:pt x="0" y="26320"/>
                  </a:lnTo>
                  <a:lnTo>
                    <a:pt x="26039" y="26320"/>
                  </a:lnTo>
                  <a:lnTo>
                    <a:pt x="50205" y="25614"/>
                  </a:lnTo>
                  <a:lnTo>
                    <a:pt x="77984" y="20545"/>
                  </a:lnTo>
                  <a:lnTo>
                    <a:pt x="93221" y="14111"/>
                  </a:lnTo>
                  <a:lnTo>
                    <a:pt x="98130" y="10419"/>
                  </a:lnTo>
                  <a:lnTo>
                    <a:pt x="103586" y="2555"/>
                  </a:lnTo>
                  <a:lnTo>
                    <a:pt x="103629" y="599"/>
                  </a:lnTo>
                  <a:lnTo>
                    <a:pt x="102248" y="0"/>
                  </a:lnTo>
                  <a:lnTo>
                    <a:pt x="99915" y="307"/>
                  </a:lnTo>
                  <a:lnTo>
                    <a:pt x="79777" y="14222"/>
                  </a:lnTo>
                  <a:lnTo>
                    <a:pt x="61581" y="39590"/>
                  </a:lnTo>
                  <a:lnTo>
                    <a:pt x="57473" y="53620"/>
                  </a:lnTo>
                  <a:lnTo>
                    <a:pt x="57999" y="64559"/>
                  </a:lnTo>
                  <a:lnTo>
                    <a:pt x="60585" y="74124"/>
                  </a:lnTo>
                  <a:lnTo>
                    <a:pt x="62968" y="77240"/>
                  </a:lnTo>
                  <a:lnTo>
                    <a:pt x="69378" y="80701"/>
                  </a:lnTo>
                  <a:lnTo>
                    <a:pt x="73063" y="80213"/>
                  </a:lnTo>
                  <a:lnTo>
                    <a:pt x="80921" y="75907"/>
                  </a:lnTo>
                  <a:lnTo>
                    <a:pt x="87235" y="67409"/>
                  </a:lnTo>
                  <a:lnTo>
                    <a:pt x="99264" y="45058"/>
                  </a:lnTo>
                  <a:lnTo>
                    <a:pt x="103619" y="41704"/>
                  </a:lnTo>
                  <a:lnTo>
                    <a:pt x="105768" y="42926"/>
                  </a:lnTo>
                  <a:lnTo>
                    <a:pt x="127961" y="71670"/>
                  </a:lnTo>
                  <a:lnTo>
                    <a:pt x="145822" y="92585"/>
                  </a:lnTo>
                  <a:lnTo>
                    <a:pt x="150131" y="95897"/>
                  </a:lnTo>
                  <a:lnTo>
                    <a:pt x="153710" y="97399"/>
                  </a:lnTo>
                  <a:lnTo>
                    <a:pt x="156801" y="97695"/>
                  </a:lnTo>
                  <a:lnTo>
                    <a:pt x="159567" y="97186"/>
                  </a:lnTo>
                  <a:lnTo>
                    <a:pt x="164523" y="92859"/>
                  </a:lnTo>
                  <a:lnTo>
                    <a:pt x="166832" y="89729"/>
                  </a:lnTo>
                  <a:lnTo>
                    <a:pt x="169397" y="80607"/>
                  </a:lnTo>
                  <a:lnTo>
                    <a:pt x="169831" y="70203"/>
                  </a:lnTo>
                  <a:lnTo>
                    <a:pt x="165864" y="51062"/>
                  </a:lnTo>
                  <a:lnTo>
                    <a:pt x="167725" y="48459"/>
                  </a:lnTo>
                  <a:lnTo>
                    <a:pt x="195053" y="33660"/>
                  </a:lnTo>
                  <a:lnTo>
                    <a:pt x="224142" y="23406"/>
                  </a:lnTo>
                  <a:lnTo>
                    <a:pt x="234950" y="199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5104"/>
            <p:cNvSpPr/>
            <p:nvPr>
              <p:custDataLst>
                <p:tags r:id="rId83"/>
              </p:custDataLst>
            </p:nvPr>
          </p:nvSpPr>
          <p:spPr>
            <a:xfrm>
              <a:off x="4686300" y="1634642"/>
              <a:ext cx="44451" cy="181459"/>
            </a:xfrm>
            <a:custGeom>
              <a:avLst/>
              <a:gdLst/>
              <a:ahLst/>
              <a:cxnLst/>
              <a:rect l="0" t="0" r="0" b="0"/>
              <a:pathLst>
                <a:path w="44451" h="181459">
                  <a:moveTo>
                    <a:pt x="44450" y="3658"/>
                  </a:moveTo>
                  <a:lnTo>
                    <a:pt x="44450" y="3658"/>
                  </a:lnTo>
                  <a:lnTo>
                    <a:pt x="37708" y="287"/>
                  </a:lnTo>
                  <a:lnTo>
                    <a:pt x="35722" y="0"/>
                  </a:lnTo>
                  <a:lnTo>
                    <a:pt x="34398" y="513"/>
                  </a:lnTo>
                  <a:lnTo>
                    <a:pt x="33515" y="1562"/>
                  </a:lnTo>
                  <a:lnTo>
                    <a:pt x="25531" y="23263"/>
                  </a:lnTo>
                  <a:lnTo>
                    <a:pt x="20049" y="46708"/>
                  </a:lnTo>
                  <a:lnTo>
                    <a:pt x="15261" y="72886"/>
                  </a:lnTo>
                  <a:lnTo>
                    <a:pt x="10781" y="98631"/>
                  </a:lnTo>
                  <a:lnTo>
                    <a:pt x="8319" y="122303"/>
                  </a:lnTo>
                  <a:lnTo>
                    <a:pt x="5052" y="153583"/>
                  </a:lnTo>
                  <a:lnTo>
                    <a:pt x="0" y="181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5105"/>
            <p:cNvSpPr/>
            <p:nvPr>
              <p:custDataLst>
                <p:tags r:id="rId84"/>
              </p:custDataLst>
            </p:nvPr>
          </p:nvSpPr>
          <p:spPr>
            <a:xfrm>
              <a:off x="4566633" y="1746423"/>
              <a:ext cx="75218" cy="88728"/>
            </a:xfrm>
            <a:custGeom>
              <a:avLst/>
              <a:gdLst/>
              <a:ahLst/>
              <a:cxnLst/>
              <a:rect l="0" t="0" r="0" b="0"/>
              <a:pathLst>
                <a:path w="75218" h="88728">
                  <a:moveTo>
                    <a:pt x="18067" y="6177"/>
                  </a:moveTo>
                  <a:lnTo>
                    <a:pt x="18067" y="6177"/>
                  </a:lnTo>
                  <a:lnTo>
                    <a:pt x="14696" y="6177"/>
                  </a:lnTo>
                  <a:lnTo>
                    <a:pt x="11160" y="11821"/>
                  </a:lnTo>
                  <a:lnTo>
                    <a:pt x="7942" y="21386"/>
                  </a:lnTo>
                  <a:lnTo>
                    <a:pt x="2335" y="50957"/>
                  </a:lnTo>
                  <a:lnTo>
                    <a:pt x="0" y="63033"/>
                  </a:lnTo>
                  <a:lnTo>
                    <a:pt x="378" y="63836"/>
                  </a:lnTo>
                  <a:lnTo>
                    <a:pt x="1335" y="62961"/>
                  </a:lnTo>
                  <a:lnTo>
                    <a:pt x="15681" y="37487"/>
                  </a:lnTo>
                  <a:lnTo>
                    <a:pt x="36019" y="9435"/>
                  </a:lnTo>
                  <a:lnTo>
                    <a:pt x="44390" y="1275"/>
                  </a:lnTo>
                  <a:lnTo>
                    <a:pt x="47610" y="87"/>
                  </a:lnTo>
                  <a:lnTo>
                    <a:pt x="50463" y="0"/>
                  </a:lnTo>
                  <a:lnTo>
                    <a:pt x="53070" y="3470"/>
                  </a:lnTo>
                  <a:lnTo>
                    <a:pt x="59404" y="25209"/>
                  </a:lnTo>
                  <a:lnTo>
                    <a:pt x="62300" y="51876"/>
                  </a:lnTo>
                  <a:lnTo>
                    <a:pt x="72562" y="82449"/>
                  </a:lnTo>
                  <a:lnTo>
                    <a:pt x="75217" y="88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5106"/>
            <p:cNvSpPr/>
            <p:nvPr>
              <p:custDataLst>
                <p:tags r:id="rId85"/>
              </p:custDataLst>
            </p:nvPr>
          </p:nvSpPr>
          <p:spPr>
            <a:xfrm>
              <a:off x="4432300" y="17780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38283" y="1324"/>
                  </a:lnTo>
                  <a:lnTo>
                    <a:pt x="68023" y="39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5107"/>
            <p:cNvSpPr/>
            <p:nvPr>
              <p:custDataLst>
                <p:tags r:id="rId86"/>
              </p:custDataLst>
            </p:nvPr>
          </p:nvSpPr>
          <p:spPr>
            <a:xfrm>
              <a:off x="4398357" y="1602848"/>
              <a:ext cx="97444" cy="248914"/>
            </a:xfrm>
            <a:custGeom>
              <a:avLst/>
              <a:gdLst/>
              <a:ahLst/>
              <a:cxnLst/>
              <a:rect l="0" t="0" r="0" b="0"/>
              <a:pathLst>
                <a:path w="97444" h="248914">
                  <a:moveTo>
                    <a:pt x="97443" y="16402"/>
                  </a:moveTo>
                  <a:lnTo>
                    <a:pt x="97443" y="16402"/>
                  </a:lnTo>
                  <a:lnTo>
                    <a:pt x="97443" y="0"/>
                  </a:lnTo>
                  <a:lnTo>
                    <a:pt x="86772" y="29712"/>
                  </a:lnTo>
                  <a:lnTo>
                    <a:pt x="81863" y="44325"/>
                  </a:lnTo>
                  <a:lnTo>
                    <a:pt x="75061" y="61829"/>
                  </a:lnTo>
                  <a:lnTo>
                    <a:pt x="67000" y="81259"/>
                  </a:lnTo>
                  <a:lnTo>
                    <a:pt x="58098" y="101973"/>
                  </a:lnTo>
                  <a:lnTo>
                    <a:pt x="49341" y="121427"/>
                  </a:lnTo>
                  <a:lnTo>
                    <a:pt x="40680" y="140041"/>
                  </a:lnTo>
                  <a:lnTo>
                    <a:pt x="32085" y="158095"/>
                  </a:lnTo>
                  <a:lnTo>
                    <a:pt x="24237" y="175069"/>
                  </a:lnTo>
                  <a:lnTo>
                    <a:pt x="16889" y="191325"/>
                  </a:lnTo>
                  <a:lnTo>
                    <a:pt x="5197" y="219734"/>
                  </a:lnTo>
                  <a:lnTo>
                    <a:pt x="0" y="239416"/>
                  </a:lnTo>
                  <a:lnTo>
                    <a:pt x="25" y="244806"/>
                  </a:lnTo>
                  <a:lnTo>
                    <a:pt x="1454" y="247693"/>
                  </a:lnTo>
                  <a:lnTo>
                    <a:pt x="3817" y="248913"/>
                  </a:lnTo>
                  <a:lnTo>
                    <a:pt x="12087" y="237097"/>
                  </a:lnTo>
                  <a:lnTo>
                    <a:pt x="23523" y="213267"/>
                  </a:lnTo>
                  <a:lnTo>
                    <a:pt x="30525" y="197034"/>
                  </a:lnTo>
                  <a:lnTo>
                    <a:pt x="38014" y="179157"/>
                  </a:lnTo>
                  <a:lnTo>
                    <a:pt x="45124" y="160183"/>
                  </a:lnTo>
                  <a:lnTo>
                    <a:pt x="51980" y="140478"/>
                  </a:lnTo>
                  <a:lnTo>
                    <a:pt x="58668" y="120286"/>
                  </a:lnTo>
                  <a:lnTo>
                    <a:pt x="64537" y="101180"/>
                  </a:lnTo>
                  <a:lnTo>
                    <a:pt x="69862" y="82799"/>
                  </a:lnTo>
                  <a:lnTo>
                    <a:pt x="78834" y="51556"/>
                  </a:lnTo>
                  <a:lnTo>
                    <a:pt x="87853" y="28151"/>
                  </a:lnTo>
                  <a:lnTo>
                    <a:pt x="90344" y="25646"/>
                  </a:lnTo>
                  <a:lnTo>
                    <a:pt x="92710" y="24681"/>
                  </a:lnTo>
                  <a:lnTo>
                    <a:pt x="94288" y="28271"/>
                  </a:lnTo>
                  <a:lnTo>
                    <a:pt x="95802" y="55667"/>
                  </a:lnTo>
                  <a:lnTo>
                    <a:pt x="93656" y="86064"/>
                  </a:lnTo>
                  <a:lnTo>
                    <a:pt x="92232" y="116978"/>
                  </a:lnTo>
                  <a:lnTo>
                    <a:pt x="91600" y="145769"/>
                  </a:lnTo>
                  <a:lnTo>
                    <a:pt x="91318" y="170324"/>
                  </a:lnTo>
                  <a:lnTo>
                    <a:pt x="87789" y="200611"/>
                  </a:lnTo>
                  <a:lnTo>
                    <a:pt x="84743" y="232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0" name="SMARTInkShape-Group1042"/>
          <p:cNvGrpSpPr/>
          <p:nvPr/>
        </p:nvGrpSpPr>
        <p:grpSpPr>
          <a:xfrm>
            <a:off x="5130800" y="1596829"/>
            <a:ext cx="468744" cy="244516"/>
            <a:chOff x="5130800" y="1596829"/>
            <a:chExt cx="468744" cy="244516"/>
          </a:xfrm>
        </p:grpSpPr>
        <p:sp>
          <p:nvSpPr>
            <p:cNvPr id="274" name="SMARTInkShape-5108"/>
            <p:cNvSpPr/>
            <p:nvPr>
              <p:custDataLst>
                <p:tags r:id="rId76"/>
              </p:custDataLst>
            </p:nvPr>
          </p:nvSpPr>
          <p:spPr>
            <a:xfrm>
              <a:off x="5187950" y="1615548"/>
              <a:ext cx="43568" cy="219603"/>
            </a:xfrm>
            <a:custGeom>
              <a:avLst/>
              <a:gdLst/>
              <a:ahLst/>
              <a:cxnLst/>
              <a:rect l="0" t="0" r="0" b="0"/>
              <a:pathLst>
                <a:path w="43568" h="219603">
                  <a:moveTo>
                    <a:pt x="38100" y="16402"/>
                  </a:moveTo>
                  <a:lnTo>
                    <a:pt x="38100" y="16402"/>
                  </a:lnTo>
                  <a:lnTo>
                    <a:pt x="43567" y="0"/>
                  </a:lnTo>
                  <a:lnTo>
                    <a:pt x="37795" y="25339"/>
                  </a:lnTo>
                  <a:lnTo>
                    <a:pt x="28792" y="51889"/>
                  </a:lnTo>
                  <a:lnTo>
                    <a:pt x="21498" y="82504"/>
                  </a:lnTo>
                  <a:lnTo>
                    <a:pt x="15904" y="114219"/>
                  </a:lnTo>
                  <a:lnTo>
                    <a:pt x="11067" y="144778"/>
                  </a:lnTo>
                  <a:lnTo>
                    <a:pt x="10327" y="169178"/>
                  </a:lnTo>
                  <a:lnTo>
                    <a:pt x="10234" y="188725"/>
                  </a:lnTo>
                  <a:lnTo>
                    <a:pt x="0" y="219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5109"/>
            <p:cNvSpPr/>
            <p:nvPr>
              <p:custDataLst>
                <p:tags r:id="rId77"/>
              </p:custDataLst>
            </p:nvPr>
          </p:nvSpPr>
          <p:spPr>
            <a:xfrm>
              <a:off x="5130800" y="1602780"/>
              <a:ext cx="31751" cy="238565"/>
            </a:xfrm>
            <a:custGeom>
              <a:avLst/>
              <a:gdLst/>
              <a:ahLst/>
              <a:cxnLst/>
              <a:rect l="0" t="0" r="0" b="0"/>
              <a:pathLst>
                <a:path w="31751" h="238565">
                  <a:moveTo>
                    <a:pt x="31750" y="35520"/>
                  </a:moveTo>
                  <a:lnTo>
                    <a:pt x="31750" y="35520"/>
                  </a:lnTo>
                  <a:lnTo>
                    <a:pt x="31750" y="6909"/>
                  </a:lnTo>
                  <a:lnTo>
                    <a:pt x="31750" y="0"/>
                  </a:lnTo>
                  <a:lnTo>
                    <a:pt x="29868" y="31736"/>
                  </a:lnTo>
                  <a:lnTo>
                    <a:pt x="26681" y="56416"/>
                  </a:lnTo>
                  <a:lnTo>
                    <a:pt x="22912" y="83848"/>
                  </a:lnTo>
                  <a:lnTo>
                    <a:pt x="18885" y="108740"/>
                  </a:lnTo>
                  <a:lnTo>
                    <a:pt x="14743" y="131562"/>
                  </a:lnTo>
                  <a:lnTo>
                    <a:pt x="10551" y="153465"/>
                  </a:lnTo>
                  <a:lnTo>
                    <a:pt x="7595" y="182258"/>
                  </a:lnTo>
                  <a:lnTo>
                    <a:pt x="2232" y="211496"/>
                  </a:lnTo>
                  <a:lnTo>
                    <a:pt x="9" y="238564"/>
                  </a:lnTo>
                  <a:lnTo>
                    <a:pt x="0" y="232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5110"/>
            <p:cNvSpPr/>
            <p:nvPr>
              <p:custDataLst>
                <p:tags r:id="rId78"/>
              </p:custDataLst>
            </p:nvPr>
          </p:nvSpPr>
          <p:spPr>
            <a:xfrm>
              <a:off x="5396074" y="1596829"/>
              <a:ext cx="203470" cy="219333"/>
            </a:xfrm>
            <a:custGeom>
              <a:avLst/>
              <a:gdLst/>
              <a:ahLst/>
              <a:cxnLst/>
              <a:rect l="0" t="0" r="0" b="0"/>
              <a:pathLst>
                <a:path w="203470" h="219333">
                  <a:moveTo>
                    <a:pt x="33176" y="3371"/>
                  </a:moveTo>
                  <a:lnTo>
                    <a:pt x="33176" y="3371"/>
                  </a:lnTo>
                  <a:lnTo>
                    <a:pt x="29805" y="0"/>
                  </a:lnTo>
                  <a:lnTo>
                    <a:pt x="28107" y="1124"/>
                  </a:lnTo>
                  <a:lnTo>
                    <a:pt x="24338" y="8016"/>
                  </a:lnTo>
                  <a:lnTo>
                    <a:pt x="18249" y="33910"/>
                  </a:lnTo>
                  <a:lnTo>
                    <a:pt x="14077" y="58337"/>
                  </a:lnTo>
                  <a:lnTo>
                    <a:pt x="10576" y="84245"/>
                  </a:lnTo>
                  <a:lnTo>
                    <a:pt x="9021" y="107519"/>
                  </a:lnTo>
                  <a:lnTo>
                    <a:pt x="4567" y="129622"/>
                  </a:lnTo>
                  <a:lnTo>
                    <a:pt x="0" y="149088"/>
                  </a:lnTo>
                  <a:lnTo>
                    <a:pt x="321" y="162443"/>
                  </a:lnTo>
                  <a:lnTo>
                    <a:pt x="2816" y="169320"/>
                  </a:lnTo>
                  <a:lnTo>
                    <a:pt x="4470" y="171153"/>
                  </a:lnTo>
                  <a:lnTo>
                    <a:pt x="8395" y="170259"/>
                  </a:lnTo>
                  <a:lnTo>
                    <a:pt x="20280" y="163621"/>
                  </a:lnTo>
                  <a:lnTo>
                    <a:pt x="51817" y="134591"/>
                  </a:lnTo>
                  <a:lnTo>
                    <a:pt x="56573" y="131621"/>
                  </a:lnTo>
                  <a:lnTo>
                    <a:pt x="35256" y="162463"/>
                  </a:lnTo>
                  <a:lnTo>
                    <a:pt x="33152" y="167994"/>
                  </a:lnTo>
                  <a:lnTo>
                    <a:pt x="32695" y="177901"/>
                  </a:lnTo>
                  <a:lnTo>
                    <a:pt x="34267" y="181813"/>
                  </a:lnTo>
                  <a:lnTo>
                    <a:pt x="39776" y="188042"/>
                  </a:lnTo>
                  <a:lnTo>
                    <a:pt x="43925" y="188574"/>
                  </a:lnTo>
                  <a:lnTo>
                    <a:pt x="54182" y="185402"/>
                  </a:lnTo>
                  <a:lnTo>
                    <a:pt x="75226" y="172311"/>
                  </a:lnTo>
                  <a:lnTo>
                    <a:pt x="100435" y="141608"/>
                  </a:lnTo>
                  <a:lnTo>
                    <a:pt x="105403" y="132308"/>
                  </a:lnTo>
                  <a:lnTo>
                    <a:pt x="105317" y="129546"/>
                  </a:lnTo>
                  <a:lnTo>
                    <a:pt x="103847" y="127704"/>
                  </a:lnTo>
                  <a:lnTo>
                    <a:pt x="101456" y="126476"/>
                  </a:lnTo>
                  <a:lnTo>
                    <a:pt x="99157" y="127775"/>
                  </a:lnTo>
                  <a:lnTo>
                    <a:pt x="94722" y="134861"/>
                  </a:lnTo>
                  <a:lnTo>
                    <a:pt x="91627" y="147380"/>
                  </a:lnTo>
                  <a:lnTo>
                    <a:pt x="92786" y="153923"/>
                  </a:lnTo>
                  <a:lnTo>
                    <a:pt x="94083" y="156656"/>
                  </a:lnTo>
                  <a:lnTo>
                    <a:pt x="97771" y="158477"/>
                  </a:lnTo>
                  <a:lnTo>
                    <a:pt x="109392" y="160502"/>
                  </a:lnTo>
                  <a:lnTo>
                    <a:pt x="122083" y="155757"/>
                  </a:lnTo>
                  <a:lnTo>
                    <a:pt x="152416" y="136013"/>
                  </a:lnTo>
                  <a:lnTo>
                    <a:pt x="164528" y="131114"/>
                  </a:lnTo>
                  <a:lnTo>
                    <a:pt x="165195" y="131572"/>
                  </a:lnTo>
                  <a:lnTo>
                    <a:pt x="165934" y="133962"/>
                  </a:lnTo>
                  <a:lnTo>
                    <a:pt x="170027" y="137376"/>
                  </a:lnTo>
                  <a:lnTo>
                    <a:pt x="197259" y="153241"/>
                  </a:lnTo>
                  <a:lnTo>
                    <a:pt x="201832" y="158318"/>
                  </a:lnTo>
                  <a:lnTo>
                    <a:pt x="203469" y="164525"/>
                  </a:lnTo>
                  <a:lnTo>
                    <a:pt x="201525" y="178947"/>
                  </a:lnTo>
                  <a:lnTo>
                    <a:pt x="185119" y="205426"/>
                  </a:lnTo>
                  <a:lnTo>
                    <a:pt x="178788" y="215705"/>
                  </a:lnTo>
                  <a:lnTo>
                    <a:pt x="176112" y="218305"/>
                  </a:lnTo>
                  <a:lnTo>
                    <a:pt x="173622" y="219332"/>
                  </a:lnTo>
                  <a:lnTo>
                    <a:pt x="166526" y="219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5111"/>
            <p:cNvSpPr/>
            <p:nvPr>
              <p:custDataLst>
                <p:tags r:id="rId79"/>
              </p:custDataLst>
            </p:nvPr>
          </p:nvSpPr>
          <p:spPr>
            <a:xfrm>
              <a:off x="5325406" y="1727200"/>
              <a:ext cx="33995" cy="79861"/>
            </a:xfrm>
            <a:custGeom>
              <a:avLst/>
              <a:gdLst/>
              <a:ahLst/>
              <a:cxnLst/>
              <a:rect l="0" t="0" r="0" b="0"/>
              <a:pathLst>
                <a:path w="33995" h="79861">
                  <a:moveTo>
                    <a:pt x="21294" y="6350"/>
                  </a:moveTo>
                  <a:lnTo>
                    <a:pt x="21294" y="6350"/>
                  </a:lnTo>
                  <a:lnTo>
                    <a:pt x="17923" y="6350"/>
                  </a:lnTo>
                  <a:lnTo>
                    <a:pt x="9085" y="19834"/>
                  </a:lnTo>
                  <a:lnTo>
                    <a:pt x="900" y="41703"/>
                  </a:lnTo>
                  <a:lnTo>
                    <a:pt x="0" y="54048"/>
                  </a:lnTo>
                  <a:lnTo>
                    <a:pt x="5172" y="73471"/>
                  </a:lnTo>
                  <a:lnTo>
                    <a:pt x="8954" y="78515"/>
                  </a:lnTo>
                  <a:lnTo>
                    <a:pt x="10951" y="79860"/>
                  </a:lnTo>
                  <a:lnTo>
                    <a:pt x="13693" y="78640"/>
                  </a:lnTo>
                  <a:lnTo>
                    <a:pt x="20503" y="71640"/>
                  </a:lnTo>
                  <a:lnTo>
                    <a:pt x="28899" y="52428"/>
                  </a:lnTo>
                  <a:lnTo>
                    <a:pt x="32987" y="25721"/>
                  </a:lnTo>
                  <a:lnTo>
                    <a:pt x="339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5112"/>
            <p:cNvSpPr/>
            <p:nvPr>
              <p:custDataLst>
                <p:tags r:id="rId80"/>
              </p:custDataLst>
            </p:nvPr>
          </p:nvSpPr>
          <p:spPr>
            <a:xfrm>
              <a:off x="5238750" y="1727200"/>
              <a:ext cx="38101" cy="90593"/>
            </a:xfrm>
            <a:custGeom>
              <a:avLst/>
              <a:gdLst/>
              <a:ahLst/>
              <a:cxnLst/>
              <a:rect l="0" t="0" r="0" b="0"/>
              <a:pathLst>
                <a:path w="38101" h="90593">
                  <a:moveTo>
                    <a:pt x="38100" y="0"/>
                  </a:moveTo>
                  <a:lnTo>
                    <a:pt x="38100" y="0"/>
                  </a:lnTo>
                  <a:lnTo>
                    <a:pt x="34729" y="0"/>
                  </a:lnTo>
                  <a:lnTo>
                    <a:pt x="25890" y="10113"/>
                  </a:lnTo>
                  <a:lnTo>
                    <a:pt x="14335" y="33257"/>
                  </a:lnTo>
                  <a:lnTo>
                    <a:pt x="5345" y="59086"/>
                  </a:lnTo>
                  <a:lnTo>
                    <a:pt x="4974" y="66202"/>
                  </a:lnTo>
                  <a:lnTo>
                    <a:pt x="8326" y="77871"/>
                  </a:lnTo>
                  <a:lnTo>
                    <a:pt x="14775" y="89003"/>
                  </a:lnTo>
                  <a:lnTo>
                    <a:pt x="16905" y="90380"/>
                  </a:lnTo>
                  <a:lnTo>
                    <a:pt x="19031" y="90592"/>
                  </a:lnTo>
                  <a:lnTo>
                    <a:pt x="21155" y="90028"/>
                  </a:lnTo>
                  <a:lnTo>
                    <a:pt x="25395" y="83757"/>
                  </a:lnTo>
                  <a:lnTo>
                    <a:pt x="27513" y="79121"/>
                  </a:lnTo>
                  <a:lnTo>
                    <a:pt x="27514" y="74620"/>
                  </a:lnTo>
                  <a:lnTo>
                    <a:pt x="23753" y="65855"/>
                  </a:lnTo>
                  <a:lnTo>
                    <a:pt x="2292" y="34591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5113"/>
            <p:cNvSpPr/>
            <p:nvPr>
              <p:custDataLst>
                <p:tags r:id="rId81"/>
              </p:custDataLst>
            </p:nvPr>
          </p:nvSpPr>
          <p:spPr>
            <a:xfrm>
              <a:off x="5137150" y="1746250"/>
              <a:ext cx="88901" cy="31751"/>
            </a:xfrm>
            <a:custGeom>
              <a:avLst/>
              <a:gdLst/>
              <a:ahLst/>
              <a:cxnLst/>
              <a:rect l="0" t="0" r="0" b="0"/>
              <a:pathLst>
                <a:path w="8890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13484" y="19541"/>
                  </a:lnTo>
                  <a:lnTo>
                    <a:pt x="44735" y="8982"/>
                  </a:lnTo>
                  <a:lnTo>
                    <a:pt x="73933" y="297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1" name="SMARTInkShape-5114"/>
          <p:cNvSpPr/>
          <p:nvPr>
            <p:custDataLst>
              <p:tags r:id="rId3"/>
            </p:custDataLst>
          </p:nvPr>
        </p:nvSpPr>
        <p:spPr>
          <a:xfrm>
            <a:off x="5805103" y="1607348"/>
            <a:ext cx="103804" cy="170969"/>
          </a:xfrm>
          <a:custGeom>
            <a:avLst/>
            <a:gdLst/>
            <a:ahLst/>
            <a:cxnLst/>
            <a:rect l="0" t="0" r="0" b="0"/>
            <a:pathLst>
              <a:path w="103804" h="170969">
                <a:moveTo>
                  <a:pt x="36897" y="24602"/>
                </a:moveTo>
                <a:lnTo>
                  <a:pt x="36897" y="24602"/>
                </a:lnTo>
                <a:lnTo>
                  <a:pt x="19221" y="1458"/>
                </a:lnTo>
                <a:lnTo>
                  <a:pt x="16646" y="0"/>
                </a:lnTo>
                <a:lnTo>
                  <a:pt x="14929" y="440"/>
                </a:lnTo>
                <a:lnTo>
                  <a:pt x="13785" y="2144"/>
                </a:lnTo>
                <a:lnTo>
                  <a:pt x="8804" y="28139"/>
                </a:lnTo>
                <a:lnTo>
                  <a:pt x="4890" y="55337"/>
                </a:lnTo>
                <a:lnTo>
                  <a:pt x="1505" y="84829"/>
                </a:lnTo>
                <a:lnTo>
                  <a:pt x="0" y="112047"/>
                </a:lnTo>
                <a:lnTo>
                  <a:pt x="1214" y="134492"/>
                </a:lnTo>
                <a:lnTo>
                  <a:pt x="2525" y="144429"/>
                </a:lnTo>
                <a:lnTo>
                  <a:pt x="5516" y="151759"/>
                </a:lnTo>
                <a:lnTo>
                  <a:pt x="14482" y="161785"/>
                </a:lnTo>
                <a:lnTo>
                  <a:pt x="21248" y="162624"/>
                </a:lnTo>
                <a:lnTo>
                  <a:pt x="38174" y="157912"/>
                </a:lnTo>
                <a:lnTo>
                  <a:pt x="64165" y="139988"/>
                </a:lnTo>
                <a:lnTo>
                  <a:pt x="79627" y="123545"/>
                </a:lnTo>
                <a:lnTo>
                  <a:pt x="80906" y="120903"/>
                </a:lnTo>
                <a:lnTo>
                  <a:pt x="80347" y="119847"/>
                </a:lnTo>
                <a:lnTo>
                  <a:pt x="78564" y="119849"/>
                </a:lnTo>
                <a:lnTo>
                  <a:pt x="65941" y="136706"/>
                </a:lnTo>
                <a:lnTo>
                  <a:pt x="58908" y="157301"/>
                </a:lnTo>
                <a:lnTo>
                  <a:pt x="59332" y="162457"/>
                </a:lnTo>
                <a:lnTo>
                  <a:pt x="61026" y="166600"/>
                </a:lnTo>
                <a:lnTo>
                  <a:pt x="63567" y="170067"/>
                </a:lnTo>
                <a:lnTo>
                  <a:pt x="68082" y="170968"/>
                </a:lnTo>
                <a:lnTo>
                  <a:pt x="80625" y="168205"/>
                </a:lnTo>
                <a:lnTo>
                  <a:pt x="91845" y="160392"/>
                </a:lnTo>
                <a:lnTo>
                  <a:pt x="100124" y="150570"/>
                </a:lnTo>
                <a:lnTo>
                  <a:pt x="103803" y="141501"/>
                </a:lnTo>
                <a:lnTo>
                  <a:pt x="103374" y="137107"/>
                </a:lnTo>
                <a:lnTo>
                  <a:pt x="99133" y="128462"/>
                </a:lnTo>
                <a:lnTo>
                  <a:pt x="95321" y="125592"/>
                </a:lnTo>
                <a:lnTo>
                  <a:pt x="81254" y="121553"/>
                </a:lnTo>
                <a:lnTo>
                  <a:pt x="74721" y="120608"/>
                </a:lnTo>
                <a:lnTo>
                  <a:pt x="73402" y="119650"/>
                </a:lnTo>
                <a:lnTo>
                  <a:pt x="73228" y="118306"/>
                </a:lnTo>
                <a:lnTo>
                  <a:pt x="74997" y="11350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2" name="SMARTInkShape-5115"/>
          <p:cNvSpPr/>
          <p:nvPr>
            <p:custDataLst>
              <p:tags r:id="rId4"/>
            </p:custDataLst>
          </p:nvPr>
        </p:nvSpPr>
        <p:spPr>
          <a:xfrm>
            <a:off x="6000750" y="1674384"/>
            <a:ext cx="82551" cy="103456"/>
          </a:xfrm>
          <a:custGeom>
            <a:avLst/>
            <a:gdLst/>
            <a:ahLst/>
            <a:cxnLst/>
            <a:rect l="0" t="0" r="0" b="0"/>
            <a:pathLst>
              <a:path w="82551" h="103456">
                <a:moveTo>
                  <a:pt x="0" y="21066"/>
                </a:moveTo>
                <a:lnTo>
                  <a:pt x="0" y="21066"/>
                </a:lnTo>
                <a:lnTo>
                  <a:pt x="0" y="0"/>
                </a:lnTo>
                <a:lnTo>
                  <a:pt x="0" y="23841"/>
                </a:lnTo>
                <a:lnTo>
                  <a:pt x="0" y="55520"/>
                </a:lnTo>
                <a:lnTo>
                  <a:pt x="3371" y="81604"/>
                </a:lnTo>
                <a:lnTo>
                  <a:pt x="8838" y="99367"/>
                </a:lnTo>
                <a:lnTo>
                  <a:pt x="10831" y="102195"/>
                </a:lnTo>
                <a:lnTo>
                  <a:pt x="12865" y="103374"/>
                </a:lnTo>
                <a:lnTo>
                  <a:pt x="14927" y="103455"/>
                </a:lnTo>
                <a:lnTo>
                  <a:pt x="19099" y="96018"/>
                </a:lnTo>
                <a:lnTo>
                  <a:pt x="29177" y="72202"/>
                </a:lnTo>
                <a:lnTo>
                  <a:pt x="45569" y="42097"/>
                </a:lnTo>
                <a:lnTo>
                  <a:pt x="61950" y="20947"/>
                </a:lnTo>
                <a:lnTo>
                  <a:pt x="66700" y="16753"/>
                </a:lnTo>
                <a:lnTo>
                  <a:pt x="70572" y="14663"/>
                </a:lnTo>
                <a:lnTo>
                  <a:pt x="73859" y="13975"/>
                </a:lnTo>
                <a:lnTo>
                  <a:pt x="82550" y="147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5" name="SMARTInkShape-Group1045"/>
          <p:cNvGrpSpPr/>
          <p:nvPr/>
        </p:nvGrpSpPr>
        <p:grpSpPr>
          <a:xfrm>
            <a:off x="6324600" y="1651883"/>
            <a:ext cx="50801" cy="100718"/>
            <a:chOff x="6324600" y="1651883"/>
            <a:chExt cx="50801" cy="100718"/>
          </a:xfrm>
        </p:grpSpPr>
        <p:sp>
          <p:nvSpPr>
            <p:cNvPr id="283" name="SMARTInkShape-5116"/>
            <p:cNvSpPr/>
            <p:nvPr>
              <p:custDataLst>
                <p:tags r:id="rId74"/>
              </p:custDataLst>
            </p:nvPr>
          </p:nvSpPr>
          <p:spPr>
            <a:xfrm>
              <a:off x="6324600" y="17462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0"/>
                  </a:moveTo>
                  <a:lnTo>
                    <a:pt x="1270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5117"/>
            <p:cNvSpPr/>
            <p:nvPr>
              <p:custDataLst>
                <p:tags r:id="rId75"/>
              </p:custDataLst>
            </p:nvPr>
          </p:nvSpPr>
          <p:spPr>
            <a:xfrm>
              <a:off x="6362700" y="1651883"/>
              <a:ext cx="12701" cy="11818"/>
            </a:xfrm>
            <a:custGeom>
              <a:avLst/>
              <a:gdLst/>
              <a:ahLst/>
              <a:cxnLst/>
              <a:rect l="0" t="0" r="0" b="0"/>
              <a:pathLst>
                <a:path w="12701" h="118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749"/>
                  </a:lnTo>
                  <a:lnTo>
                    <a:pt x="127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SMARTInkShape-Group1046"/>
          <p:cNvGrpSpPr/>
          <p:nvPr/>
        </p:nvGrpSpPr>
        <p:grpSpPr>
          <a:xfrm>
            <a:off x="6815899" y="1552379"/>
            <a:ext cx="1007302" cy="265151"/>
            <a:chOff x="6815899" y="1552379"/>
            <a:chExt cx="1007302" cy="265151"/>
          </a:xfrm>
        </p:grpSpPr>
        <p:sp>
          <p:nvSpPr>
            <p:cNvPr id="286" name="SMARTInkShape-5118"/>
            <p:cNvSpPr/>
            <p:nvPr>
              <p:custDataLst>
                <p:tags r:id="rId65"/>
              </p:custDataLst>
            </p:nvPr>
          </p:nvSpPr>
          <p:spPr>
            <a:xfrm>
              <a:off x="7481630" y="1601083"/>
              <a:ext cx="97850" cy="216447"/>
            </a:xfrm>
            <a:custGeom>
              <a:avLst/>
              <a:gdLst/>
              <a:ahLst/>
              <a:cxnLst/>
              <a:rect l="0" t="0" r="0" b="0"/>
              <a:pathLst>
                <a:path w="97850" h="216447">
                  <a:moveTo>
                    <a:pt x="43120" y="5467"/>
                  </a:moveTo>
                  <a:lnTo>
                    <a:pt x="43120" y="5467"/>
                  </a:lnTo>
                  <a:lnTo>
                    <a:pt x="43120" y="0"/>
                  </a:lnTo>
                  <a:lnTo>
                    <a:pt x="39749" y="6120"/>
                  </a:lnTo>
                  <a:lnTo>
                    <a:pt x="34282" y="26984"/>
                  </a:lnTo>
                  <a:lnTo>
                    <a:pt x="30254" y="51249"/>
                  </a:lnTo>
                  <a:lnTo>
                    <a:pt x="25408" y="80142"/>
                  </a:lnTo>
                  <a:lnTo>
                    <a:pt x="18549" y="109447"/>
                  </a:lnTo>
                  <a:lnTo>
                    <a:pt x="12678" y="137052"/>
                  </a:lnTo>
                  <a:lnTo>
                    <a:pt x="7719" y="162022"/>
                  </a:lnTo>
                  <a:lnTo>
                    <a:pt x="1664" y="190534"/>
                  </a:lnTo>
                  <a:lnTo>
                    <a:pt x="0" y="203195"/>
                  </a:lnTo>
                  <a:lnTo>
                    <a:pt x="968" y="207136"/>
                  </a:lnTo>
                  <a:lnTo>
                    <a:pt x="3025" y="209763"/>
                  </a:lnTo>
                  <a:lnTo>
                    <a:pt x="5807" y="211514"/>
                  </a:lnTo>
                  <a:lnTo>
                    <a:pt x="10483" y="209860"/>
                  </a:lnTo>
                  <a:lnTo>
                    <a:pt x="40149" y="186926"/>
                  </a:lnTo>
                  <a:lnTo>
                    <a:pt x="67639" y="163420"/>
                  </a:lnTo>
                  <a:lnTo>
                    <a:pt x="97849" y="134790"/>
                  </a:lnTo>
                  <a:lnTo>
                    <a:pt x="89440" y="139897"/>
                  </a:lnTo>
                  <a:lnTo>
                    <a:pt x="59613" y="168063"/>
                  </a:lnTo>
                  <a:lnTo>
                    <a:pt x="44165" y="188875"/>
                  </a:lnTo>
                  <a:lnTo>
                    <a:pt x="40057" y="201987"/>
                  </a:lnTo>
                  <a:lnTo>
                    <a:pt x="41077" y="207036"/>
                  </a:lnTo>
                  <a:lnTo>
                    <a:pt x="43875" y="211107"/>
                  </a:lnTo>
                  <a:lnTo>
                    <a:pt x="47857" y="214527"/>
                  </a:lnTo>
                  <a:lnTo>
                    <a:pt x="61688" y="216446"/>
                  </a:lnTo>
                  <a:lnTo>
                    <a:pt x="87570" y="215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5119"/>
            <p:cNvSpPr/>
            <p:nvPr>
              <p:custDataLst>
                <p:tags r:id="rId66"/>
              </p:custDataLst>
            </p:nvPr>
          </p:nvSpPr>
          <p:spPr>
            <a:xfrm>
              <a:off x="7715250" y="1727200"/>
              <a:ext cx="57151" cy="88901"/>
            </a:xfrm>
            <a:custGeom>
              <a:avLst/>
              <a:gdLst/>
              <a:ahLst/>
              <a:cxnLst/>
              <a:rect l="0" t="0" r="0" b="0"/>
              <a:pathLst>
                <a:path w="57151" h="88901">
                  <a:moveTo>
                    <a:pt x="0" y="0"/>
                  </a:moveTo>
                  <a:lnTo>
                    <a:pt x="0" y="0"/>
                  </a:lnTo>
                  <a:lnTo>
                    <a:pt x="12209" y="24418"/>
                  </a:lnTo>
                  <a:lnTo>
                    <a:pt x="30507" y="50901"/>
                  </a:lnTo>
                  <a:lnTo>
                    <a:pt x="571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5120"/>
            <p:cNvSpPr/>
            <p:nvPr>
              <p:custDataLst>
                <p:tags r:id="rId67"/>
              </p:custDataLst>
            </p:nvPr>
          </p:nvSpPr>
          <p:spPr>
            <a:xfrm>
              <a:off x="7131050" y="16954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6040" y="0"/>
                  </a:lnTo>
                  <a:lnTo>
                    <a:pt x="57694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5121"/>
            <p:cNvSpPr/>
            <p:nvPr>
              <p:custDataLst>
                <p:tags r:id="rId68"/>
              </p:custDataLst>
            </p:nvPr>
          </p:nvSpPr>
          <p:spPr>
            <a:xfrm>
              <a:off x="6851650" y="16764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5122"/>
            <p:cNvSpPr/>
            <p:nvPr>
              <p:custDataLst>
                <p:tags r:id="rId69"/>
              </p:custDataLst>
            </p:nvPr>
          </p:nvSpPr>
          <p:spPr>
            <a:xfrm>
              <a:off x="6819900" y="1562885"/>
              <a:ext cx="165101" cy="11916"/>
            </a:xfrm>
            <a:custGeom>
              <a:avLst/>
              <a:gdLst/>
              <a:ahLst/>
              <a:cxnLst/>
              <a:rect l="0" t="0" r="0" b="0"/>
              <a:pathLst>
                <a:path w="165101" h="11916">
                  <a:moveTo>
                    <a:pt x="0" y="11915"/>
                  </a:moveTo>
                  <a:lnTo>
                    <a:pt x="0" y="11915"/>
                  </a:lnTo>
                  <a:lnTo>
                    <a:pt x="10113" y="5173"/>
                  </a:lnTo>
                  <a:lnTo>
                    <a:pt x="36628" y="980"/>
                  </a:lnTo>
                  <a:lnTo>
                    <a:pt x="59317" y="0"/>
                  </a:lnTo>
                  <a:lnTo>
                    <a:pt x="83514" y="269"/>
                  </a:lnTo>
                  <a:lnTo>
                    <a:pt x="108378" y="2741"/>
                  </a:lnTo>
                  <a:lnTo>
                    <a:pt x="131659" y="6191"/>
                  </a:lnTo>
                  <a:lnTo>
                    <a:pt x="165100" y="119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5123"/>
            <p:cNvSpPr/>
            <p:nvPr>
              <p:custDataLst>
                <p:tags r:id="rId70"/>
              </p:custDataLst>
            </p:nvPr>
          </p:nvSpPr>
          <p:spPr>
            <a:xfrm>
              <a:off x="6815899" y="1552379"/>
              <a:ext cx="42102" cy="231972"/>
            </a:xfrm>
            <a:custGeom>
              <a:avLst/>
              <a:gdLst/>
              <a:ahLst/>
              <a:cxnLst/>
              <a:rect l="0" t="0" r="0" b="0"/>
              <a:pathLst>
                <a:path w="42102" h="231972">
                  <a:moveTo>
                    <a:pt x="42101" y="3371"/>
                  </a:moveTo>
                  <a:lnTo>
                    <a:pt x="42101" y="3371"/>
                  </a:lnTo>
                  <a:lnTo>
                    <a:pt x="42101" y="0"/>
                  </a:lnTo>
                  <a:lnTo>
                    <a:pt x="40219" y="23780"/>
                  </a:lnTo>
                  <a:lnTo>
                    <a:pt x="36326" y="46308"/>
                  </a:lnTo>
                  <a:lnTo>
                    <a:pt x="29891" y="75136"/>
                  </a:lnTo>
                  <a:lnTo>
                    <a:pt x="26200" y="91431"/>
                  </a:lnTo>
                  <a:lnTo>
                    <a:pt x="22329" y="108644"/>
                  </a:lnTo>
                  <a:lnTo>
                    <a:pt x="18336" y="126470"/>
                  </a:lnTo>
                  <a:lnTo>
                    <a:pt x="10137" y="157565"/>
                  </a:lnTo>
                  <a:lnTo>
                    <a:pt x="3199" y="183379"/>
                  </a:lnTo>
                  <a:lnTo>
                    <a:pt x="0" y="209107"/>
                  </a:lnTo>
                  <a:lnTo>
                    <a:pt x="4001" y="231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5124"/>
            <p:cNvSpPr/>
            <p:nvPr>
              <p:custDataLst>
                <p:tags r:id="rId71"/>
              </p:custDataLst>
            </p:nvPr>
          </p:nvSpPr>
          <p:spPr>
            <a:xfrm>
              <a:off x="7131050" y="17462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0901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5125"/>
            <p:cNvSpPr/>
            <p:nvPr>
              <p:custDataLst>
                <p:tags r:id="rId72"/>
              </p:custDataLst>
            </p:nvPr>
          </p:nvSpPr>
          <p:spPr>
            <a:xfrm>
              <a:off x="7334250" y="17335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5126"/>
            <p:cNvSpPr/>
            <p:nvPr>
              <p:custDataLst>
                <p:tags r:id="rId73"/>
              </p:custDataLst>
            </p:nvPr>
          </p:nvSpPr>
          <p:spPr>
            <a:xfrm>
              <a:off x="7677150" y="1701800"/>
              <a:ext cx="146051" cy="114301"/>
            </a:xfrm>
            <a:custGeom>
              <a:avLst/>
              <a:gdLst/>
              <a:ahLst/>
              <a:cxnLst/>
              <a:rect l="0" t="0" r="0" b="0"/>
              <a:pathLst>
                <a:path w="146051" h="114301">
                  <a:moveTo>
                    <a:pt x="0" y="114300"/>
                  </a:moveTo>
                  <a:lnTo>
                    <a:pt x="0" y="114300"/>
                  </a:lnTo>
                  <a:lnTo>
                    <a:pt x="27629" y="93577"/>
                  </a:lnTo>
                  <a:lnTo>
                    <a:pt x="55223" y="71941"/>
                  </a:lnTo>
                  <a:lnTo>
                    <a:pt x="86447" y="48833"/>
                  </a:lnTo>
                  <a:lnTo>
                    <a:pt x="113573" y="33049"/>
                  </a:lnTo>
                  <a:lnTo>
                    <a:pt x="141281" y="15073"/>
                  </a:lnTo>
                  <a:lnTo>
                    <a:pt x="144282" y="11460"/>
                  </a:lnTo>
                  <a:lnTo>
                    <a:pt x="145576" y="8345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1" name="SMARTInkShape-Group1047"/>
          <p:cNvGrpSpPr/>
          <p:nvPr/>
        </p:nvGrpSpPr>
        <p:grpSpPr>
          <a:xfrm>
            <a:off x="4381887" y="2156518"/>
            <a:ext cx="690806" cy="244069"/>
            <a:chOff x="4381887" y="2156518"/>
            <a:chExt cx="690806" cy="244069"/>
          </a:xfrm>
        </p:grpSpPr>
        <p:sp>
          <p:nvSpPr>
            <p:cNvPr id="296" name="SMARTInkShape-5127"/>
            <p:cNvSpPr/>
            <p:nvPr>
              <p:custDataLst>
                <p:tags r:id="rId60"/>
              </p:custDataLst>
            </p:nvPr>
          </p:nvSpPr>
          <p:spPr>
            <a:xfrm>
              <a:off x="4744333" y="2266552"/>
              <a:ext cx="328360" cy="108349"/>
            </a:xfrm>
            <a:custGeom>
              <a:avLst/>
              <a:gdLst/>
              <a:ahLst/>
              <a:cxnLst/>
              <a:rect l="0" t="0" r="0" b="0"/>
              <a:pathLst>
                <a:path w="328360" h="108349">
                  <a:moveTo>
                    <a:pt x="5467" y="19448"/>
                  </a:moveTo>
                  <a:lnTo>
                    <a:pt x="5467" y="19448"/>
                  </a:lnTo>
                  <a:lnTo>
                    <a:pt x="0" y="19448"/>
                  </a:lnTo>
                  <a:lnTo>
                    <a:pt x="9492" y="26190"/>
                  </a:lnTo>
                  <a:lnTo>
                    <a:pt x="29081" y="30383"/>
                  </a:lnTo>
                  <a:lnTo>
                    <a:pt x="56620" y="26730"/>
                  </a:lnTo>
                  <a:lnTo>
                    <a:pt x="72181" y="23155"/>
                  </a:lnTo>
                  <a:lnTo>
                    <a:pt x="84742" y="15451"/>
                  </a:lnTo>
                  <a:lnTo>
                    <a:pt x="95984" y="2977"/>
                  </a:lnTo>
                  <a:lnTo>
                    <a:pt x="97561" y="0"/>
                  </a:lnTo>
                  <a:lnTo>
                    <a:pt x="84605" y="24343"/>
                  </a:lnTo>
                  <a:lnTo>
                    <a:pt x="75917" y="43496"/>
                  </a:lnTo>
                  <a:lnTo>
                    <a:pt x="72056" y="66119"/>
                  </a:lnTo>
                  <a:lnTo>
                    <a:pt x="73253" y="92543"/>
                  </a:lnTo>
                  <a:lnTo>
                    <a:pt x="75352" y="97811"/>
                  </a:lnTo>
                  <a:lnTo>
                    <a:pt x="78163" y="101324"/>
                  </a:lnTo>
                  <a:lnTo>
                    <a:pt x="81448" y="103665"/>
                  </a:lnTo>
                  <a:lnTo>
                    <a:pt x="85048" y="103109"/>
                  </a:lnTo>
                  <a:lnTo>
                    <a:pt x="92812" y="96847"/>
                  </a:lnTo>
                  <a:lnTo>
                    <a:pt x="97204" y="85127"/>
                  </a:lnTo>
                  <a:lnTo>
                    <a:pt x="100023" y="54607"/>
                  </a:lnTo>
                  <a:lnTo>
                    <a:pt x="100511" y="36529"/>
                  </a:lnTo>
                  <a:lnTo>
                    <a:pt x="99169" y="33658"/>
                  </a:lnTo>
                  <a:lnTo>
                    <a:pt x="96863" y="32449"/>
                  </a:lnTo>
                  <a:lnTo>
                    <a:pt x="89764" y="32207"/>
                  </a:lnTo>
                  <a:lnTo>
                    <a:pt x="89887" y="32893"/>
                  </a:lnTo>
                  <a:lnTo>
                    <a:pt x="91906" y="35537"/>
                  </a:lnTo>
                  <a:lnTo>
                    <a:pt x="94843" y="35113"/>
                  </a:lnTo>
                  <a:lnTo>
                    <a:pt x="108384" y="27774"/>
                  </a:lnTo>
                  <a:lnTo>
                    <a:pt x="127840" y="14534"/>
                  </a:lnTo>
                  <a:lnTo>
                    <a:pt x="133617" y="11938"/>
                  </a:lnTo>
                  <a:lnTo>
                    <a:pt x="143796" y="10936"/>
                  </a:lnTo>
                  <a:lnTo>
                    <a:pt x="148486" y="11657"/>
                  </a:lnTo>
                  <a:lnTo>
                    <a:pt x="152319" y="14960"/>
                  </a:lnTo>
                  <a:lnTo>
                    <a:pt x="158458" y="26155"/>
                  </a:lnTo>
                  <a:lnTo>
                    <a:pt x="159776" y="42419"/>
                  </a:lnTo>
                  <a:lnTo>
                    <a:pt x="158433" y="67647"/>
                  </a:lnTo>
                  <a:lnTo>
                    <a:pt x="157979" y="88392"/>
                  </a:lnTo>
                  <a:lnTo>
                    <a:pt x="159353" y="88694"/>
                  </a:lnTo>
                  <a:lnTo>
                    <a:pt x="164643" y="83385"/>
                  </a:lnTo>
                  <a:lnTo>
                    <a:pt x="184605" y="54002"/>
                  </a:lnTo>
                  <a:lnTo>
                    <a:pt x="202713" y="34390"/>
                  </a:lnTo>
                  <a:lnTo>
                    <a:pt x="215193" y="26559"/>
                  </a:lnTo>
                  <a:lnTo>
                    <a:pt x="219368" y="27716"/>
                  </a:lnTo>
                  <a:lnTo>
                    <a:pt x="222151" y="32016"/>
                  </a:lnTo>
                  <a:lnTo>
                    <a:pt x="226067" y="54922"/>
                  </a:lnTo>
                  <a:lnTo>
                    <a:pt x="228395" y="71903"/>
                  </a:lnTo>
                  <a:lnTo>
                    <a:pt x="234133" y="84154"/>
                  </a:lnTo>
                  <a:lnTo>
                    <a:pt x="237639" y="87985"/>
                  </a:lnTo>
                  <a:lnTo>
                    <a:pt x="245297" y="92242"/>
                  </a:lnTo>
                  <a:lnTo>
                    <a:pt x="248610" y="91261"/>
                  </a:lnTo>
                  <a:lnTo>
                    <a:pt x="254170" y="84526"/>
                  </a:lnTo>
                  <a:lnTo>
                    <a:pt x="259127" y="52816"/>
                  </a:lnTo>
                  <a:lnTo>
                    <a:pt x="262816" y="25023"/>
                  </a:lnTo>
                  <a:lnTo>
                    <a:pt x="260047" y="3919"/>
                  </a:lnTo>
                  <a:lnTo>
                    <a:pt x="259854" y="4157"/>
                  </a:lnTo>
                  <a:lnTo>
                    <a:pt x="259639" y="8183"/>
                  </a:lnTo>
                  <a:lnTo>
                    <a:pt x="261698" y="10527"/>
                  </a:lnTo>
                  <a:lnTo>
                    <a:pt x="269631" y="15013"/>
                  </a:lnTo>
                  <a:lnTo>
                    <a:pt x="297040" y="19277"/>
                  </a:lnTo>
                  <a:lnTo>
                    <a:pt x="313090" y="22430"/>
                  </a:lnTo>
                  <a:lnTo>
                    <a:pt x="319204" y="25669"/>
                  </a:lnTo>
                  <a:lnTo>
                    <a:pt x="327880" y="34913"/>
                  </a:lnTo>
                  <a:lnTo>
                    <a:pt x="328359" y="41752"/>
                  </a:lnTo>
                  <a:lnTo>
                    <a:pt x="318920" y="68233"/>
                  </a:lnTo>
                  <a:lnTo>
                    <a:pt x="303423" y="95600"/>
                  </a:lnTo>
                  <a:lnTo>
                    <a:pt x="294055" y="105739"/>
                  </a:lnTo>
                  <a:lnTo>
                    <a:pt x="289581" y="108020"/>
                  </a:lnTo>
                  <a:lnTo>
                    <a:pt x="272167" y="108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5128"/>
            <p:cNvSpPr/>
            <p:nvPr>
              <p:custDataLst>
                <p:tags r:id="rId61"/>
              </p:custDataLst>
            </p:nvPr>
          </p:nvSpPr>
          <p:spPr>
            <a:xfrm>
              <a:off x="4756150" y="2184400"/>
              <a:ext cx="31751" cy="177801"/>
            </a:xfrm>
            <a:custGeom>
              <a:avLst/>
              <a:gdLst/>
              <a:ahLst/>
              <a:cxnLst/>
              <a:rect l="0" t="0" r="0" b="0"/>
              <a:pathLst>
                <a:path w="31751" h="177801">
                  <a:moveTo>
                    <a:pt x="31750" y="0"/>
                  </a:moveTo>
                  <a:lnTo>
                    <a:pt x="31750" y="0"/>
                  </a:lnTo>
                  <a:lnTo>
                    <a:pt x="28379" y="0"/>
                  </a:lnTo>
                  <a:lnTo>
                    <a:pt x="24843" y="3763"/>
                  </a:lnTo>
                  <a:lnTo>
                    <a:pt x="22912" y="6742"/>
                  </a:lnTo>
                  <a:lnTo>
                    <a:pt x="14743" y="38282"/>
                  </a:lnTo>
                  <a:lnTo>
                    <a:pt x="10551" y="63110"/>
                  </a:lnTo>
                  <a:lnTo>
                    <a:pt x="8217" y="88727"/>
                  </a:lnTo>
                  <a:lnTo>
                    <a:pt x="6474" y="113517"/>
                  </a:lnTo>
                  <a:lnTo>
                    <a:pt x="3347" y="136295"/>
                  </a:lnTo>
                  <a:lnTo>
                    <a:pt x="661" y="167406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5129"/>
            <p:cNvSpPr/>
            <p:nvPr>
              <p:custDataLst>
                <p:tags r:id="rId62"/>
              </p:custDataLst>
            </p:nvPr>
          </p:nvSpPr>
          <p:spPr>
            <a:xfrm>
              <a:off x="4586805" y="2275065"/>
              <a:ext cx="78890" cy="94852"/>
            </a:xfrm>
            <a:custGeom>
              <a:avLst/>
              <a:gdLst/>
              <a:ahLst/>
              <a:cxnLst/>
              <a:rect l="0" t="0" r="0" b="0"/>
              <a:pathLst>
                <a:path w="78890" h="94852">
                  <a:moveTo>
                    <a:pt x="23295" y="10935"/>
                  </a:moveTo>
                  <a:lnTo>
                    <a:pt x="23295" y="10935"/>
                  </a:lnTo>
                  <a:lnTo>
                    <a:pt x="23295" y="4193"/>
                  </a:lnTo>
                  <a:lnTo>
                    <a:pt x="22590" y="2207"/>
                  </a:lnTo>
                  <a:lnTo>
                    <a:pt x="21413" y="883"/>
                  </a:lnTo>
                  <a:lnTo>
                    <a:pt x="19924" y="0"/>
                  </a:lnTo>
                  <a:lnTo>
                    <a:pt x="18225" y="1528"/>
                  </a:lnTo>
                  <a:lnTo>
                    <a:pt x="4997" y="31647"/>
                  </a:lnTo>
                  <a:lnTo>
                    <a:pt x="0" y="57367"/>
                  </a:lnTo>
                  <a:lnTo>
                    <a:pt x="1889" y="76120"/>
                  </a:lnTo>
                  <a:lnTo>
                    <a:pt x="6918" y="87242"/>
                  </a:lnTo>
                  <a:lnTo>
                    <a:pt x="9555" y="87912"/>
                  </a:lnTo>
                  <a:lnTo>
                    <a:pt x="12723" y="86947"/>
                  </a:lnTo>
                  <a:lnTo>
                    <a:pt x="16247" y="84893"/>
                  </a:lnTo>
                  <a:lnTo>
                    <a:pt x="22045" y="76966"/>
                  </a:lnTo>
                  <a:lnTo>
                    <a:pt x="31515" y="47889"/>
                  </a:lnTo>
                  <a:lnTo>
                    <a:pt x="35405" y="24172"/>
                  </a:lnTo>
                  <a:lnTo>
                    <a:pt x="35602" y="23993"/>
                  </a:lnTo>
                  <a:lnTo>
                    <a:pt x="37824" y="51312"/>
                  </a:lnTo>
                  <a:lnTo>
                    <a:pt x="44823" y="79980"/>
                  </a:lnTo>
                  <a:lnTo>
                    <a:pt x="50737" y="89364"/>
                  </a:lnTo>
                  <a:lnTo>
                    <a:pt x="54290" y="92855"/>
                  </a:lnTo>
                  <a:lnTo>
                    <a:pt x="57364" y="94476"/>
                  </a:lnTo>
                  <a:lnTo>
                    <a:pt x="60119" y="94851"/>
                  </a:lnTo>
                  <a:lnTo>
                    <a:pt x="62661" y="94396"/>
                  </a:lnTo>
                  <a:lnTo>
                    <a:pt x="65061" y="91975"/>
                  </a:lnTo>
                  <a:lnTo>
                    <a:pt x="71810" y="77751"/>
                  </a:lnTo>
                  <a:lnTo>
                    <a:pt x="78530" y="49899"/>
                  </a:lnTo>
                  <a:lnTo>
                    <a:pt x="78889" y="36719"/>
                  </a:lnTo>
                  <a:lnTo>
                    <a:pt x="75123" y="18810"/>
                  </a:lnTo>
                  <a:lnTo>
                    <a:pt x="67745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5130"/>
            <p:cNvSpPr/>
            <p:nvPr>
              <p:custDataLst>
                <p:tags r:id="rId63"/>
              </p:custDataLst>
            </p:nvPr>
          </p:nvSpPr>
          <p:spPr>
            <a:xfrm>
              <a:off x="4514121" y="2224365"/>
              <a:ext cx="51530" cy="150910"/>
            </a:xfrm>
            <a:custGeom>
              <a:avLst/>
              <a:gdLst/>
              <a:ahLst/>
              <a:cxnLst/>
              <a:rect l="0" t="0" r="0" b="0"/>
              <a:pathLst>
                <a:path w="51530" h="150910">
                  <a:moveTo>
                    <a:pt x="729" y="99735"/>
                  </a:moveTo>
                  <a:lnTo>
                    <a:pt x="729" y="99735"/>
                  </a:lnTo>
                  <a:lnTo>
                    <a:pt x="4100" y="99735"/>
                  </a:lnTo>
                  <a:lnTo>
                    <a:pt x="7636" y="95972"/>
                  </a:lnTo>
                  <a:lnTo>
                    <a:pt x="12971" y="89596"/>
                  </a:lnTo>
                  <a:lnTo>
                    <a:pt x="36234" y="66510"/>
                  </a:lnTo>
                  <a:lnTo>
                    <a:pt x="45900" y="41756"/>
                  </a:lnTo>
                  <a:lnTo>
                    <a:pt x="47146" y="25989"/>
                  </a:lnTo>
                  <a:lnTo>
                    <a:pt x="44642" y="12631"/>
                  </a:lnTo>
                  <a:lnTo>
                    <a:pt x="38825" y="1991"/>
                  </a:lnTo>
                  <a:lnTo>
                    <a:pt x="35299" y="0"/>
                  </a:lnTo>
                  <a:lnTo>
                    <a:pt x="31536" y="84"/>
                  </a:lnTo>
                  <a:lnTo>
                    <a:pt x="27617" y="1551"/>
                  </a:lnTo>
                  <a:lnTo>
                    <a:pt x="11988" y="27212"/>
                  </a:lnTo>
                  <a:lnTo>
                    <a:pt x="3852" y="52451"/>
                  </a:lnTo>
                  <a:lnTo>
                    <a:pt x="0" y="79425"/>
                  </a:lnTo>
                  <a:lnTo>
                    <a:pt x="2992" y="105525"/>
                  </a:lnTo>
                  <a:lnTo>
                    <a:pt x="12610" y="133906"/>
                  </a:lnTo>
                  <a:lnTo>
                    <a:pt x="22237" y="145026"/>
                  </a:lnTo>
                  <a:lnTo>
                    <a:pt x="27768" y="148979"/>
                  </a:lnTo>
                  <a:lnTo>
                    <a:pt x="32866" y="150909"/>
                  </a:lnTo>
                  <a:lnTo>
                    <a:pt x="51529" y="150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5131"/>
            <p:cNvSpPr/>
            <p:nvPr>
              <p:custDataLst>
                <p:tags r:id="rId64"/>
              </p:custDataLst>
            </p:nvPr>
          </p:nvSpPr>
          <p:spPr>
            <a:xfrm>
              <a:off x="4381887" y="2156518"/>
              <a:ext cx="119792" cy="244069"/>
            </a:xfrm>
            <a:custGeom>
              <a:avLst/>
              <a:gdLst/>
              <a:ahLst/>
              <a:cxnLst/>
              <a:rect l="0" t="0" r="0" b="0"/>
              <a:pathLst>
                <a:path w="119792" h="244069">
                  <a:moveTo>
                    <a:pt x="31363" y="15182"/>
                  </a:moveTo>
                  <a:lnTo>
                    <a:pt x="31363" y="15182"/>
                  </a:lnTo>
                  <a:lnTo>
                    <a:pt x="31363" y="876"/>
                  </a:lnTo>
                  <a:lnTo>
                    <a:pt x="30657" y="0"/>
                  </a:lnTo>
                  <a:lnTo>
                    <a:pt x="29481" y="122"/>
                  </a:lnTo>
                  <a:lnTo>
                    <a:pt x="27992" y="909"/>
                  </a:lnTo>
                  <a:lnTo>
                    <a:pt x="25896" y="22242"/>
                  </a:lnTo>
                  <a:lnTo>
                    <a:pt x="21642" y="53127"/>
                  </a:lnTo>
                  <a:lnTo>
                    <a:pt x="18532" y="72229"/>
                  </a:lnTo>
                  <a:lnTo>
                    <a:pt x="15754" y="92019"/>
                  </a:lnTo>
                  <a:lnTo>
                    <a:pt x="13196" y="112268"/>
                  </a:lnTo>
                  <a:lnTo>
                    <a:pt x="10785" y="132822"/>
                  </a:lnTo>
                  <a:lnTo>
                    <a:pt x="8472" y="151464"/>
                  </a:lnTo>
                  <a:lnTo>
                    <a:pt x="6225" y="168831"/>
                  </a:lnTo>
                  <a:lnTo>
                    <a:pt x="2552" y="199182"/>
                  </a:lnTo>
                  <a:lnTo>
                    <a:pt x="483" y="230018"/>
                  </a:lnTo>
                  <a:lnTo>
                    <a:pt x="0" y="240722"/>
                  </a:lnTo>
                  <a:lnTo>
                    <a:pt x="577" y="243153"/>
                  </a:lnTo>
                  <a:lnTo>
                    <a:pt x="1666" y="244068"/>
                  </a:lnTo>
                  <a:lnTo>
                    <a:pt x="3098" y="243973"/>
                  </a:lnTo>
                  <a:lnTo>
                    <a:pt x="8485" y="226983"/>
                  </a:lnTo>
                  <a:lnTo>
                    <a:pt x="12494" y="201744"/>
                  </a:lnTo>
                  <a:lnTo>
                    <a:pt x="14550" y="186123"/>
                  </a:lnTo>
                  <a:lnTo>
                    <a:pt x="15216" y="168654"/>
                  </a:lnTo>
                  <a:lnTo>
                    <a:pt x="14953" y="149952"/>
                  </a:lnTo>
                  <a:lnTo>
                    <a:pt x="14073" y="130429"/>
                  </a:lnTo>
                  <a:lnTo>
                    <a:pt x="14897" y="111063"/>
                  </a:lnTo>
                  <a:lnTo>
                    <a:pt x="16858" y="91803"/>
                  </a:lnTo>
                  <a:lnTo>
                    <a:pt x="19577" y="72613"/>
                  </a:lnTo>
                  <a:lnTo>
                    <a:pt x="22596" y="43764"/>
                  </a:lnTo>
                  <a:lnTo>
                    <a:pt x="24536" y="12361"/>
                  </a:lnTo>
                  <a:lnTo>
                    <a:pt x="26106" y="10479"/>
                  </a:lnTo>
                  <a:lnTo>
                    <a:pt x="28564" y="10636"/>
                  </a:lnTo>
                  <a:lnTo>
                    <a:pt x="31613" y="12151"/>
                  </a:lnTo>
                  <a:lnTo>
                    <a:pt x="36884" y="30768"/>
                  </a:lnTo>
                  <a:lnTo>
                    <a:pt x="42283" y="60915"/>
                  </a:lnTo>
                  <a:lnTo>
                    <a:pt x="45699" y="78832"/>
                  </a:lnTo>
                  <a:lnTo>
                    <a:pt x="49387" y="97832"/>
                  </a:lnTo>
                  <a:lnTo>
                    <a:pt x="53257" y="116143"/>
                  </a:lnTo>
                  <a:lnTo>
                    <a:pt x="57247" y="133995"/>
                  </a:lnTo>
                  <a:lnTo>
                    <a:pt x="61319" y="151541"/>
                  </a:lnTo>
                  <a:lnTo>
                    <a:pt x="73370" y="178562"/>
                  </a:lnTo>
                  <a:lnTo>
                    <a:pt x="93988" y="208792"/>
                  </a:lnTo>
                  <a:lnTo>
                    <a:pt x="97808" y="209872"/>
                  </a:lnTo>
                  <a:lnTo>
                    <a:pt x="101765" y="208475"/>
                  </a:lnTo>
                  <a:lnTo>
                    <a:pt x="105814" y="205427"/>
                  </a:lnTo>
                  <a:lnTo>
                    <a:pt x="114884" y="177541"/>
                  </a:lnTo>
                  <a:lnTo>
                    <a:pt x="117873" y="146138"/>
                  </a:lnTo>
                  <a:lnTo>
                    <a:pt x="118669" y="127886"/>
                  </a:lnTo>
                  <a:lnTo>
                    <a:pt x="119201" y="109368"/>
                  </a:lnTo>
                  <a:lnTo>
                    <a:pt x="119555" y="90673"/>
                  </a:lnTo>
                  <a:lnTo>
                    <a:pt x="119791" y="71859"/>
                  </a:lnTo>
                  <a:lnTo>
                    <a:pt x="118172" y="47192"/>
                  </a:lnTo>
                  <a:lnTo>
                    <a:pt x="115100" y="32936"/>
                  </a:lnTo>
                  <a:lnTo>
                    <a:pt x="111384" y="26601"/>
                  </a:lnTo>
                  <a:lnTo>
                    <a:pt x="110816" y="26322"/>
                  </a:lnTo>
                  <a:lnTo>
                    <a:pt x="113913" y="34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4" name="SMARTInkShape-Group1048"/>
          <p:cNvGrpSpPr/>
          <p:nvPr/>
        </p:nvGrpSpPr>
        <p:grpSpPr>
          <a:xfrm>
            <a:off x="5279734" y="2157381"/>
            <a:ext cx="174917" cy="198470"/>
            <a:chOff x="5279734" y="2157381"/>
            <a:chExt cx="174917" cy="198470"/>
          </a:xfrm>
        </p:grpSpPr>
        <p:sp>
          <p:nvSpPr>
            <p:cNvPr id="302" name="SMARTInkShape-5132"/>
            <p:cNvSpPr/>
            <p:nvPr>
              <p:custDataLst>
                <p:tags r:id="rId58"/>
              </p:custDataLst>
            </p:nvPr>
          </p:nvSpPr>
          <p:spPr>
            <a:xfrm>
              <a:off x="5448300" y="2336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5133"/>
            <p:cNvSpPr/>
            <p:nvPr>
              <p:custDataLst>
                <p:tags r:id="rId59"/>
              </p:custDataLst>
            </p:nvPr>
          </p:nvSpPr>
          <p:spPr>
            <a:xfrm>
              <a:off x="5279734" y="2157381"/>
              <a:ext cx="92367" cy="198470"/>
            </a:xfrm>
            <a:custGeom>
              <a:avLst/>
              <a:gdLst/>
              <a:ahLst/>
              <a:cxnLst/>
              <a:rect l="0" t="0" r="0" b="0"/>
              <a:pathLst>
                <a:path w="92367" h="198470">
                  <a:moveTo>
                    <a:pt x="3466" y="39719"/>
                  </a:moveTo>
                  <a:lnTo>
                    <a:pt x="3466" y="39719"/>
                  </a:lnTo>
                  <a:lnTo>
                    <a:pt x="3466" y="29606"/>
                  </a:lnTo>
                  <a:lnTo>
                    <a:pt x="10992" y="18996"/>
                  </a:lnTo>
                  <a:lnTo>
                    <a:pt x="23744" y="8637"/>
                  </a:lnTo>
                  <a:lnTo>
                    <a:pt x="38819" y="1681"/>
                  </a:lnTo>
                  <a:lnTo>
                    <a:pt x="54927" y="0"/>
                  </a:lnTo>
                  <a:lnTo>
                    <a:pt x="63173" y="540"/>
                  </a:lnTo>
                  <a:lnTo>
                    <a:pt x="70082" y="3722"/>
                  </a:lnTo>
                  <a:lnTo>
                    <a:pt x="81521" y="14783"/>
                  </a:lnTo>
                  <a:lnTo>
                    <a:pt x="83019" y="24506"/>
                  </a:lnTo>
                  <a:lnTo>
                    <a:pt x="79040" y="50361"/>
                  </a:lnTo>
                  <a:lnTo>
                    <a:pt x="66452" y="80668"/>
                  </a:lnTo>
                  <a:lnTo>
                    <a:pt x="48393" y="112246"/>
                  </a:lnTo>
                  <a:lnTo>
                    <a:pt x="26256" y="142744"/>
                  </a:lnTo>
                  <a:lnTo>
                    <a:pt x="6848" y="170826"/>
                  </a:lnTo>
                  <a:lnTo>
                    <a:pt x="1441" y="177246"/>
                  </a:lnTo>
                  <a:lnTo>
                    <a:pt x="0" y="177970"/>
                  </a:lnTo>
                  <a:lnTo>
                    <a:pt x="4712" y="175619"/>
                  </a:lnTo>
                  <a:lnTo>
                    <a:pt x="18417" y="173824"/>
                  </a:lnTo>
                  <a:lnTo>
                    <a:pt x="35883" y="176664"/>
                  </a:lnTo>
                  <a:lnTo>
                    <a:pt x="61453" y="188308"/>
                  </a:lnTo>
                  <a:lnTo>
                    <a:pt x="92366" y="198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8" name="SMARTInkShape-Group1049"/>
          <p:cNvGrpSpPr/>
          <p:nvPr/>
        </p:nvGrpSpPr>
        <p:grpSpPr>
          <a:xfrm>
            <a:off x="5604967" y="2150829"/>
            <a:ext cx="249734" cy="198360"/>
            <a:chOff x="5604967" y="2150829"/>
            <a:chExt cx="249734" cy="198360"/>
          </a:xfrm>
        </p:grpSpPr>
        <p:sp>
          <p:nvSpPr>
            <p:cNvPr id="305" name="SMARTInkShape-5134"/>
            <p:cNvSpPr/>
            <p:nvPr>
              <p:custDataLst>
                <p:tags r:id="rId55"/>
              </p:custDataLst>
            </p:nvPr>
          </p:nvSpPr>
          <p:spPr>
            <a:xfrm>
              <a:off x="5688173" y="2260600"/>
              <a:ext cx="61045" cy="88589"/>
            </a:xfrm>
            <a:custGeom>
              <a:avLst/>
              <a:gdLst/>
              <a:ahLst/>
              <a:cxnLst/>
              <a:rect l="0" t="0" r="0" b="0"/>
              <a:pathLst>
                <a:path w="61045" h="88589">
                  <a:moveTo>
                    <a:pt x="26827" y="0"/>
                  </a:moveTo>
                  <a:lnTo>
                    <a:pt x="26827" y="0"/>
                  </a:lnTo>
                  <a:lnTo>
                    <a:pt x="13012" y="29511"/>
                  </a:lnTo>
                  <a:lnTo>
                    <a:pt x="2978" y="56487"/>
                  </a:lnTo>
                  <a:lnTo>
                    <a:pt x="344" y="65174"/>
                  </a:lnTo>
                  <a:lnTo>
                    <a:pt x="0" y="72377"/>
                  </a:lnTo>
                  <a:lnTo>
                    <a:pt x="3380" y="84144"/>
                  </a:lnTo>
                  <a:lnTo>
                    <a:pt x="6257" y="87140"/>
                  </a:lnTo>
                  <a:lnTo>
                    <a:pt x="9585" y="88432"/>
                  </a:lnTo>
                  <a:lnTo>
                    <a:pt x="13215" y="88588"/>
                  </a:lnTo>
                  <a:lnTo>
                    <a:pt x="31809" y="78695"/>
                  </a:lnTo>
                  <a:lnTo>
                    <a:pt x="51822" y="58987"/>
                  </a:lnTo>
                  <a:lnTo>
                    <a:pt x="59103" y="43385"/>
                  </a:lnTo>
                  <a:lnTo>
                    <a:pt x="61044" y="35273"/>
                  </a:lnTo>
                  <a:lnTo>
                    <a:pt x="59516" y="28454"/>
                  </a:lnTo>
                  <a:lnTo>
                    <a:pt x="50292" y="17115"/>
                  </a:lnTo>
                  <a:lnTo>
                    <a:pt x="44588" y="14232"/>
                  </a:lnTo>
                  <a:lnTo>
                    <a:pt x="32604" y="12910"/>
                  </a:lnTo>
                  <a:lnTo>
                    <a:pt x="23985" y="14675"/>
                  </a:lnTo>
                  <a:lnTo>
                    <a:pt x="20699" y="16133"/>
                  </a:lnTo>
                  <a:lnTo>
                    <a:pt x="19214" y="18517"/>
                  </a:lnTo>
                  <a:lnTo>
                    <a:pt x="18929" y="21517"/>
                  </a:lnTo>
                  <a:lnTo>
                    <a:pt x="19445" y="24928"/>
                  </a:lnTo>
                  <a:lnTo>
                    <a:pt x="21200" y="27907"/>
                  </a:lnTo>
                  <a:lnTo>
                    <a:pt x="33177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5135"/>
            <p:cNvSpPr/>
            <p:nvPr>
              <p:custDataLst>
                <p:tags r:id="rId56"/>
              </p:custDataLst>
            </p:nvPr>
          </p:nvSpPr>
          <p:spPr>
            <a:xfrm>
              <a:off x="5787541" y="2265520"/>
              <a:ext cx="67160" cy="60373"/>
            </a:xfrm>
            <a:custGeom>
              <a:avLst/>
              <a:gdLst/>
              <a:ahLst/>
              <a:cxnLst/>
              <a:rect l="0" t="0" r="0" b="0"/>
              <a:pathLst>
                <a:path w="67160" h="60373">
                  <a:moveTo>
                    <a:pt x="3659" y="1430"/>
                  </a:moveTo>
                  <a:lnTo>
                    <a:pt x="3659" y="1430"/>
                  </a:lnTo>
                  <a:lnTo>
                    <a:pt x="288" y="1430"/>
                  </a:lnTo>
                  <a:lnTo>
                    <a:pt x="0" y="3547"/>
                  </a:lnTo>
                  <a:lnTo>
                    <a:pt x="3038" y="31316"/>
                  </a:lnTo>
                  <a:lnTo>
                    <a:pt x="7146" y="43170"/>
                  </a:lnTo>
                  <a:lnTo>
                    <a:pt x="17910" y="58907"/>
                  </a:lnTo>
                  <a:lnTo>
                    <a:pt x="20215" y="60209"/>
                  </a:lnTo>
                  <a:lnTo>
                    <a:pt x="22457" y="60372"/>
                  </a:lnTo>
                  <a:lnTo>
                    <a:pt x="24658" y="59775"/>
                  </a:lnTo>
                  <a:lnTo>
                    <a:pt x="28985" y="55348"/>
                  </a:lnTo>
                  <a:lnTo>
                    <a:pt x="43997" y="27554"/>
                  </a:lnTo>
                  <a:lnTo>
                    <a:pt x="52941" y="1917"/>
                  </a:lnTo>
                  <a:lnTo>
                    <a:pt x="54153" y="344"/>
                  </a:lnTo>
                  <a:lnTo>
                    <a:pt x="55666" y="0"/>
                  </a:lnTo>
                  <a:lnTo>
                    <a:pt x="57380" y="477"/>
                  </a:lnTo>
                  <a:lnTo>
                    <a:pt x="67159" y="77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5136"/>
            <p:cNvSpPr/>
            <p:nvPr>
              <p:custDataLst>
                <p:tags r:id="rId57"/>
              </p:custDataLst>
            </p:nvPr>
          </p:nvSpPr>
          <p:spPr>
            <a:xfrm>
              <a:off x="5604967" y="2150829"/>
              <a:ext cx="40184" cy="179622"/>
            </a:xfrm>
            <a:custGeom>
              <a:avLst/>
              <a:gdLst/>
              <a:ahLst/>
              <a:cxnLst/>
              <a:rect l="0" t="0" r="0" b="0"/>
              <a:pathLst>
                <a:path w="40184" h="179622">
                  <a:moveTo>
                    <a:pt x="40183" y="8171"/>
                  </a:moveTo>
                  <a:lnTo>
                    <a:pt x="40183" y="8171"/>
                  </a:lnTo>
                  <a:lnTo>
                    <a:pt x="36812" y="1429"/>
                  </a:lnTo>
                  <a:lnTo>
                    <a:pt x="35113" y="149"/>
                  </a:lnTo>
                  <a:lnTo>
                    <a:pt x="33276" y="0"/>
                  </a:lnTo>
                  <a:lnTo>
                    <a:pt x="31346" y="607"/>
                  </a:lnTo>
                  <a:lnTo>
                    <a:pt x="21886" y="18316"/>
                  </a:lnTo>
                  <a:lnTo>
                    <a:pt x="14177" y="41843"/>
                  </a:lnTo>
                  <a:lnTo>
                    <a:pt x="6752" y="70408"/>
                  </a:lnTo>
                  <a:lnTo>
                    <a:pt x="1101" y="99567"/>
                  </a:lnTo>
                  <a:lnTo>
                    <a:pt x="0" y="125227"/>
                  </a:lnTo>
                  <a:lnTo>
                    <a:pt x="2569" y="146979"/>
                  </a:lnTo>
                  <a:lnTo>
                    <a:pt x="14783" y="179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1" name="SMARTInkShape-Group1050"/>
          <p:cNvGrpSpPr/>
          <p:nvPr/>
        </p:nvGrpSpPr>
        <p:grpSpPr>
          <a:xfrm>
            <a:off x="6155842" y="2216150"/>
            <a:ext cx="10009" cy="82551"/>
            <a:chOff x="6155842" y="2216150"/>
            <a:chExt cx="10009" cy="82551"/>
          </a:xfrm>
        </p:grpSpPr>
        <p:sp>
          <p:nvSpPr>
            <p:cNvPr id="309" name="SMARTInkShape-5137"/>
            <p:cNvSpPr/>
            <p:nvPr>
              <p:custDataLst>
                <p:tags r:id="rId53"/>
              </p:custDataLst>
            </p:nvPr>
          </p:nvSpPr>
          <p:spPr>
            <a:xfrm>
              <a:off x="6155842" y="2216150"/>
              <a:ext cx="3659" cy="12701"/>
            </a:xfrm>
            <a:custGeom>
              <a:avLst/>
              <a:gdLst/>
              <a:ahLst/>
              <a:cxnLst/>
              <a:rect l="0" t="0" r="0" b="0"/>
              <a:pathLst>
                <a:path w="3659" h="1270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3" y="5026"/>
                  </a:lnTo>
                  <a:lnTo>
                    <a:pt x="1560" y="5467"/>
                  </a:lnTo>
                  <a:lnTo>
                    <a:pt x="2260" y="6467"/>
                  </a:lnTo>
                  <a:lnTo>
                    <a:pt x="36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5138"/>
            <p:cNvSpPr/>
            <p:nvPr>
              <p:custDataLst>
                <p:tags r:id="rId54"/>
              </p:custDataLst>
            </p:nvPr>
          </p:nvSpPr>
          <p:spPr>
            <a:xfrm>
              <a:off x="6159500" y="2292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882" y="0"/>
                  </a:lnTo>
                  <a:lnTo>
                    <a:pt x="588" y="706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1" name="SMARTInkShape-Group1051"/>
          <p:cNvGrpSpPr/>
          <p:nvPr/>
        </p:nvGrpSpPr>
        <p:grpSpPr>
          <a:xfrm>
            <a:off x="6667500" y="2187379"/>
            <a:ext cx="990601" cy="170575"/>
            <a:chOff x="6667500" y="2187379"/>
            <a:chExt cx="990601" cy="170575"/>
          </a:xfrm>
        </p:grpSpPr>
        <p:sp>
          <p:nvSpPr>
            <p:cNvPr id="312" name="SMARTInkShape-5139"/>
            <p:cNvSpPr/>
            <p:nvPr>
              <p:custDataLst>
                <p:tags r:id="rId44"/>
              </p:custDataLst>
            </p:nvPr>
          </p:nvSpPr>
          <p:spPr>
            <a:xfrm>
              <a:off x="7600950" y="23177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2117" y="8728"/>
                  </a:lnTo>
                  <a:lnTo>
                    <a:pt x="10113" y="10935"/>
                  </a:lnTo>
                  <a:lnTo>
                    <a:pt x="39105" y="12351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5140"/>
            <p:cNvSpPr/>
            <p:nvPr>
              <p:custDataLst>
                <p:tags r:id="rId45"/>
              </p:custDataLst>
            </p:nvPr>
          </p:nvSpPr>
          <p:spPr>
            <a:xfrm>
              <a:off x="7607300" y="22796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26732" y="564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5141"/>
            <p:cNvSpPr/>
            <p:nvPr>
              <p:custDataLst>
                <p:tags r:id="rId46"/>
              </p:custDataLst>
            </p:nvPr>
          </p:nvSpPr>
          <p:spPr>
            <a:xfrm>
              <a:off x="7364693" y="2245593"/>
              <a:ext cx="115608" cy="103908"/>
            </a:xfrm>
            <a:custGeom>
              <a:avLst/>
              <a:gdLst/>
              <a:ahLst/>
              <a:cxnLst/>
              <a:rect l="0" t="0" r="0" b="0"/>
              <a:pathLst>
                <a:path w="115608" h="103908">
                  <a:moveTo>
                    <a:pt x="71157" y="21357"/>
                  </a:moveTo>
                  <a:lnTo>
                    <a:pt x="71157" y="21357"/>
                  </a:lnTo>
                  <a:lnTo>
                    <a:pt x="71157" y="9148"/>
                  </a:lnTo>
                  <a:lnTo>
                    <a:pt x="69275" y="3466"/>
                  </a:lnTo>
                  <a:lnTo>
                    <a:pt x="67786" y="963"/>
                  </a:lnTo>
                  <a:lnTo>
                    <a:pt x="65382" y="0"/>
                  </a:lnTo>
                  <a:lnTo>
                    <a:pt x="58948" y="811"/>
                  </a:lnTo>
                  <a:lnTo>
                    <a:pt x="37279" y="15348"/>
                  </a:lnTo>
                  <a:lnTo>
                    <a:pt x="15258" y="40900"/>
                  </a:lnTo>
                  <a:lnTo>
                    <a:pt x="2070" y="64071"/>
                  </a:lnTo>
                  <a:lnTo>
                    <a:pt x="0" y="73973"/>
                  </a:lnTo>
                  <a:lnTo>
                    <a:pt x="436" y="77601"/>
                  </a:lnTo>
                  <a:lnTo>
                    <a:pt x="3548" y="78608"/>
                  </a:lnTo>
                  <a:lnTo>
                    <a:pt x="14533" y="75965"/>
                  </a:lnTo>
                  <a:lnTo>
                    <a:pt x="33212" y="63172"/>
                  </a:lnTo>
                  <a:lnTo>
                    <a:pt x="64429" y="32121"/>
                  </a:lnTo>
                  <a:lnTo>
                    <a:pt x="65966" y="32766"/>
                  </a:lnTo>
                  <a:lnTo>
                    <a:pt x="66284" y="35314"/>
                  </a:lnTo>
                  <a:lnTo>
                    <a:pt x="65098" y="61351"/>
                  </a:lnTo>
                  <a:lnTo>
                    <a:pt x="67824" y="69187"/>
                  </a:lnTo>
                  <a:lnTo>
                    <a:pt x="93444" y="100145"/>
                  </a:lnTo>
                  <a:lnTo>
                    <a:pt x="98010" y="102810"/>
                  </a:lnTo>
                  <a:lnTo>
                    <a:pt x="102464" y="103881"/>
                  </a:lnTo>
                  <a:lnTo>
                    <a:pt x="115607" y="103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5142"/>
            <p:cNvSpPr/>
            <p:nvPr>
              <p:custDataLst>
                <p:tags r:id="rId47"/>
              </p:custDataLst>
            </p:nvPr>
          </p:nvSpPr>
          <p:spPr>
            <a:xfrm>
              <a:off x="7176915" y="2252282"/>
              <a:ext cx="127177" cy="105672"/>
            </a:xfrm>
            <a:custGeom>
              <a:avLst/>
              <a:gdLst/>
              <a:ahLst/>
              <a:cxnLst/>
              <a:rect l="0" t="0" r="0" b="0"/>
              <a:pathLst>
                <a:path w="127177" h="105672">
                  <a:moveTo>
                    <a:pt x="30335" y="21018"/>
                  </a:moveTo>
                  <a:lnTo>
                    <a:pt x="30335" y="21018"/>
                  </a:lnTo>
                  <a:lnTo>
                    <a:pt x="35802" y="1245"/>
                  </a:lnTo>
                  <a:lnTo>
                    <a:pt x="36802" y="75"/>
                  </a:lnTo>
                  <a:lnTo>
                    <a:pt x="38173" y="0"/>
                  </a:lnTo>
                  <a:lnTo>
                    <a:pt x="39795" y="656"/>
                  </a:lnTo>
                  <a:lnTo>
                    <a:pt x="37831" y="8911"/>
                  </a:lnTo>
                  <a:lnTo>
                    <a:pt x="26912" y="33188"/>
                  </a:lnTo>
                  <a:lnTo>
                    <a:pt x="14034" y="63429"/>
                  </a:lnTo>
                  <a:lnTo>
                    <a:pt x="5750" y="88382"/>
                  </a:lnTo>
                  <a:lnTo>
                    <a:pt x="0" y="105664"/>
                  </a:lnTo>
                  <a:lnTo>
                    <a:pt x="235" y="105671"/>
                  </a:lnTo>
                  <a:lnTo>
                    <a:pt x="10918" y="81755"/>
                  </a:lnTo>
                  <a:lnTo>
                    <a:pt x="29129" y="50068"/>
                  </a:lnTo>
                  <a:lnTo>
                    <a:pt x="49028" y="20610"/>
                  </a:lnTo>
                  <a:lnTo>
                    <a:pt x="61587" y="7491"/>
                  </a:lnTo>
                  <a:lnTo>
                    <a:pt x="64575" y="6356"/>
                  </a:lnTo>
                  <a:lnTo>
                    <a:pt x="67272" y="6304"/>
                  </a:lnTo>
                  <a:lnTo>
                    <a:pt x="69776" y="6975"/>
                  </a:lnTo>
                  <a:lnTo>
                    <a:pt x="70740" y="10245"/>
                  </a:lnTo>
                  <a:lnTo>
                    <a:pt x="67218" y="35771"/>
                  </a:lnTo>
                  <a:lnTo>
                    <a:pt x="59729" y="64619"/>
                  </a:lnTo>
                  <a:lnTo>
                    <a:pt x="56919" y="77524"/>
                  </a:lnTo>
                  <a:lnTo>
                    <a:pt x="58640" y="77739"/>
                  </a:lnTo>
                  <a:lnTo>
                    <a:pt x="66198" y="72333"/>
                  </a:lnTo>
                  <a:lnTo>
                    <a:pt x="92661" y="42887"/>
                  </a:lnTo>
                  <a:lnTo>
                    <a:pt x="118689" y="15431"/>
                  </a:lnTo>
                  <a:lnTo>
                    <a:pt x="121693" y="14471"/>
                  </a:lnTo>
                  <a:lnTo>
                    <a:pt x="124401" y="15242"/>
                  </a:lnTo>
                  <a:lnTo>
                    <a:pt x="126912" y="17167"/>
                  </a:lnTo>
                  <a:lnTo>
                    <a:pt x="127176" y="21273"/>
                  </a:lnTo>
                  <a:lnTo>
                    <a:pt x="117189" y="52662"/>
                  </a:lnTo>
                  <a:lnTo>
                    <a:pt x="116679" y="63539"/>
                  </a:lnTo>
                  <a:lnTo>
                    <a:pt x="118805" y="71666"/>
                  </a:lnTo>
                  <a:lnTo>
                    <a:pt x="120359" y="73833"/>
                  </a:lnTo>
                  <a:lnTo>
                    <a:pt x="125585" y="78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5143"/>
            <p:cNvSpPr/>
            <p:nvPr>
              <p:custDataLst>
                <p:tags r:id="rId48"/>
              </p:custDataLst>
            </p:nvPr>
          </p:nvSpPr>
          <p:spPr>
            <a:xfrm>
              <a:off x="6673850" y="2187379"/>
              <a:ext cx="25401" cy="162122"/>
            </a:xfrm>
            <a:custGeom>
              <a:avLst/>
              <a:gdLst/>
              <a:ahLst/>
              <a:cxnLst/>
              <a:rect l="0" t="0" r="0" b="0"/>
              <a:pathLst>
                <a:path w="25401" h="162122">
                  <a:moveTo>
                    <a:pt x="25400" y="3371"/>
                  </a:moveTo>
                  <a:lnTo>
                    <a:pt x="25400" y="3371"/>
                  </a:lnTo>
                  <a:lnTo>
                    <a:pt x="25400" y="0"/>
                  </a:lnTo>
                  <a:lnTo>
                    <a:pt x="24695" y="418"/>
                  </a:lnTo>
                  <a:lnTo>
                    <a:pt x="22029" y="4646"/>
                  </a:lnTo>
                  <a:lnTo>
                    <a:pt x="16562" y="28443"/>
                  </a:lnTo>
                  <a:lnTo>
                    <a:pt x="14416" y="50498"/>
                  </a:lnTo>
                  <a:lnTo>
                    <a:pt x="12757" y="73705"/>
                  </a:lnTo>
                  <a:lnTo>
                    <a:pt x="9668" y="95779"/>
                  </a:lnTo>
                  <a:lnTo>
                    <a:pt x="5943" y="117349"/>
                  </a:lnTo>
                  <a:lnTo>
                    <a:pt x="1761" y="143681"/>
                  </a:lnTo>
                  <a:lnTo>
                    <a:pt x="0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5144"/>
            <p:cNvSpPr/>
            <p:nvPr>
              <p:custDataLst>
                <p:tags r:id="rId49"/>
              </p:custDataLst>
            </p:nvPr>
          </p:nvSpPr>
          <p:spPr>
            <a:xfrm>
              <a:off x="6667500" y="2197462"/>
              <a:ext cx="177801" cy="18689"/>
            </a:xfrm>
            <a:custGeom>
              <a:avLst/>
              <a:gdLst/>
              <a:ahLst/>
              <a:cxnLst/>
              <a:rect l="0" t="0" r="0" b="0"/>
              <a:pathLst>
                <a:path w="177801" h="18689">
                  <a:moveTo>
                    <a:pt x="0" y="18688"/>
                  </a:moveTo>
                  <a:lnTo>
                    <a:pt x="0" y="18688"/>
                  </a:lnTo>
                  <a:lnTo>
                    <a:pt x="0" y="15317"/>
                  </a:lnTo>
                  <a:lnTo>
                    <a:pt x="5645" y="11780"/>
                  </a:lnTo>
                  <a:lnTo>
                    <a:pt x="36628" y="3761"/>
                  </a:lnTo>
                  <a:lnTo>
                    <a:pt x="63081" y="1470"/>
                  </a:lnTo>
                  <a:lnTo>
                    <a:pt x="92947" y="452"/>
                  </a:lnTo>
                  <a:lnTo>
                    <a:pt x="122684" y="0"/>
                  </a:lnTo>
                  <a:lnTo>
                    <a:pt x="146719" y="3562"/>
                  </a:lnTo>
                  <a:lnTo>
                    <a:pt x="177800" y="12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5145"/>
            <p:cNvSpPr/>
            <p:nvPr>
              <p:custDataLst>
                <p:tags r:id="rId50"/>
              </p:custDataLst>
            </p:nvPr>
          </p:nvSpPr>
          <p:spPr>
            <a:xfrm>
              <a:off x="6692900" y="22733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22395" y="13275"/>
                  </a:lnTo>
                  <a:lnTo>
                    <a:pt x="45466" y="6841"/>
                  </a:lnTo>
                  <a:lnTo>
                    <a:pt x="70301" y="304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5146"/>
            <p:cNvSpPr/>
            <p:nvPr>
              <p:custDataLst>
                <p:tags r:id="rId51"/>
              </p:custDataLst>
            </p:nvPr>
          </p:nvSpPr>
          <p:spPr>
            <a:xfrm>
              <a:off x="6985000" y="2257530"/>
              <a:ext cx="63501" cy="9421"/>
            </a:xfrm>
            <a:custGeom>
              <a:avLst/>
              <a:gdLst/>
              <a:ahLst/>
              <a:cxnLst/>
              <a:rect l="0" t="0" r="0" b="0"/>
              <a:pathLst>
                <a:path w="63501" h="9421">
                  <a:moveTo>
                    <a:pt x="0" y="9420"/>
                  </a:moveTo>
                  <a:lnTo>
                    <a:pt x="0" y="9420"/>
                  </a:lnTo>
                  <a:lnTo>
                    <a:pt x="19459" y="2513"/>
                  </a:lnTo>
                  <a:lnTo>
                    <a:pt x="35460" y="0"/>
                  </a:lnTo>
                  <a:lnTo>
                    <a:pt x="6350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5147"/>
            <p:cNvSpPr/>
            <p:nvPr>
              <p:custDataLst>
                <p:tags r:id="rId52"/>
              </p:custDataLst>
            </p:nvPr>
          </p:nvSpPr>
          <p:spPr>
            <a:xfrm>
              <a:off x="6997700" y="22987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7" name="SMARTInkShape-Group1052"/>
          <p:cNvGrpSpPr/>
          <p:nvPr/>
        </p:nvGrpSpPr>
        <p:grpSpPr>
          <a:xfrm>
            <a:off x="7810623" y="2203450"/>
            <a:ext cx="330078" cy="190501"/>
            <a:chOff x="7810623" y="2203450"/>
            <a:chExt cx="330078" cy="190501"/>
          </a:xfrm>
        </p:grpSpPr>
        <p:sp>
          <p:nvSpPr>
            <p:cNvPr id="322" name="SMARTInkShape-5148"/>
            <p:cNvSpPr/>
            <p:nvPr>
              <p:custDataLst>
                <p:tags r:id="rId39"/>
              </p:custDataLst>
            </p:nvPr>
          </p:nvSpPr>
          <p:spPr>
            <a:xfrm>
              <a:off x="8102600" y="2228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5149"/>
            <p:cNvSpPr/>
            <p:nvPr>
              <p:custDataLst>
                <p:tags r:id="rId40"/>
              </p:custDataLst>
            </p:nvPr>
          </p:nvSpPr>
          <p:spPr>
            <a:xfrm>
              <a:off x="8058150" y="22034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0"/>
                  </a:moveTo>
                  <a:lnTo>
                    <a:pt x="0" y="0"/>
                  </a:lnTo>
                  <a:lnTo>
                    <a:pt x="6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5150"/>
            <p:cNvSpPr/>
            <p:nvPr>
              <p:custDataLst>
                <p:tags r:id="rId41"/>
              </p:custDataLst>
            </p:nvPr>
          </p:nvSpPr>
          <p:spPr>
            <a:xfrm>
              <a:off x="8039100" y="2298700"/>
              <a:ext cx="57151" cy="82551"/>
            </a:xfrm>
            <a:custGeom>
              <a:avLst/>
              <a:gdLst/>
              <a:ahLst/>
              <a:cxnLst/>
              <a:rect l="0" t="0" r="0" b="0"/>
              <a:pathLst>
                <a:path w="57151" h="825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004" y="32907"/>
                  </a:lnTo>
                  <a:lnTo>
                    <a:pt x="41777" y="63652"/>
                  </a:lnTo>
                  <a:lnTo>
                    <a:pt x="571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5151"/>
            <p:cNvSpPr/>
            <p:nvPr>
              <p:custDataLst>
                <p:tags r:id="rId42"/>
              </p:custDataLst>
            </p:nvPr>
          </p:nvSpPr>
          <p:spPr>
            <a:xfrm>
              <a:off x="8045450" y="2254250"/>
              <a:ext cx="95251" cy="139701"/>
            </a:xfrm>
            <a:custGeom>
              <a:avLst/>
              <a:gdLst/>
              <a:ahLst/>
              <a:cxnLst/>
              <a:rect l="0" t="0" r="0" b="0"/>
              <a:pathLst>
                <a:path w="95251" h="139701">
                  <a:moveTo>
                    <a:pt x="95250" y="0"/>
                  </a:moveTo>
                  <a:lnTo>
                    <a:pt x="95250" y="0"/>
                  </a:lnTo>
                  <a:lnTo>
                    <a:pt x="95250" y="3371"/>
                  </a:lnTo>
                  <a:lnTo>
                    <a:pt x="74972" y="27451"/>
                  </a:lnTo>
                  <a:lnTo>
                    <a:pt x="52631" y="58934"/>
                  </a:lnTo>
                  <a:lnTo>
                    <a:pt x="32998" y="89507"/>
                  </a:lnTo>
                  <a:lnTo>
                    <a:pt x="15246" y="119515"/>
                  </a:lnTo>
                  <a:lnTo>
                    <a:pt x="9598" y="130729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5152"/>
            <p:cNvSpPr/>
            <p:nvPr>
              <p:custDataLst>
                <p:tags r:id="rId43"/>
              </p:custDataLst>
            </p:nvPr>
          </p:nvSpPr>
          <p:spPr>
            <a:xfrm>
              <a:off x="7810623" y="2282342"/>
              <a:ext cx="133228" cy="89831"/>
            </a:xfrm>
            <a:custGeom>
              <a:avLst/>
              <a:gdLst/>
              <a:ahLst/>
              <a:cxnLst/>
              <a:rect l="0" t="0" r="0" b="0"/>
              <a:pathLst>
                <a:path w="133228" h="89831">
                  <a:moveTo>
                    <a:pt x="12577" y="3658"/>
                  </a:moveTo>
                  <a:lnTo>
                    <a:pt x="12577" y="3658"/>
                  </a:lnTo>
                  <a:lnTo>
                    <a:pt x="15948" y="287"/>
                  </a:lnTo>
                  <a:lnTo>
                    <a:pt x="16941" y="0"/>
                  </a:lnTo>
                  <a:lnTo>
                    <a:pt x="17603" y="513"/>
                  </a:lnTo>
                  <a:lnTo>
                    <a:pt x="18045" y="1562"/>
                  </a:lnTo>
                  <a:lnTo>
                    <a:pt x="18665" y="16521"/>
                  </a:lnTo>
                  <a:lnTo>
                    <a:pt x="12107" y="42198"/>
                  </a:lnTo>
                  <a:lnTo>
                    <a:pt x="3024" y="71635"/>
                  </a:lnTo>
                  <a:lnTo>
                    <a:pt x="292" y="89524"/>
                  </a:lnTo>
                  <a:lnTo>
                    <a:pt x="153" y="89830"/>
                  </a:lnTo>
                  <a:lnTo>
                    <a:pt x="0" y="88288"/>
                  </a:lnTo>
                  <a:lnTo>
                    <a:pt x="15816" y="64929"/>
                  </a:lnTo>
                  <a:lnTo>
                    <a:pt x="36036" y="34277"/>
                  </a:lnTo>
                  <a:lnTo>
                    <a:pt x="51592" y="9516"/>
                  </a:lnTo>
                  <a:lnTo>
                    <a:pt x="60726" y="2734"/>
                  </a:lnTo>
                  <a:lnTo>
                    <a:pt x="63020" y="2336"/>
                  </a:lnTo>
                  <a:lnTo>
                    <a:pt x="63844" y="3482"/>
                  </a:lnTo>
                  <a:lnTo>
                    <a:pt x="57663" y="33791"/>
                  </a:lnTo>
                  <a:lnTo>
                    <a:pt x="49611" y="56723"/>
                  </a:lnTo>
                  <a:lnTo>
                    <a:pt x="49733" y="65577"/>
                  </a:lnTo>
                  <a:lnTo>
                    <a:pt x="50753" y="68221"/>
                  </a:lnTo>
                  <a:lnTo>
                    <a:pt x="52139" y="69983"/>
                  </a:lnTo>
                  <a:lnTo>
                    <a:pt x="53768" y="71158"/>
                  </a:lnTo>
                  <a:lnTo>
                    <a:pt x="63104" y="66819"/>
                  </a:lnTo>
                  <a:lnTo>
                    <a:pt x="76661" y="56424"/>
                  </a:lnTo>
                  <a:lnTo>
                    <a:pt x="106479" y="26650"/>
                  </a:lnTo>
                  <a:lnTo>
                    <a:pt x="117811" y="18110"/>
                  </a:lnTo>
                  <a:lnTo>
                    <a:pt x="120833" y="16820"/>
                  </a:lnTo>
                  <a:lnTo>
                    <a:pt x="122848" y="16666"/>
                  </a:lnTo>
                  <a:lnTo>
                    <a:pt x="123485" y="17975"/>
                  </a:lnTo>
                  <a:lnTo>
                    <a:pt x="116516" y="46061"/>
                  </a:lnTo>
                  <a:lnTo>
                    <a:pt x="115216" y="53783"/>
                  </a:lnTo>
                  <a:lnTo>
                    <a:pt x="116520" y="61449"/>
                  </a:lnTo>
                  <a:lnTo>
                    <a:pt x="117856" y="65469"/>
                  </a:lnTo>
                  <a:lnTo>
                    <a:pt x="120157" y="68148"/>
                  </a:lnTo>
                  <a:lnTo>
                    <a:pt x="133227" y="73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9" name="SMARTInkShape-Group1053"/>
          <p:cNvGrpSpPr/>
          <p:nvPr/>
        </p:nvGrpSpPr>
        <p:grpSpPr>
          <a:xfrm>
            <a:off x="4692650" y="2717800"/>
            <a:ext cx="1187451" cy="216608"/>
            <a:chOff x="4692650" y="2717800"/>
            <a:chExt cx="1187451" cy="216608"/>
          </a:xfrm>
        </p:grpSpPr>
        <p:sp>
          <p:nvSpPr>
            <p:cNvPr id="328" name="SMARTInkShape-5153"/>
            <p:cNvSpPr/>
            <p:nvPr>
              <p:custDataLst>
                <p:tags r:id="rId28"/>
              </p:custDataLst>
            </p:nvPr>
          </p:nvSpPr>
          <p:spPr>
            <a:xfrm>
              <a:off x="4978400" y="27178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2308"/>
                  </a:lnTo>
                  <a:lnTo>
                    <a:pt x="1411" y="9616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5154"/>
            <p:cNvSpPr/>
            <p:nvPr>
              <p:custDataLst>
                <p:tags r:id="rId29"/>
              </p:custDataLst>
            </p:nvPr>
          </p:nvSpPr>
          <p:spPr>
            <a:xfrm>
              <a:off x="5207000" y="28194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2117" y="14686"/>
                  </a:lnTo>
                  <a:lnTo>
                    <a:pt x="28835" y="8510"/>
                  </a:lnTo>
                  <a:lnTo>
                    <a:pt x="56366" y="489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5155"/>
            <p:cNvSpPr/>
            <p:nvPr>
              <p:custDataLst>
                <p:tags r:id="rId30"/>
              </p:custDataLst>
            </p:nvPr>
          </p:nvSpPr>
          <p:spPr>
            <a:xfrm>
              <a:off x="5041900" y="2730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5156"/>
            <p:cNvSpPr/>
            <p:nvPr>
              <p:custDataLst>
                <p:tags r:id="rId31"/>
              </p:custDataLst>
            </p:nvPr>
          </p:nvSpPr>
          <p:spPr>
            <a:xfrm>
              <a:off x="5429250" y="28384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0080" y="17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5157"/>
            <p:cNvSpPr/>
            <p:nvPr>
              <p:custDataLst>
                <p:tags r:id="rId32"/>
              </p:custDataLst>
            </p:nvPr>
          </p:nvSpPr>
          <p:spPr>
            <a:xfrm>
              <a:off x="5207000" y="28575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2322" y="2979"/>
                  </a:lnTo>
                  <a:lnTo>
                    <a:pt x="53651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5158"/>
            <p:cNvSpPr/>
            <p:nvPr>
              <p:custDataLst>
                <p:tags r:id="rId33"/>
              </p:custDataLst>
            </p:nvPr>
          </p:nvSpPr>
          <p:spPr>
            <a:xfrm>
              <a:off x="5582238" y="2733192"/>
              <a:ext cx="132763" cy="139111"/>
            </a:xfrm>
            <a:custGeom>
              <a:avLst/>
              <a:gdLst/>
              <a:ahLst/>
              <a:cxnLst/>
              <a:rect l="0" t="0" r="0" b="0"/>
              <a:pathLst>
                <a:path w="132763" h="139111">
                  <a:moveTo>
                    <a:pt x="5762" y="3658"/>
                  </a:moveTo>
                  <a:lnTo>
                    <a:pt x="5762" y="3658"/>
                  </a:lnTo>
                  <a:lnTo>
                    <a:pt x="5762" y="0"/>
                  </a:lnTo>
                  <a:lnTo>
                    <a:pt x="5057" y="24933"/>
                  </a:lnTo>
                  <a:lnTo>
                    <a:pt x="1398" y="56293"/>
                  </a:lnTo>
                  <a:lnTo>
                    <a:pt x="0" y="87535"/>
                  </a:lnTo>
                  <a:lnTo>
                    <a:pt x="292" y="114275"/>
                  </a:lnTo>
                  <a:lnTo>
                    <a:pt x="2860" y="129021"/>
                  </a:lnTo>
                  <a:lnTo>
                    <a:pt x="5238" y="133800"/>
                  </a:lnTo>
                  <a:lnTo>
                    <a:pt x="8235" y="136986"/>
                  </a:lnTo>
                  <a:lnTo>
                    <a:pt x="11645" y="139110"/>
                  </a:lnTo>
                  <a:lnTo>
                    <a:pt x="16033" y="138409"/>
                  </a:lnTo>
                  <a:lnTo>
                    <a:pt x="26555" y="131986"/>
                  </a:lnTo>
                  <a:lnTo>
                    <a:pt x="50556" y="101888"/>
                  </a:lnTo>
                  <a:lnTo>
                    <a:pt x="73799" y="77860"/>
                  </a:lnTo>
                  <a:lnTo>
                    <a:pt x="85445" y="69272"/>
                  </a:lnTo>
                  <a:lnTo>
                    <a:pt x="85695" y="69273"/>
                  </a:lnTo>
                  <a:lnTo>
                    <a:pt x="66468" y="88252"/>
                  </a:lnTo>
                  <a:lnTo>
                    <a:pt x="35141" y="114856"/>
                  </a:lnTo>
                  <a:lnTo>
                    <a:pt x="33109" y="118712"/>
                  </a:lnTo>
                  <a:lnTo>
                    <a:pt x="33167" y="121988"/>
                  </a:lnTo>
                  <a:lnTo>
                    <a:pt x="34615" y="124878"/>
                  </a:lnTo>
                  <a:lnTo>
                    <a:pt x="45631" y="128089"/>
                  </a:lnTo>
                  <a:lnTo>
                    <a:pt x="62286" y="128105"/>
                  </a:lnTo>
                  <a:lnTo>
                    <a:pt x="91498" y="120181"/>
                  </a:lnTo>
                  <a:lnTo>
                    <a:pt x="118968" y="110307"/>
                  </a:lnTo>
                  <a:lnTo>
                    <a:pt x="132762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5159"/>
            <p:cNvSpPr/>
            <p:nvPr>
              <p:custDataLst>
                <p:tags r:id="rId34"/>
              </p:custDataLst>
            </p:nvPr>
          </p:nvSpPr>
          <p:spPr>
            <a:xfrm>
              <a:off x="4940300" y="2781300"/>
              <a:ext cx="127001" cy="133351"/>
            </a:xfrm>
            <a:custGeom>
              <a:avLst/>
              <a:gdLst/>
              <a:ahLst/>
              <a:cxnLst/>
              <a:rect l="0" t="0" r="0" b="0"/>
              <a:pathLst>
                <a:path w="127001" h="133351">
                  <a:moveTo>
                    <a:pt x="0" y="133350"/>
                  </a:moveTo>
                  <a:lnTo>
                    <a:pt x="0" y="133350"/>
                  </a:lnTo>
                  <a:lnTo>
                    <a:pt x="15580" y="108931"/>
                  </a:lnTo>
                  <a:lnTo>
                    <a:pt x="35975" y="82449"/>
                  </a:lnTo>
                  <a:lnTo>
                    <a:pt x="59891" y="55630"/>
                  </a:lnTo>
                  <a:lnTo>
                    <a:pt x="88223" y="29810"/>
                  </a:lnTo>
                  <a:lnTo>
                    <a:pt x="117146" y="735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5160"/>
            <p:cNvSpPr/>
            <p:nvPr>
              <p:custDataLst>
                <p:tags r:id="rId35"/>
              </p:custDataLst>
            </p:nvPr>
          </p:nvSpPr>
          <p:spPr>
            <a:xfrm>
              <a:off x="4692650" y="2776433"/>
              <a:ext cx="165101" cy="157975"/>
            </a:xfrm>
            <a:custGeom>
              <a:avLst/>
              <a:gdLst/>
              <a:ahLst/>
              <a:cxnLst/>
              <a:rect l="0" t="0" r="0" b="0"/>
              <a:pathLst>
                <a:path w="165101" h="157975">
                  <a:moveTo>
                    <a:pt x="0" y="23917"/>
                  </a:moveTo>
                  <a:lnTo>
                    <a:pt x="0" y="23917"/>
                  </a:lnTo>
                  <a:lnTo>
                    <a:pt x="0" y="11708"/>
                  </a:lnTo>
                  <a:lnTo>
                    <a:pt x="1882" y="6026"/>
                  </a:lnTo>
                  <a:lnTo>
                    <a:pt x="5467" y="0"/>
                  </a:lnTo>
                  <a:lnTo>
                    <a:pt x="6234" y="26961"/>
                  </a:lnTo>
                  <a:lnTo>
                    <a:pt x="7004" y="50670"/>
                  </a:lnTo>
                  <a:lnTo>
                    <a:pt x="9698" y="75318"/>
                  </a:lnTo>
                  <a:lnTo>
                    <a:pt x="11366" y="98503"/>
                  </a:lnTo>
                  <a:lnTo>
                    <a:pt x="12304" y="129507"/>
                  </a:lnTo>
                  <a:lnTo>
                    <a:pt x="12622" y="155154"/>
                  </a:lnTo>
                  <a:lnTo>
                    <a:pt x="13353" y="157270"/>
                  </a:lnTo>
                  <a:lnTo>
                    <a:pt x="14547" y="157974"/>
                  </a:lnTo>
                  <a:lnTo>
                    <a:pt x="16048" y="157738"/>
                  </a:lnTo>
                  <a:lnTo>
                    <a:pt x="24232" y="129896"/>
                  </a:lnTo>
                  <a:lnTo>
                    <a:pt x="30996" y="103004"/>
                  </a:lnTo>
                  <a:lnTo>
                    <a:pt x="38706" y="74119"/>
                  </a:lnTo>
                  <a:lnTo>
                    <a:pt x="46130" y="47640"/>
                  </a:lnTo>
                  <a:lnTo>
                    <a:pt x="54277" y="23655"/>
                  </a:lnTo>
                  <a:lnTo>
                    <a:pt x="56645" y="20920"/>
                  </a:lnTo>
                  <a:lnTo>
                    <a:pt x="58931" y="19803"/>
                  </a:lnTo>
                  <a:lnTo>
                    <a:pt x="61159" y="21880"/>
                  </a:lnTo>
                  <a:lnTo>
                    <a:pt x="65517" y="31713"/>
                  </a:lnTo>
                  <a:lnTo>
                    <a:pt x="65195" y="63229"/>
                  </a:lnTo>
                  <a:lnTo>
                    <a:pt x="64253" y="86074"/>
                  </a:lnTo>
                  <a:lnTo>
                    <a:pt x="63723" y="115006"/>
                  </a:lnTo>
                  <a:lnTo>
                    <a:pt x="64305" y="127901"/>
                  </a:lnTo>
                  <a:lnTo>
                    <a:pt x="65448" y="131340"/>
                  </a:lnTo>
                  <a:lnTo>
                    <a:pt x="66915" y="133632"/>
                  </a:lnTo>
                  <a:lnTo>
                    <a:pt x="70010" y="130927"/>
                  </a:lnTo>
                  <a:lnTo>
                    <a:pt x="85185" y="104777"/>
                  </a:lnTo>
                  <a:lnTo>
                    <a:pt x="99478" y="74671"/>
                  </a:lnTo>
                  <a:lnTo>
                    <a:pt x="117120" y="45769"/>
                  </a:lnTo>
                  <a:lnTo>
                    <a:pt x="139360" y="15104"/>
                  </a:lnTo>
                  <a:lnTo>
                    <a:pt x="143707" y="9575"/>
                  </a:lnTo>
                  <a:lnTo>
                    <a:pt x="146604" y="10122"/>
                  </a:lnTo>
                  <a:lnTo>
                    <a:pt x="149824" y="22019"/>
                  </a:lnTo>
                  <a:lnTo>
                    <a:pt x="145610" y="47062"/>
                  </a:lnTo>
                  <a:lnTo>
                    <a:pt x="139505" y="76537"/>
                  </a:lnTo>
                  <a:lnTo>
                    <a:pt x="139143" y="101396"/>
                  </a:lnTo>
                  <a:lnTo>
                    <a:pt x="143215" y="118559"/>
                  </a:lnTo>
                  <a:lnTo>
                    <a:pt x="146277" y="125112"/>
                  </a:lnTo>
                  <a:lnTo>
                    <a:pt x="149729" y="129480"/>
                  </a:lnTo>
                  <a:lnTo>
                    <a:pt x="165100" y="138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5161"/>
            <p:cNvSpPr/>
            <p:nvPr>
              <p:custDataLst>
                <p:tags r:id="rId36"/>
              </p:custDataLst>
            </p:nvPr>
          </p:nvSpPr>
          <p:spPr>
            <a:xfrm>
              <a:off x="4953000" y="2800350"/>
              <a:ext cx="82551" cy="95251"/>
            </a:xfrm>
            <a:custGeom>
              <a:avLst/>
              <a:gdLst/>
              <a:ahLst/>
              <a:cxnLst/>
              <a:rect l="0" t="0" r="0" b="0"/>
              <a:pathLst>
                <a:path w="82551" h="95251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6481" y="26040"/>
                  </a:lnTo>
                  <a:lnTo>
                    <a:pt x="26681" y="55813"/>
                  </a:lnTo>
                  <a:lnTo>
                    <a:pt x="51053" y="78915"/>
                  </a:lnTo>
                  <a:lnTo>
                    <a:pt x="825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5162"/>
            <p:cNvSpPr/>
            <p:nvPr>
              <p:custDataLst>
                <p:tags r:id="rId37"/>
              </p:custDataLst>
            </p:nvPr>
          </p:nvSpPr>
          <p:spPr>
            <a:xfrm>
              <a:off x="5793892" y="2787650"/>
              <a:ext cx="79859" cy="114301"/>
            </a:xfrm>
            <a:custGeom>
              <a:avLst/>
              <a:gdLst/>
              <a:ahLst/>
              <a:cxnLst/>
              <a:rect l="0" t="0" r="0" b="0"/>
              <a:pathLst>
                <a:path w="79859" h="11430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1411"/>
                  </a:lnTo>
                  <a:lnTo>
                    <a:pt x="1560" y="6742"/>
                  </a:lnTo>
                  <a:lnTo>
                    <a:pt x="19159" y="36871"/>
                  </a:lnTo>
                  <a:lnTo>
                    <a:pt x="40393" y="65096"/>
                  </a:lnTo>
                  <a:lnTo>
                    <a:pt x="65007" y="94311"/>
                  </a:lnTo>
                  <a:lnTo>
                    <a:pt x="79858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5163"/>
            <p:cNvSpPr/>
            <p:nvPr>
              <p:custDataLst>
                <p:tags r:id="rId38"/>
              </p:custDataLst>
            </p:nvPr>
          </p:nvSpPr>
          <p:spPr>
            <a:xfrm>
              <a:off x="5784850" y="2787650"/>
              <a:ext cx="95251" cy="76201"/>
            </a:xfrm>
            <a:custGeom>
              <a:avLst/>
              <a:gdLst/>
              <a:ahLst/>
              <a:cxnLst/>
              <a:rect l="0" t="0" r="0" b="0"/>
              <a:pathLst>
                <a:path w="95251" h="76201">
                  <a:moveTo>
                    <a:pt x="0" y="76200"/>
                  </a:moveTo>
                  <a:lnTo>
                    <a:pt x="0" y="76200"/>
                  </a:lnTo>
                  <a:lnTo>
                    <a:pt x="25749" y="50452"/>
                  </a:lnTo>
                  <a:lnTo>
                    <a:pt x="54240" y="25331"/>
                  </a:lnTo>
                  <a:lnTo>
                    <a:pt x="84754" y="745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1" name="SMARTInkShape-Group1054"/>
          <p:cNvGrpSpPr/>
          <p:nvPr/>
        </p:nvGrpSpPr>
        <p:grpSpPr>
          <a:xfrm>
            <a:off x="4597400" y="3194050"/>
            <a:ext cx="895351" cy="234951"/>
            <a:chOff x="4597400" y="3194050"/>
            <a:chExt cx="895351" cy="234951"/>
          </a:xfrm>
        </p:grpSpPr>
        <p:sp>
          <p:nvSpPr>
            <p:cNvPr id="340" name="SMARTInkShape-5164"/>
            <p:cNvSpPr/>
            <p:nvPr>
              <p:custDataLst>
                <p:tags r:id="rId17"/>
              </p:custDataLst>
            </p:nvPr>
          </p:nvSpPr>
          <p:spPr>
            <a:xfrm>
              <a:off x="4902200" y="327660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0"/>
                  </a:moveTo>
                  <a:lnTo>
                    <a:pt x="0" y="0"/>
                  </a:lnTo>
                  <a:lnTo>
                    <a:pt x="26680" y="24799"/>
                  </a:lnTo>
                  <a:lnTo>
                    <a:pt x="57319" y="51557"/>
                  </a:lnTo>
                  <a:lnTo>
                    <a:pt x="889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5165"/>
            <p:cNvSpPr/>
            <p:nvPr>
              <p:custDataLst>
                <p:tags r:id="rId18"/>
              </p:custDataLst>
            </p:nvPr>
          </p:nvSpPr>
          <p:spPr>
            <a:xfrm>
              <a:off x="4870450" y="3257550"/>
              <a:ext cx="146051" cy="133351"/>
            </a:xfrm>
            <a:custGeom>
              <a:avLst/>
              <a:gdLst/>
              <a:ahLst/>
              <a:cxnLst/>
              <a:rect l="0" t="0" r="0" b="0"/>
              <a:pathLst>
                <a:path w="146051" h="133351">
                  <a:moveTo>
                    <a:pt x="0" y="133350"/>
                  </a:moveTo>
                  <a:lnTo>
                    <a:pt x="0" y="133350"/>
                  </a:lnTo>
                  <a:lnTo>
                    <a:pt x="18951" y="111028"/>
                  </a:lnTo>
                  <a:lnTo>
                    <a:pt x="39232" y="90974"/>
                  </a:lnTo>
                  <a:lnTo>
                    <a:pt x="64003" y="68655"/>
                  </a:lnTo>
                  <a:lnTo>
                    <a:pt x="89123" y="46976"/>
                  </a:lnTo>
                  <a:lnTo>
                    <a:pt x="116953" y="21680"/>
                  </a:lnTo>
                  <a:lnTo>
                    <a:pt x="135181" y="5014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5166"/>
            <p:cNvSpPr/>
            <p:nvPr>
              <p:custDataLst>
                <p:tags r:id="rId19"/>
              </p:custDataLst>
            </p:nvPr>
          </p:nvSpPr>
          <p:spPr>
            <a:xfrm>
              <a:off x="4597400" y="3228912"/>
              <a:ext cx="165101" cy="136727"/>
            </a:xfrm>
            <a:custGeom>
              <a:avLst/>
              <a:gdLst/>
              <a:ahLst/>
              <a:cxnLst/>
              <a:rect l="0" t="0" r="0" b="0"/>
              <a:pathLst>
                <a:path w="165101" h="136727">
                  <a:moveTo>
                    <a:pt x="0" y="22288"/>
                  </a:moveTo>
                  <a:lnTo>
                    <a:pt x="0" y="22288"/>
                  </a:lnTo>
                  <a:lnTo>
                    <a:pt x="0" y="15546"/>
                  </a:lnTo>
                  <a:lnTo>
                    <a:pt x="1882" y="10355"/>
                  </a:lnTo>
                  <a:lnTo>
                    <a:pt x="5467" y="4644"/>
                  </a:lnTo>
                  <a:lnTo>
                    <a:pt x="12831" y="17138"/>
                  </a:lnTo>
                  <a:lnTo>
                    <a:pt x="14404" y="32934"/>
                  </a:lnTo>
                  <a:lnTo>
                    <a:pt x="13205" y="61661"/>
                  </a:lnTo>
                  <a:lnTo>
                    <a:pt x="10968" y="90633"/>
                  </a:lnTo>
                  <a:lnTo>
                    <a:pt x="7262" y="122336"/>
                  </a:lnTo>
                  <a:lnTo>
                    <a:pt x="6530" y="136726"/>
                  </a:lnTo>
                  <a:lnTo>
                    <a:pt x="7109" y="129260"/>
                  </a:lnTo>
                  <a:lnTo>
                    <a:pt x="12141" y="104940"/>
                  </a:lnTo>
                  <a:lnTo>
                    <a:pt x="18566" y="83011"/>
                  </a:lnTo>
                  <a:lnTo>
                    <a:pt x="26126" y="61035"/>
                  </a:lnTo>
                  <a:lnTo>
                    <a:pt x="38315" y="32592"/>
                  </a:lnTo>
                  <a:lnTo>
                    <a:pt x="55076" y="7390"/>
                  </a:lnTo>
                  <a:lnTo>
                    <a:pt x="61638" y="1556"/>
                  </a:lnTo>
                  <a:lnTo>
                    <a:pt x="64375" y="0"/>
                  </a:lnTo>
                  <a:lnTo>
                    <a:pt x="66906" y="1785"/>
                  </a:lnTo>
                  <a:lnTo>
                    <a:pt x="71599" y="11294"/>
                  </a:lnTo>
                  <a:lnTo>
                    <a:pt x="71465" y="35886"/>
                  </a:lnTo>
                  <a:lnTo>
                    <a:pt x="66958" y="65514"/>
                  </a:lnTo>
                  <a:lnTo>
                    <a:pt x="64888" y="94875"/>
                  </a:lnTo>
                  <a:lnTo>
                    <a:pt x="65837" y="98196"/>
                  </a:lnTo>
                  <a:lnTo>
                    <a:pt x="67174" y="100410"/>
                  </a:lnTo>
                  <a:lnTo>
                    <a:pt x="68772" y="100475"/>
                  </a:lnTo>
                  <a:lnTo>
                    <a:pt x="70542" y="99107"/>
                  </a:lnTo>
                  <a:lnTo>
                    <a:pt x="85195" y="73289"/>
                  </a:lnTo>
                  <a:lnTo>
                    <a:pt x="96426" y="51305"/>
                  </a:lnTo>
                  <a:lnTo>
                    <a:pt x="110885" y="22654"/>
                  </a:lnTo>
                  <a:lnTo>
                    <a:pt x="114140" y="16182"/>
                  </a:lnTo>
                  <a:lnTo>
                    <a:pt x="117016" y="13984"/>
                  </a:lnTo>
                  <a:lnTo>
                    <a:pt x="119638" y="14635"/>
                  </a:lnTo>
                  <a:lnTo>
                    <a:pt x="122093" y="17186"/>
                  </a:lnTo>
                  <a:lnTo>
                    <a:pt x="125546" y="41002"/>
                  </a:lnTo>
                  <a:lnTo>
                    <a:pt x="126354" y="63061"/>
                  </a:lnTo>
                  <a:lnTo>
                    <a:pt x="128690" y="93636"/>
                  </a:lnTo>
                  <a:lnTo>
                    <a:pt x="132690" y="107620"/>
                  </a:lnTo>
                  <a:lnTo>
                    <a:pt x="139171" y="116187"/>
                  </a:lnTo>
                  <a:lnTo>
                    <a:pt x="143581" y="118049"/>
                  </a:lnTo>
                  <a:lnTo>
                    <a:pt x="165100" y="117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5167"/>
            <p:cNvSpPr/>
            <p:nvPr>
              <p:custDataLst>
                <p:tags r:id="rId20"/>
              </p:custDataLst>
            </p:nvPr>
          </p:nvSpPr>
          <p:spPr>
            <a:xfrm>
              <a:off x="4898542" y="3194050"/>
              <a:ext cx="10009" cy="6351"/>
            </a:xfrm>
            <a:custGeom>
              <a:avLst/>
              <a:gdLst/>
              <a:ahLst/>
              <a:cxnLst/>
              <a:rect l="0" t="0" r="0" b="0"/>
              <a:pathLst>
                <a:path w="1000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4608" y="1881"/>
                  </a:lnTo>
                  <a:lnTo>
                    <a:pt x="100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5168"/>
            <p:cNvSpPr/>
            <p:nvPr>
              <p:custDataLst>
                <p:tags r:id="rId21"/>
              </p:custDataLst>
            </p:nvPr>
          </p:nvSpPr>
          <p:spPr>
            <a:xfrm>
              <a:off x="4959350" y="32194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5169"/>
            <p:cNvSpPr/>
            <p:nvPr>
              <p:custDataLst>
                <p:tags r:id="rId22"/>
              </p:custDataLst>
            </p:nvPr>
          </p:nvSpPr>
          <p:spPr>
            <a:xfrm>
              <a:off x="5058213" y="3197330"/>
              <a:ext cx="59888" cy="231671"/>
            </a:xfrm>
            <a:custGeom>
              <a:avLst/>
              <a:gdLst/>
              <a:ahLst/>
              <a:cxnLst/>
              <a:rect l="0" t="0" r="0" b="0"/>
              <a:pathLst>
                <a:path w="59888" h="231671">
                  <a:moveTo>
                    <a:pt x="59887" y="9420"/>
                  </a:moveTo>
                  <a:lnTo>
                    <a:pt x="59887" y="9420"/>
                  </a:lnTo>
                  <a:lnTo>
                    <a:pt x="56516" y="6049"/>
                  </a:lnTo>
                  <a:lnTo>
                    <a:pt x="54860" y="2512"/>
                  </a:lnTo>
                  <a:lnTo>
                    <a:pt x="54419" y="581"/>
                  </a:lnTo>
                  <a:lnTo>
                    <a:pt x="53420" y="0"/>
                  </a:lnTo>
                  <a:lnTo>
                    <a:pt x="52048" y="317"/>
                  </a:lnTo>
                  <a:lnTo>
                    <a:pt x="50427" y="1235"/>
                  </a:lnTo>
                  <a:lnTo>
                    <a:pt x="36982" y="30172"/>
                  </a:lnTo>
                  <a:lnTo>
                    <a:pt x="26424" y="57214"/>
                  </a:lnTo>
                  <a:lnTo>
                    <a:pt x="20645" y="73032"/>
                  </a:lnTo>
                  <a:lnTo>
                    <a:pt x="14676" y="89928"/>
                  </a:lnTo>
                  <a:lnTo>
                    <a:pt x="8579" y="107542"/>
                  </a:lnTo>
                  <a:lnTo>
                    <a:pt x="4515" y="124223"/>
                  </a:lnTo>
                  <a:lnTo>
                    <a:pt x="0" y="155929"/>
                  </a:lnTo>
                  <a:lnTo>
                    <a:pt x="1756" y="182720"/>
                  </a:lnTo>
                  <a:lnTo>
                    <a:pt x="7944" y="204270"/>
                  </a:lnTo>
                  <a:lnTo>
                    <a:pt x="17752" y="218551"/>
                  </a:lnTo>
                  <a:lnTo>
                    <a:pt x="27284" y="225839"/>
                  </a:lnTo>
                  <a:lnTo>
                    <a:pt x="40837" y="231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5170"/>
            <p:cNvSpPr/>
            <p:nvPr>
              <p:custDataLst>
                <p:tags r:id="rId23"/>
              </p:custDataLst>
            </p:nvPr>
          </p:nvSpPr>
          <p:spPr>
            <a:xfrm>
              <a:off x="5157754" y="3259315"/>
              <a:ext cx="55597" cy="127048"/>
            </a:xfrm>
            <a:custGeom>
              <a:avLst/>
              <a:gdLst/>
              <a:ahLst/>
              <a:cxnLst/>
              <a:rect l="0" t="0" r="0" b="0"/>
              <a:pathLst>
                <a:path w="55597" h="127048">
                  <a:moveTo>
                    <a:pt x="17496" y="10935"/>
                  </a:moveTo>
                  <a:lnTo>
                    <a:pt x="17496" y="10935"/>
                  </a:lnTo>
                  <a:lnTo>
                    <a:pt x="22963" y="0"/>
                  </a:lnTo>
                  <a:lnTo>
                    <a:pt x="23963" y="117"/>
                  </a:lnTo>
                  <a:lnTo>
                    <a:pt x="26955" y="2129"/>
                  </a:lnTo>
                  <a:lnTo>
                    <a:pt x="28756" y="7256"/>
                  </a:lnTo>
                  <a:lnTo>
                    <a:pt x="29236" y="10599"/>
                  </a:lnTo>
                  <a:lnTo>
                    <a:pt x="26006" y="19958"/>
                  </a:lnTo>
                  <a:lnTo>
                    <a:pt x="12435" y="49955"/>
                  </a:lnTo>
                  <a:lnTo>
                    <a:pt x="3688" y="76197"/>
                  </a:lnTo>
                  <a:lnTo>
                    <a:pt x="0" y="98475"/>
                  </a:lnTo>
                  <a:lnTo>
                    <a:pt x="2899" y="110049"/>
                  </a:lnTo>
                  <a:lnTo>
                    <a:pt x="5648" y="115111"/>
                  </a:lnTo>
                  <a:lnTo>
                    <a:pt x="14347" y="122617"/>
                  </a:lnTo>
                  <a:lnTo>
                    <a:pt x="19630" y="125606"/>
                  </a:lnTo>
                  <a:lnTo>
                    <a:pt x="29263" y="127047"/>
                  </a:lnTo>
                  <a:lnTo>
                    <a:pt x="42620" y="123891"/>
                  </a:lnTo>
                  <a:lnTo>
                    <a:pt x="55596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5171"/>
            <p:cNvSpPr/>
            <p:nvPr>
              <p:custDataLst>
                <p:tags r:id="rId24"/>
              </p:custDataLst>
            </p:nvPr>
          </p:nvSpPr>
          <p:spPr>
            <a:xfrm>
              <a:off x="5149850" y="33274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35975" y="88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5172"/>
            <p:cNvSpPr/>
            <p:nvPr>
              <p:custDataLst>
                <p:tags r:id="rId25"/>
              </p:custDataLst>
            </p:nvPr>
          </p:nvSpPr>
          <p:spPr>
            <a:xfrm>
              <a:off x="5397500" y="33782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9511" y="0"/>
                  </a:lnTo>
                  <a:lnTo>
                    <a:pt x="60250" y="1881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5173"/>
            <p:cNvSpPr/>
            <p:nvPr>
              <p:custDataLst>
                <p:tags r:id="rId26"/>
              </p:custDataLst>
            </p:nvPr>
          </p:nvSpPr>
          <p:spPr>
            <a:xfrm>
              <a:off x="5416550" y="33020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7664" y="7839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5174"/>
            <p:cNvSpPr/>
            <p:nvPr>
              <p:custDataLst>
                <p:tags r:id="rId27"/>
              </p:custDataLst>
            </p:nvPr>
          </p:nvSpPr>
          <p:spPr>
            <a:xfrm>
              <a:off x="5257800" y="3233033"/>
              <a:ext cx="42168" cy="164218"/>
            </a:xfrm>
            <a:custGeom>
              <a:avLst/>
              <a:gdLst/>
              <a:ahLst/>
              <a:cxnLst/>
              <a:rect l="0" t="0" r="0" b="0"/>
              <a:pathLst>
                <a:path w="42168" h="164218">
                  <a:moveTo>
                    <a:pt x="12700" y="5467"/>
                  </a:moveTo>
                  <a:lnTo>
                    <a:pt x="12700" y="5467"/>
                  </a:lnTo>
                  <a:lnTo>
                    <a:pt x="12700" y="2096"/>
                  </a:lnTo>
                  <a:lnTo>
                    <a:pt x="13405" y="1103"/>
                  </a:lnTo>
                  <a:lnTo>
                    <a:pt x="14582" y="441"/>
                  </a:lnTo>
                  <a:lnTo>
                    <a:pt x="16071" y="0"/>
                  </a:lnTo>
                  <a:lnTo>
                    <a:pt x="21489" y="7035"/>
                  </a:lnTo>
                  <a:lnTo>
                    <a:pt x="36464" y="37919"/>
                  </a:lnTo>
                  <a:lnTo>
                    <a:pt x="40901" y="59401"/>
                  </a:lnTo>
                  <a:lnTo>
                    <a:pt x="42167" y="82354"/>
                  </a:lnTo>
                  <a:lnTo>
                    <a:pt x="40378" y="104315"/>
                  </a:lnTo>
                  <a:lnTo>
                    <a:pt x="32033" y="133141"/>
                  </a:lnTo>
                  <a:lnTo>
                    <a:pt x="20623" y="152814"/>
                  </a:lnTo>
                  <a:lnTo>
                    <a:pt x="12458" y="159149"/>
                  </a:lnTo>
                  <a:lnTo>
                    <a:pt x="0" y="164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0" name="SMARTInkShape-Group1055"/>
          <p:cNvGrpSpPr/>
          <p:nvPr/>
        </p:nvGrpSpPr>
        <p:grpSpPr>
          <a:xfrm>
            <a:off x="5657850" y="3232150"/>
            <a:ext cx="860402" cy="222251"/>
            <a:chOff x="5657850" y="3232150"/>
            <a:chExt cx="860402" cy="222251"/>
          </a:xfrm>
        </p:grpSpPr>
        <p:sp>
          <p:nvSpPr>
            <p:cNvPr id="352" name="SMARTInkShape-5175"/>
            <p:cNvSpPr/>
            <p:nvPr>
              <p:custDataLst>
                <p:tags r:id="rId9"/>
              </p:custDataLst>
            </p:nvPr>
          </p:nvSpPr>
          <p:spPr>
            <a:xfrm>
              <a:off x="5657850" y="33464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24486" y="12142"/>
                  </a:lnTo>
                  <a:lnTo>
                    <a:pt x="56174" y="618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5176"/>
            <p:cNvSpPr/>
            <p:nvPr>
              <p:custDataLst>
                <p:tags r:id="rId10"/>
              </p:custDataLst>
            </p:nvPr>
          </p:nvSpPr>
          <p:spPr>
            <a:xfrm>
              <a:off x="5849317" y="3232150"/>
              <a:ext cx="106984" cy="196783"/>
            </a:xfrm>
            <a:custGeom>
              <a:avLst/>
              <a:gdLst/>
              <a:ahLst/>
              <a:cxnLst/>
              <a:rect l="0" t="0" r="0" b="0"/>
              <a:pathLst>
                <a:path w="106984" h="196783">
                  <a:moveTo>
                    <a:pt x="11733" y="0"/>
                  </a:moveTo>
                  <a:lnTo>
                    <a:pt x="11733" y="0"/>
                  </a:lnTo>
                  <a:lnTo>
                    <a:pt x="15104" y="0"/>
                  </a:lnTo>
                  <a:lnTo>
                    <a:pt x="16097" y="1411"/>
                  </a:lnTo>
                  <a:lnTo>
                    <a:pt x="17495" y="11550"/>
                  </a:lnTo>
                  <a:lnTo>
                    <a:pt x="17203" y="33212"/>
                  </a:lnTo>
                  <a:lnTo>
                    <a:pt x="14634" y="54272"/>
                  </a:lnTo>
                  <a:lnTo>
                    <a:pt x="13023" y="75861"/>
                  </a:lnTo>
                  <a:lnTo>
                    <a:pt x="11601" y="97922"/>
                  </a:lnTo>
                  <a:lnTo>
                    <a:pt x="8617" y="121838"/>
                  </a:lnTo>
                  <a:lnTo>
                    <a:pt x="6341" y="152360"/>
                  </a:lnTo>
                  <a:lnTo>
                    <a:pt x="1208" y="182182"/>
                  </a:lnTo>
                  <a:lnTo>
                    <a:pt x="0" y="192918"/>
                  </a:lnTo>
                  <a:lnTo>
                    <a:pt x="383" y="195640"/>
                  </a:lnTo>
                  <a:lnTo>
                    <a:pt x="1344" y="196748"/>
                  </a:lnTo>
                  <a:lnTo>
                    <a:pt x="2690" y="196782"/>
                  </a:lnTo>
                  <a:lnTo>
                    <a:pt x="11327" y="186717"/>
                  </a:lnTo>
                  <a:lnTo>
                    <a:pt x="26194" y="163587"/>
                  </a:lnTo>
                  <a:lnTo>
                    <a:pt x="50747" y="134391"/>
                  </a:lnTo>
                  <a:lnTo>
                    <a:pt x="76993" y="110140"/>
                  </a:lnTo>
                  <a:lnTo>
                    <a:pt x="103699" y="91090"/>
                  </a:lnTo>
                  <a:lnTo>
                    <a:pt x="78920" y="109911"/>
                  </a:lnTo>
                  <a:lnTo>
                    <a:pt x="47191" y="137108"/>
                  </a:lnTo>
                  <a:lnTo>
                    <a:pt x="38076" y="149366"/>
                  </a:lnTo>
                  <a:lnTo>
                    <a:pt x="35644" y="154611"/>
                  </a:lnTo>
                  <a:lnTo>
                    <a:pt x="36141" y="159518"/>
                  </a:lnTo>
                  <a:lnTo>
                    <a:pt x="42336" y="168734"/>
                  </a:lnTo>
                  <a:lnTo>
                    <a:pt x="48363" y="171050"/>
                  </a:lnTo>
                  <a:lnTo>
                    <a:pt x="64467" y="171743"/>
                  </a:lnTo>
                  <a:lnTo>
                    <a:pt x="95658" y="162780"/>
                  </a:lnTo>
                  <a:lnTo>
                    <a:pt x="10698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5177"/>
            <p:cNvSpPr/>
            <p:nvPr>
              <p:custDataLst>
                <p:tags r:id="rId11"/>
              </p:custDataLst>
            </p:nvPr>
          </p:nvSpPr>
          <p:spPr>
            <a:xfrm>
              <a:off x="6470650" y="3257550"/>
              <a:ext cx="47602" cy="196851"/>
            </a:xfrm>
            <a:custGeom>
              <a:avLst/>
              <a:gdLst/>
              <a:ahLst/>
              <a:cxnLst/>
              <a:rect l="0" t="0" r="0" b="0"/>
              <a:pathLst>
                <a:path w="47602" h="196851">
                  <a:moveTo>
                    <a:pt x="12700" y="0"/>
                  </a:moveTo>
                  <a:lnTo>
                    <a:pt x="12700" y="0"/>
                  </a:lnTo>
                  <a:lnTo>
                    <a:pt x="9329" y="6742"/>
                  </a:lnTo>
                  <a:lnTo>
                    <a:pt x="11437" y="17578"/>
                  </a:lnTo>
                  <a:lnTo>
                    <a:pt x="22439" y="43308"/>
                  </a:lnTo>
                  <a:lnTo>
                    <a:pt x="32550" y="66520"/>
                  </a:lnTo>
                  <a:lnTo>
                    <a:pt x="41749" y="93300"/>
                  </a:lnTo>
                  <a:lnTo>
                    <a:pt x="46777" y="117902"/>
                  </a:lnTo>
                  <a:lnTo>
                    <a:pt x="47601" y="140595"/>
                  </a:lnTo>
                  <a:lnTo>
                    <a:pt x="43263" y="162440"/>
                  </a:lnTo>
                  <a:lnTo>
                    <a:pt x="34751" y="176383"/>
                  </a:lnTo>
                  <a:lnTo>
                    <a:pt x="18058" y="188199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5178"/>
            <p:cNvSpPr/>
            <p:nvPr>
              <p:custDataLst>
                <p:tags r:id="rId12"/>
              </p:custDataLst>
            </p:nvPr>
          </p:nvSpPr>
          <p:spPr>
            <a:xfrm>
              <a:off x="6350000" y="33210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29511" y="17169"/>
                  </a:lnTo>
                  <a:lnTo>
                    <a:pt x="58368" y="1026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5179"/>
            <p:cNvSpPr/>
            <p:nvPr>
              <p:custDataLst>
                <p:tags r:id="rId13"/>
              </p:custDataLst>
            </p:nvPr>
          </p:nvSpPr>
          <p:spPr>
            <a:xfrm>
              <a:off x="6280738" y="3251200"/>
              <a:ext cx="37513" cy="168782"/>
            </a:xfrm>
            <a:custGeom>
              <a:avLst/>
              <a:gdLst/>
              <a:ahLst/>
              <a:cxnLst/>
              <a:rect l="0" t="0" r="0" b="0"/>
              <a:pathLst>
                <a:path w="37513" h="168782">
                  <a:moveTo>
                    <a:pt x="31162" y="0"/>
                  </a:moveTo>
                  <a:lnTo>
                    <a:pt x="31162" y="0"/>
                  </a:lnTo>
                  <a:lnTo>
                    <a:pt x="27791" y="3371"/>
                  </a:lnTo>
                  <a:lnTo>
                    <a:pt x="15967" y="31109"/>
                  </a:lnTo>
                  <a:lnTo>
                    <a:pt x="8394" y="61037"/>
                  </a:lnTo>
                  <a:lnTo>
                    <a:pt x="3875" y="84277"/>
                  </a:lnTo>
                  <a:lnTo>
                    <a:pt x="1395" y="106836"/>
                  </a:lnTo>
                  <a:lnTo>
                    <a:pt x="0" y="137489"/>
                  </a:lnTo>
                  <a:lnTo>
                    <a:pt x="1084" y="154239"/>
                  </a:lnTo>
                  <a:lnTo>
                    <a:pt x="6270" y="166388"/>
                  </a:lnTo>
                  <a:lnTo>
                    <a:pt x="11040" y="168781"/>
                  </a:lnTo>
                  <a:lnTo>
                    <a:pt x="3751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5180"/>
            <p:cNvSpPr/>
            <p:nvPr>
              <p:custDataLst>
                <p:tags r:id="rId14"/>
              </p:custDataLst>
            </p:nvPr>
          </p:nvSpPr>
          <p:spPr>
            <a:xfrm>
              <a:off x="6096000" y="330835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0"/>
                  </a:moveTo>
                  <a:lnTo>
                    <a:pt x="0" y="0"/>
                  </a:lnTo>
                  <a:lnTo>
                    <a:pt x="7186" y="11550"/>
                  </a:lnTo>
                  <a:lnTo>
                    <a:pt x="33587" y="39545"/>
                  </a:lnTo>
                  <a:lnTo>
                    <a:pt x="62609" y="65510"/>
                  </a:lnTo>
                  <a:lnTo>
                    <a:pt x="889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5181"/>
            <p:cNvSpPr/>
            <p:nvPr>
              <p:custDataLst>
                <p:tags r:id="rId15"/>
              </p:custDataLst>
            </p:nvPr>
          </p:nvSpPr>
          <p:spPr>
            <a:xfrm>
              <a:off x="6383072" y="3282950"/>
              <a:ext cx="30429" cy="114768"/>
            </a:xfrm>
            <a:custGeom>
              <a:avLst/>
              <a:gdLst/>
              <a:ahLst/>
              <a:cxnLst/>
              <a:rect l="0" t="0" r="0" b="0"/>
              <a:pathLst>
                <a:path w="30429" h="114768">
                  <a:moveTo>
                    <a:pt x="30428" y="0"/>
                  </a:moveTo>
                  <a:lnTo>
                    <a:pt x="30428" y="0"/>
                  </a:lnTo>
                  <a:lnTo>
                    <a:pt x="30428" y="3371"/>
                  </a:lnTo>
                  <a:lnTo>
                    <a:pt x="18219" y="30507"/>
                  </a:lnTo>
                  <a:lnTo>
                    <a:pt x="10034" y="57173"/>
                  </a:lnTo>
                  <a:lnTo>
                    <a:pt x="1653" y="86945"/>
                  </a:lnTo>
                  <a:lnTo>
                    <a:pt x="0" y="97673"/>
                  </a:lnTo>
                  <a:lnTo>
                    <a:pt x="3028" y="107145"/>
                  </a:lnTo>
                  <a:lnTo>
                    <a:pt x="5812" y="111647"/>
                  </a:lnTo>
                  <a:lnTo>
                    <a:pt x="9078" y="113942"/>
                  </a:lnTo>
                  <a:lnTo>
                    <a:pt x="12667" y="114767"/>
                  </a:lnTo>
                  <a:lnTo>
                    <a:pt x="19712" y="113802"/>
                  </a:lnTo>
                  <a:lnTo>
                    <a:pt x="3042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5182"/>
            <p:cNvSpPr/>
            <p:nvPr>
              <p:custDataLst>
                <p:tags r:id="rId16"/>
              </p:custDataLst>
            </p:nvPr>
          </p:nvSpPr>
          <p:spPr>
            <a:xfrm>
              <a:off x="6070600" y="3302000"/>
              <a:ext cx="127001" cy="88901"/>
            </a:xfrm>
            <a:custGeom>
              <a:avLst/>
              <a:gdLst/>
              <a:ahLst/>
              <a:cxnLst/>
              <a:rect l="0" t="0" r="0" b="0"/>
              <a:pathLst>
                <a:path w="127001" h="88901">
                  <a:moveTo>
                    <a:pt x="0" y="88900"/>
                  </a:moveTo>
                  <a:lnTo>
                    <a:pt x="0" y="88900"/>
                  </a:lnTo>
                  <a:lnTo>
                    <a:pt x="26968" y="75416"/>
                  </a:lnTo>
                  <a:lnTo>
                    <a:pt x="51497" y="61270"/>
                  </a:lnTo>
                  <a:lnTo>
                    <a:pt x="75099" y="46281"/>
                  </a:lnTo>
                  <a:lnTo>
                    <a:pt x="102841" y="26648"/>
                  </a:lnTo>
                  <a:lnTo>
                    <a:pt x="119214" y="1228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5" name="SMARTInkShape-Group1056"/>
          <p:cNvGrpSpPr/>
          <p:nvPr/>
        </p:nvGrpSpPr>
        <p:grpSpPr>
          <a:xfrm>
            <a:off x="4413250" y="3083618"/>
            <a:ext cx="2204420" cy="637483"/>
            <a:chOff x="4413250" y="3083618"/>
            <a:chExt cx="2204420" cy="637483"/>
          </a:xfrm>
        </p:grpSpPr>
        <p:sp>
          <p:nvSpPr>
            <p:cNvPr id="361" name="SMARTInkShape-5183"/>
            <p:cNvSpPr/>
            <p:nvPr>
              <p:custDataLst>
                <p:tags r:id="rId5"/>
              </p:custDataLst>
            </p:nvPr>
          </p:nvSpPr>
          <p:spPr>
            <a:xfrm>
              <a:off x="4514850" y="3602971"/>
              <a:ext cx="2095501" cy="118130"/>
            </a:xfrm>
            <a:custGeom>
              <a:avLst/>
              <a:gdLst/>
              <a:ahLst/>
              <a:cxnLst/>
              <a:rect l="0" t="0" r="0" b="0"/>
              <a:pathLst>
                <a:path w="2095501" h="118130">
                  <a:moveTo>
                    <a:pt x="0" y="41929"/>
                  </a:moveTo>
                  <a:lnTo>
                    <a:pt x="0" y="41929"/>
                  </a:lnTo>
                  <a:lnTo>
                    <a:pt x="8838" y="18785"/>
                  </a:lnTo>
                  <a:lnTo>
                    <a:pt x="18510" y="10241"/>
                  </a:lnTo>
                  <a:lnTo>
                    <a:pt x="25040" y="5987"/>
                  </a:lnTo>
                  <a:lnTo>
                    <a:pt x="54456" y="0"/>
                  </a:lnTo>
                  <a:lnTo>
                    <a:pt x="85351" y="480"/>
                  </a:lnTo>
                  <a:lnTo>
                    <a:pt x="103467" y="1597"/>
                  </a:lnTo>
                  <a:lnTo>
                    <a:pt x="123306" y="2341"/>
                  </a:lnTo>
                  <a:lnTo>
                    <a:pt x="144293" y="2837"/>
                  </a:lnTo>
                  <a:lnTo>
                    <a:pt x="166045" y="3167"/>
                  </a:lnTo>
                  <a:lnTo>
                    <a:pt x="190425" y="3388"/>
                  </a:lnTo>
                  <a:lnTo>
                    <a:pt x="216555" y="3535"/>
                  </a:lnTo>
                  <a:lnTo>
                    <a:pt x="243853" y="3633"/>
                  </a:lnTo>
                  <a:lnTo>
                    <a:pt x="274752" y="4404"/>
                  </a:lnTo>
                  <a:lnTo>
                    <a:pt x="308052" y="5623"/>
                  </a:lnTo>
                  <a:lnTo>
                    <a:pt x="342951" y="7142"/>
                  </a:lnTo>
                  <a:lnTo>
                    <a:pt x="379623" y="8860"/>
                  </a:lnTo>
                  <a:lnTo>
                    <a:pt x="417477" y="10710"/>
                  </a:lnTo>
                  <a:lnTo>
                    <a:pt x="456118" y="12650"/>
                  </a:lnTo>
                  <a:lnTo>
                    <a:pt x="496694" y="15354"/>
                  </a:lnTo>
                  <a:lnTo>
                    <a:pt x="538564" y="18568"/>
                  </a:lnTo>
                  <a:lnTo>
                    <a:pt x="581292" y="22122"/>
                  </a:lnTo>
                  <a:lnTo>
                    <a:pt x="627417" y="25196"/>
                  </a:lnTo>
                  <a:lnTo>
                    <a:pt x="675806" y="27952"/>
                  </a:lnTo>
                  <a:lnTo>
                    <a:pt x="725704" y="30494"/>
                  </a:lnTo>
                  <a:lnTo>
                    <a:pt x="777314" y="32189"/>
                  </a:lnTo>
                  <a:lnTo>
                    <a:pt x="830064" y="33319"/>
                  </a:lnTo>
                  <a:lnTo>
                    <a:pt x="883576" y="34072"/>
                  </a:lnTo>
                  <a:lnTo>
                    <a:pt x="937595" y="35280"/>
                  </a:lnTo>
                  <a:lnTo>
                    <a:pt x="991952" y="36791"/>
                  </a:lnTo>
                  <a:lnTo>
                    <a:pt x="1046535" y="38504"/>
                  </a:lnTo>
                  <a:lnTo>
                    <a:pt x="1102678" y="40351"/>
                  </a:lnTo>
                  <a:lnTo>
                    <a:pt x="1159863" y="42288"/>
                  </a:lnTo>
                  <a:lnTo>
                    <a:pt x="1217743" y="44285"/>
                  </a:lnTo>
                  <a:lnTo>
                    <a:pt x="1274673" y="46322"/>
                  </a:lnTo>
                  <a:lnTo>
                    <a:pt x="1330971" y="48386"/>
                  </a:lnTo>
                  <a:lnTo>
                    <a:pt x="1386847" y="50466"/>
                  </a:lnTo>
                  <a:lnTo>
                    <a:pt x="1441031" y="53265"/>
                  </a:lnTo>
                  <a:lnTo>
                    <a:pt x="1494087" y="56542"/>
                  </a:lnTo>
                  <a:lnTo>
                    <a:pt x="1546392" y="60138"/>
                  </a:lnTo>
                  <a:lnTo>
                    <a:pt x="1598194" y="63946"/>
                  </a:lnTo>
                  <a:lnTo>
                    <a:pt x="1649663" y="67896"/>
                  </a:lnTo>
                  <a:lnTo>
                    <a:pt x="1700909" y="71940"/>
                  </a:lnTo>
                  <a:lnTo>
                    <a:pt x="1748478" y="75342"/>
                  </a:lnTo>
                  <a:lnTo>
                    <a:pt x="1793596" y="78315"/>
                  </a:lnTo>
                  <a:lnTo>
                    <a:pt x="1837081" y="81003"/>
                  </a:lnTo>
                  <a:lnTo>
                    <a:pt x="1875948" y="83500"/>
                  </a:lnTo>
                  <a:lnTo>
                    <a:pt x="1911738" y="85871"/>
                  </a:lnTo>
                  <a:lnTo>
                    <a:pt x="1945475" y="88157"/>
                  </a:lnTo>
                  <a:lnTo>
                    <a:pt x="1974317" y="91092"/>
                  </a:lnTo>
                  <a:lnTo>
                    <a:pt x="1999894" y="94460"/>
                  </a:lnTo>
                  <a:lnTo>
                    <a:pt x="2023297" y="98116"/>
                  </a:lnTo>
                  <a:lnTo>
                    <a:pt x="2041720" y="101259"/>
                  </a:lnTo>
                  <a:lnTo>
                    <a:pt x="2069716" y="106634"/>
                  </a:lnTo>
                  <a:lnTo>
                    <a:pt x="2084040" y="111374"/>
                  </a:lnTo>
                  <a:lnTo>
                    <a:pt x="2095500" y="11812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5184"/>
            <p:cNvSpPr/>
            <p:nvPr>
              <p:custDataLst>
                <p:tags r:id="rId6"/>
              </p:custDataLst>
            </p:nvPr>
          </p:nvSpPr>
          <p:spPr>
            <a:xfrm>
              <a:off x="6584950" y="3187700"/>
              <a:ext cx="25401" cy="412751"/>
            </a:xfrm>
            <a:custGeom>
              <a:avLst/>
              <a:gdLst/>
              <a:ahLst/>
              <a:cxnLst/>
              <a:rect l="0" t="0" r="0" b="0"/>
              <a:pathLst>
                <a:path w="25401" h="412751">
                  <a:moveTo>
                    <a:pt x="0" y="0"/>
                  </a:moveTo>
                  <a:lnTo>
                    <a:pt x="0" y="0"/>
                  </a:lnTo>
                  <a:lnTo>
                    <a:pt x="12209" y="24418"/>
                  </a:lnTo>
                  <a:lnTo>
                    <a:pt x="20394" y="50901"/>
                  </a:lnTo>
                  <a:lnTo>
                    <a:pt x="23175" y="74599"/>
                  </a:lnTo>
                  <a:lnTo>
                    <a:pt x="24411" y="102300"/>
                  </a:lnTo>
                  <a:lnTo>
                    <a:pt x="24960" y="133426"/>
                  </a:lnTo>
                  <a:lnTo>
                    <a:pt x="24402" y="150334"/>
                  </a:lnTo>
                  <a:lnTo>
                    <a:pt x="23323" y="167956"/>
                  </a:lnTo>
                  <a:lnTo>
                    <a:pt x="21899" y="186054"/>
                  </a:lnTo>
                  <a:lnTo>
                    <a:pt x="20244" y="204469"/>
                  </a:lnTo>
                  <a:lnTo>
                    <a:pt x="18435" y="223096"/>
                  </a:lnTo>
                  <a:lnTo>
                    <a:pt x="16523" y="241864"/>
                  </a:lnTo>
                  <a:lnTo>
                    <a:pt x="15249" y="260021"/>
                  </a:lnTo>
                  <a:lnTo>
                    <a:pt x="14399" y="277769"/>
                  </a:lnTo>
                  <a:lnTo>
                    <a:pt x="13832" y="295246"/>
                  </a:lnTo>
                  <a:lnTo>
                    <a:pt x="13204" y="325954"/>
                  </a:lnTo>
                  <a:lnTo>
                    <a:pt x="13629" y="352302"/>
                  </a:lnTo>
                  <a:lnTo>
                    <a:pt x="17836" y="382296"/>
                  </a:lnTo>
                  <a:lnTo>
                    <a:pt x="25400" y="4127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5185"/>
            <p:cNvSpPr/>
            <p:nvPr>
              <p:custDataLst>
                <p:tags r:id="rId7"/>
              </p:custDataLst>
            </p:nvPr>
          </p:nvSpPr>
          <p:spPr>
            <a:xfrm>
              <a:off x="4521200" y="3098807"/>
              <a:ext cx="2096470" cy="114294"/>
            </a:xfrm>
            <a:custGeom>
              <a:avLst/>
              <a:gdLst/>
              <a:ahLst/>
              <a:cxnLst/>
              <a:rect l="0" t="0" r="0" b="0"/>
              <a:pathLst>
                <a:path w="2096470" h="114294">
                  <a:moveTo>
                    <a:pt x="0" y="12693"/>
                  </a:moveTo>
                  <a:lnTo>
                    <a:pt x="0" y="12693"/>
                  </a:lnTo>
                  <a:lnTo>
                    <a:pt x="12552" y="10812"/>
                  </a:lnTo>
                  <a:lnTo>
                    <a:pt x="26745" y="9034"/>
                  </a:lnTo>
                  <a:lnTo>
                    <a:pt x="55275" y="11295"/>
                  </a:lnTo>
                  <a:lnTo>
                    <a:pt x="78189" y="12072"/>
                  </a:lnTo>
                  <a:lnTo>
                    <a:pt x="106247" y="12417"/>
                  </a:lnTo>
                  <a:lnTo>
                    <a:pt x="121631" y="12509"/>
                  </a:lnTo>
                  <a:lnTo>
                    <a:pt x="139649" y="11865"/>
                  </a:lnTo>
                  <a:lnTo>
                    <a:pt x="159421" y="10730"/>
                  </a:lnTo>
                  <a:lnTo>
                    <a:pt x="180364" y="9267"/>
                  </a:lnTo>
                  <a:lnTo>
                    <a:pt x="201382" y="8292"/>
                  </a:lnTo>
                  <a:lnTo>
                    <a:pt x="222449" y="7643"/>
                  </a:lnTo>
                  <a:lnTo>
                    <a:pt x="243549" y="7210"/>
                  </a:lnTo>
                  <a:lnTo>
                    <a:pt x="266788" y="6215"/>
                  </a:lnTo>
                  <a:lnTo>
                    <a:pt x="291454" y="4847"/>
                  </a:lnTo>
                  <a:lnTo>
                    <a:pt x="317069" y="3229"/>
                  </a:lnTo>
                  <a:lnTo>
                    <a:pt x="343318" y="2150"/>
                  </a:lnTo>
                  <a:lnTo>
                    <a:pt x="369991" y="1431"/>
                  </a:lnTo>
                  <a:lnTo>
                    <a:pt x="396943" y="952"/>
                  </a:lnTo>
                  <a:lnTo>
                    <a:pt x="424085" y="632"/>
                  </a:lnTo>
                  <a:lnTo>
                    <a:pt x="451351" y="419"/>
                  </a:lnTo>
                  <a:lnTo>
                    <a:pt x="478701" y="277"/>
                  </a:lnTo>
                  <a:lnTo>
                    <a:pt x="506812" y="182"/>
                  </a:lnTo>
                  <a:lnTo>
                    <a:pt x="535430" y="119"/>
                  </a:lnTo>
                  <a:lnTo>
                    <a:pt x="564386" y="77"/>
                  </a:lnTo>
                  <a:lnTo>
                    <a:pt x="594275" y="49"/>
                  </a:lnTo>
                  <a:lnTo>
                    <a:pt x="624783" y="31"/>
                  </a:lnTo>
                  <a:lnTo>
                    <a:pt x="655706" y="18"/>
                  </a:lnTo>
                  <a:lnTo>
                    <a:pt x="686198" y="10"/>
                  </a:lnTo>
                  <a:lnTo>
                    <a:pt x="716404" y="4"/>
                  </a:lnTo>
                  <a:lnTo>
                    <a:pt x="746419" y="0"/>
                  </a:lnTo>
                  <a:lnTo>
                    <a:pt x="777013" y="703"/>
                  </a:lnTo>
                  <a:lnTo>
                    <a:pt x="807992" y="1878"/>
                  </a:lnTo>
                  <a:lnTo>
                    <a:pt x="839228" y="3366"/>
                  </a:lnTo>
                  <a:lnTo>
                    <a:pt x="871341" y="5769"/>
                  </a:lnTo>
                  <a:lnTo>
                    <a:pt x="904039" y="8783"/>
                  </a:lnTo>
                  <a:lnTo>
                    <a:pt x="937126" y="12203"/>
                  </a:lnTo>
                  <a:lnTo>
                    <a:pt x="969061" y="15894"/>
                  </a:lnTo>
                  <a:lnTo>
                    <a:pt x="1000230" y="19766"/>
                  </a:lnTo>
                  <a:lnTo>
                    <a:pt x="1030887" y="23758"/>
                  </a:lnTo>
                  <a:lnTo>
                    <a:pt x="1062613" y="27125"/>
                  </a:lnTo>
                  <a:lnTo>
                    <a:pt x="1095053" y="30076"/>
                  </a:lnTo>
                  <a:lnTo>
                    <a:pt x="1127968" y="32748"/>
                  </a:lnTo>
                  <a:lnTo>
                    <a:pt x="1161201" y="35235"/>
                  </a:lnTo>
                  <a:lnTo>
                    <a:pt x="1194645" y="37599"/>
                  </a:lnTo>
                  <a:lnTo>
                    <a:pt x="1228230" y="39880"/>
                  </a:lnTo>
                  <a:lnTo>
                    <a:pt x="1261204" y="42107"/>
                  </a:lnTo>
                  <a:lnTo>
                    <a:pt x="1293769" y="44296"/>
                  </a:lnTo>
                  <a:lnTo>
                    <a:pt x="1326063" y="46462"/>
                  </a:lnTo>
                  <a:lnTo>
                    <a:pt x="1358881" y="48611"/>
                  </a:lnTo>
                  <a:lnTo>
                    <a:pt x="1392048" y="50750"/>
                  </a:lnTo>
                  <a:lnTo>
                    <a:pt x="1425449" y="52880"/>
                  </a:lnTo>
                  <a:lnTo>
                    <a:pt x="1459006" y="54301"/>
                  </a:lnTo>
                  <a:lnTo>
                    <a:pt x="1492664" y="55249"/>
                  </a:lnTo>
                  <a:lnTo>
                    <a:pt x="1526392" y="55880"/>
                  </a:lnTo>
                  <a:lnTo>
                    <a:pt x="1559462" y="57007"/>
                  </a:lnTo>
                  <a:lnTo>
                    <a:pt x="1592091" y="58463"/>
                  </a:lnTo>
                  <a:lnTo>
                    <a:pt x="1624426" y="60140"/>
                  </a:lnTo>
                  <a:lnTo>
                    <a:pt x="1656568" y="61257"/>
                  </a:lnTo>
                  <a:lnTo>
                    <a:pt x="1688579" y="62003"/>
                  </a:lnTo>
                  <a:lnTo>
                    <a:pt x="1720504" y="62499"/>
                  </a:lnTo>
                  <a:lnTo>
                    <a:pt x="1750957" y="63536"/>
                  </a:lnTo>
                  <a:lnTo>
                    <a:pt x="1780433" y="64933"/>
                  </a:lnTo>
                  <a:lnTo>
                    <a:pt x="1809255" y="66570"/>
                  </a:lnTo>
                  <a:lnTo>
                    <a:pt x="1836231" y="68366"/>
                  </a:lnTo>
                  <a:lnTo>
                    <a:pt x="1861976" y="70270"/>
                  </a:lnTo>
                  <a:lnTo>
                    <a:pt x="1886901" y="72244"/>
                  </a:lnTo>
                  <a:lnTo>
                    <a:pt x="1909867" y="74971"/>
                  </a:lnTo>
                  <a:lnTo>
                    <a:pt x="1931528" y="78201"/>
                  </a:lnTo>
                  <a:lnTo>
                    <a:pt x="1952319" y="81765"/>
                  </a:lnTo>
                  <a:lnTo>
                    <a:pt x="1971823" y="84141"/>
                  </a:lnTo>
                  <a:lnTo>
                    <a:pt x="1990471" y="85725"/>
                  </a:lnTo>
                  <a:lnTo>
                    <a:pt x="2008547" y="86781"/>
                  </a:lnTo>
                  <a:lnTo>
                    <a:pt x="2038040" y="89836"/>
                  </a:lnTo>
                  <a:lnTo>
                    <a:pt x="2061495" y="93545"/>
                  </a:lnTo>
                  <a:lnTo>
                    <a:pt x="2090037" y="101676"/>
                  </a:lnTo>
                  <a:lnTo>
                    <a:pt x="2093975" y="103765"/>
                  </a:lnTo>
                  <a:lnTo>
                    <a:pt x="2095895" y="105863"/>
                  </a:lnTo>
                  <a:lnTo>
                    <a:pt x="2096469" y="107967"/>
                  </a:lnTo>
                  <a:lnTo>
                    <a:pt x="2095500" y="114293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5186"/>
            <p:cNvSpPr/>
            <p:nvPr>
              <p:custDataLst>
                <p:tags r:id="rId8"/>
              </p:custDataLst>
            </p:nvPr>
          </p:nvSpPr>
          <p:spPr>
            <a:xfrm>
              <a:off x="4413250" y="3083618"/>
              <a:ext cx="30245" cy="453333"/>
            </a:xfrm>
            <a:custGeom>
              <a:avLst/>
              <a:gdLst/>
              <a:ahLst/>
              <a:cxnLst/>
              <a:rect l="0" t="0" r="0" b="0"/>
              <a:pathLst>
                <a:path w="30245" h="453333">
                  <a:moveTo>
                    <a:pt x="0" y="15182"/>
                  </a:moveTo>
                  <a:lnTo>
                    <a:pt x="0" y="15182"/>
                  </a:lnTo>
                  <a:lnTo>
                    <a:pt x="0" y="8440"/>
                  </a:lnTo>
                  <a:lnTo>
                    <a:pt x="1882" y="3249"/>
                  </a:lnTo>
                  <a:lnTo>
                    <a:pt x="3371" y="876"/>
                  </a:lnTo>
                  <a:lnTo>
                    <a:pt x="5069" y="0"/>
                  </a:lnTo>
                  <a:lnTo>
                    <a:pt x="6907" y="122"/>
                  </a:lnTo>
                  <a:lnTo>
                    <a:pt x="8838" y="908"/>
                  </a:lnTo>
                  <a:lnTo>
                    <a:pt x="18297" y="15500"/>
                  </a:lnTo>
                  <a:lnTo>
                    <a:pt x="24124" y="37431"/>
                  </a:lnTo>
                  <a:lnTo>
                    <a:pt x="28361" y="68109"/>
                  </a:lnTo>
                  <a:lnTo>
                    <a:pt x="29491" y="87155"/>
                  </a:lnTo>
                  <a:lnTo>
                    <a:pt x="30244" y="107614"/>
                  </a:lnTo>
                  <a:lnTo>
                    <a:pt x="30040" y="129015"/>
                  </a:lnTo>
                  <a:lnTo>
                    <a:pt x="29199" y="151043"/>
                  </a:lnTo>
                  <a:lnTo>
                    <a:pt x="27933" y="173489"/>
                  </a:lnTo>
                  <a:lnTo>
                    <a:pt x="26383" y="195509"/>
                  </a:lnTo>
                  <a:lnTo>
                    <a:pt x="24644" y="217244"/>
                  </a:lnTo>
                  <a:lnTo>
                    <a:pt x="22780" y="238790"/>
                  </a:lnTo>
                  <a:lnTo>
                    <a:pt x="20831" y="260210"/>
                  </a:lnTo>
                  <a:lnTo>
                    <a:pt x="18826" y="281545"/>
                  </a:lnTo>
                  <a:lnTo>
                    <a:pt x="16784" y="302824"/>
                  </a:lnTo>
                  <a:lnTo>
                    <a:pt x="16128" y="323360"/>
                  </a:lnTo>
                  <a:lnTo>
                    <a:pt x="16397" y="343401"/>
                  </a:lnTo>
                  <a:lnTo>
                    <a:pt x="17281" y="363111"/>
                  </a:lnTo>
                  <a:lnTo>
                    <a:pt x="17871" y="380485"/>
                  </a:lnTo>
                  <a:lnTo>
                    <a:pt x="18526" y="411078"/>
                  </a:lnTo>
                  <a:lnTo>
                    <a:pt x="22266" y="438617"/>
                  </a:lnTo>
                  <a:lnTo>
                    <a:pt x="25400" y="45333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7709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16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MARTInkShape-4600"/>
          <p:cNvSpPr/>
          <p:nvPr>
            <p:custDataLst>
              <p:tags r:id="rId1"/>
            </p:custDataLst>
          </p:nvPr>
        </p:nvSpPr>
        <p:spPr>
          <a:xfrm>
            <a:off x="4593958" y="1048666"/>
            <a:ext cx="193048" cy="265589"/>
          </a:xfrm>
          <a:custGeom>
            <a:avLst/>
            <a:gdLst/>
            <a:ahLst/>
            <a:cxnLst/>
            <a:rect l="0" t="0" r="0" b="0"/>
            <a:pathLst>
              <a:path w="193048" h="265589">
                <a:moveTo>
                  <a:pt x="73292" y="18134"/>
                </a:moveTo>
                <a:lnTo>
                  <a:pt x="73292" y="18134"/>
                </a:lnTo>
                <a:lnTo>
                  <a:pt x="64503" y="4319"/>
                </a:lnTo>
                <a:lnTo>
                  <a:pt x="61083" y="457"/>
                </a:lnTo>
                <a:lnTo>
                  <a:pt x="55980" y="0"/>
                </a:lnTo>
                <a:lnTo>
                  <a:pt x="42785" y="5135"/>
                </a:lnTo>
                <a:lnTo>
                  <a:pt x="27513" y="29525"/>
                </a:lnTo>
                <a:lnTo>
                  <a:pt x="19489" y="46895"/>
                </a:lnTo>
                <a:lnTo>
                  <a:pt x="12729" y="68352"/>
                </a:lnTo>
                <a:lnTo>
                  <a:pt x="6811" y="92535"/>
                </a:lnTo>
                <a:lnTo>
                  <a:pt x="1455" y="118535"/>
                </a:lnTo>
                <a:lnTo>
                  <a:pt x="0" y="143629"/>
                </a:lnTo>
                <a:lnTo>
                  <a:pt x="1148" y="168119"/>
                </a:lnTo>
                <a:lnTo>
                  <a:pt x="4029" y="192208"/>
                </a:lnTo>
                <a:lnTo>
                  <a:pt x="10183" y="212500"/>
                </a:lnTo>
                <a:lnTo>
                  <a:pt x="18520" y="230261"/>
                </a:lnTo>
                <a:lnTo>
                  <a:pt x="28310" y="246335"/>
                </a:lnTo>
                <a:lnTo>
                  <a:pt x="41893" y="256346"/>
                </a:lnTo>
                <a:lnTo>
                  <a:pt x="58004" y="262314"/>
                </a:lnTo>
                <a:lnTo>
                  <a:pt x="75800" y="265588"/>
                </a:lnTo>
                <a:lnTo>
                  <a:pt x="94014" y="263536"/>
                </a:lnTo>
                <a:lnTo>
                  <a:pt x="112507" y="257935"/>
                </a:lnTo>
                <a:lnTo>
                  <a:pt x="131185" y="249968"/>
                </a:lnTo>
                <a:lnTo>
                  <a:pt x="161346" y="227945"/>
                </a:lnTo>
                <a:lnTo>
                  <a:pt x="174328" y="215158"/>
                </a:lnTo>
                <a:lnTo>
                  <a:pt x="188752" y="185898"/>
                </a:lnTo>
                <a:lnTo>
                  <a:pt x="192599" y="170194"/>
                </a:lnTo>
                <a:lnTo>
                  <a:pt x="193047" y="154079"/>
                </a:lnTo>
                <a:lnTo>
                  <a:pt x="191229" y="137692"/>
                </a:lnTo>
                <a:lnTo>
                  <a:pt x="181447" y="106549"/>
                </a:lnTo>
                <a:lnTo>
                  <a:pt x="162989" y="80948"/>
                </a:lnTo>
                <a:lnTo>
                  <a:pt x="142556" y="67218"/>
                </a:lnTo>
                <a:lnTo>
                  <a:pt x="111392" y="56234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SMARTInkShape-4601"/>
          <p:cNvSpPr/>
          <p:nvPr>
            <p:custDataLst>
              <p:tags r:id="rId2"/>
            </p:custDataLst>
          </p:nvPr>
        </p:nvSpPr>
        <p:spPr>
          <a:xfrm>
            <a:off x="5387112" y="1011532"/>
            <a:ext cx="222828" cy="330223"/>
          </a:xfrm>
          <a:custGeom>
            <a:avLst/>
            <a:gdLst/>
            <a:ahLst/>
            <a:cxnLst/>
            <a:rect l="0" t="0" r="0" b="0"/>
            <a:pathLst>
              <a:path w="222828" h="330223">
                <a:moveTo>
                  <a:pt x="162788" y="10818"/>
                </a:moveTo>
                <a:lnTo>
                  <a:pt x="162788" y="10818"/>
                </a:lnTo>
                <a:lnTo>
                  <a:pt x="156046" y="4076"/>
                </a:lnTo>
                <a:lnTo>
                  <a:pt x="147091" y="766"/>
                </a:lnTo>
                <a:lnTo>
                  <a:pt x="136056" y="0"/>
                </a:lnTo>
                <a:lnTo>
                  <a:pt x="124097" y="2012"/>
                </a:lnTo>
                <a:lnTo>
                  <a:pt x="95349" y="23966"/>
                </a:lnTo>
                <a:lnTo>
                  <a:pt x="74019" y="51234"/>
                </a:lnTo>
                <a:lnTo>
                  <a:pt x="63392" y="67395"/>
                </a:lnTo>
                <a:lnTo>
                  <a:pt x="51368" y="86636"/>
                </a:lnTo>
                <a:lnTo>
                  <a:pt x="38414" y="107930"/>
                </a:lnTo>
                <a:lnTo>
                  <a:pt x="24838" y="130593"/>
                </a:lnTo>
                <a:lnTo>
                  <a:pt x="15083" y="154168"/>
                </a:lnTo>
                <a:lnTo>
                  <a:pt x="7874" y="178351"/>
                </a:lnTo>
                <a:lnTo>
                  <a:pt x="2362" y="202940"/>
                </a:lnTo>
                <a:lnTo>
                  <a:pt x="98" y="226388"/>
                </a:lnTo>
                <a:lnTo>
                  <a:pt x="0" y="249076"/>
                </a:lnTo>
                <a:lnTo>
                  <a:pt x="1346" y="271257"/>
                </a:lnTo>
                <a:lnTo>
                  <a:pt x="6477" y="288866"/>
                </a:lnTo>
                <a:lnTo>
                  <a:pt x="23466" y="315958"/>
                </a:lnTo>
                <a:lnTo>
                  <a:pt x="35335" y="323606"/>
                </a:lnTo>
                <a:lnTo>
                  <a:pt x="63573" y="330222"/>
                </a:lnTo>
                <a:lnTo>
                  <a:pt x="81123" y="328176"/>
                </a:lnTo>
                <a:lnTo>
                  <a:pt x="100582" y="323284"/>
                </a:lnTo>
                <a:lnTo>
                  <a:pt x="121318" y="316496"/>
                </a:lnTo>
                <a:lnTo>
                  <a:pt x="140080" y="307031"/>
                </a:lnTo>
                <a:lnTo>
                  <a:pt x="157527" y="295782"/>
                </a:lnTo>
                <a:lnTo>
                  <a:pt x="187966" y="270113"/>
                </a:lnTo>
                <a:lnTo>
                  <a:pt x="210903" y="242242"/>
                </a:lnTo>
                <a:lnTo>
                  <a:pt x="221096" y="213391"/>
                </a:lnTo>
                <a:lnTo>
                  <a:pt x="222827" y="198784"/>
                </a:lnTo>
                <a:lnTo>
                  <a:pt x="215342" y="173145"/>
                </a:lnTo>
                <a:lnTo>
                  <a:pt x="194538" y="137818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SMARTInkShape-4645"/>
          <p:cNvSpPr/>
          <p:nvPr>
            <p:custDataLst>
              <p:tags r:id="rId3"/>
            </p:custDataLst>
          </p:nvPr>
        </p:nvSpPr>
        <p:spPr>
          <a:xfrm>
            <a:off x="4483983" y="1441523"/>
            <a:ext cx="1370718" cy="12628"/>
          </a:xfrm>
          <a:custGeom>
            <a:avLst/>
            <a:gdLst/>
            <a:ahLst/>
            <a:cxnLst/>
            <a:rect l="0" t="0" r="0" b="0"/>
            <a:pathLst>
              <a:path w="1370718" h="12628">
                <a:moveTo>
                  <a:pt x="5467" y="12627"/>
                </a:moveTo>
                <a:lnTo>
                  <a:pt x="5467" y="12627"/>
                </a:lnTo>
                <a:lnTo>
                  <a:pt x="0" y="1692"/>
                </a:lnTo>
                <a:lnTo>
                  <a:pt x="411" y="1809"/>
                </a:lnTo>
                <a:lnTo>
                  <a:pt x="2749" y="3821"/>
                </a:lnTo>
                <a:lnTo>
                  <a:pt x="28031" y="5792"/>
                </a:lnTo>
                <a:lnTo>
                  <a:pt x="54066" y="6061"/>
                </a:lnTo>
                <a:lnTo>
                  <a:pt x="71733" y="6133"/>
                </a:lnTo>
                <a:lnTo>
                  <a:pt x="91978" y="6181"/>
                </a:lnTo>
                <a:lnTo>
                  <a:pt x="113941" y="6213"/>
                </a:lnTo>
                <a:lnTo>
                  <a:pt x="141283" y="5529"/>
                </a:lnTo>
                <a:lnTo>
                  <a:pt x="172211" y="4367"/>
                </a:lnTo>
                <a:lnTo>
                  <a:pt x="205530" y="2887"/>
                </a:lnTo>
                <a:lnTo>
                  <a:pt x="242559" y="2606"/>
                </a:lnTo>
                <a:lnTo>
                  <a:pt x="282061" y="3124"/>
                </a:lnTo>
                <a:lnTo>
                  <a:pt x="323213" y="4175"/>
                </a:lnTo>
                <a:lnTo>
                  <a:pt x="367581" y="4876"/>
                </a:lnTo>
                <a:lnTo>
                  <a:pt x="414093" y="5343"/>
                </a:lnTo>
                <a:lnTo>
                  <a:pt x="462034" y="5654"/>
                </a:lnTo>
                <a:lnTo>
                  <a:pt x="513045" y="5156"/>
                </a:lnTo>
                <a:lnTo>
                  <a:pt x="566103" y="4119"/>
                </a:lnTo>
                <a:lnTo>
                  <a:pt x="620524" y="2722"/>
                </a:lnTo>
                <a:lnTo>
                  <a:pt x="677266" y="1790"/>
                </a:lnTo>
                <a:lnTo>
                  <a:pt x="735555" y="1169"/>
                </a:lnTo>
                <a:lnTo>
                  <a:pt x="794875" y="755"/>
                </a:lnTo>
                <a:lnTo>
                  <a:pt x="853473" y="479"/>
                </a:lnTo>
                <a:lnTo>
                  <a:pt x="911588" y="295"/>
                </a:lnTo>
                <a:lnTo>
                  <a:pt x="969381" y="172"/>
                </a:lnTo>
                <a:lnTo>
                  <a:pt x="1024137" y="90"/>
                </a:lnTo>
                <a:lnTo>
                  <a:pt x="1076869" y="36"/>
                </a:lnTo>
                <a:lnTo>
                  <a:pt x="1128252" y="0"/>
                </a:lnTo>
                <a:lnTo>
                  <a:pt x="1173090" y="681"/>
                </a:lnTo>
                <a:lnTo>
                  <a:pt x="1213566" y="1841"/>
                </a:lnTo>
                <a:lnTo>
                  <a:pt x="1251133" y="3319"/>
                </a:lnTo>
                <a:lnTo>
                  <a:pt x="1281117" y="5011"/>
                </a:lnTo>
                <a:lnTo>
                  <a:pt x="1306044" y="6844"/>
                </a:lnTo>
                <a:lnTo>
                  <a:pt x="1327603" y="8772"/>
                </a:lnTo>
                <a:lnTo>
                  <a:pt x="1370717" y="12627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SMARTInkShape-Group949"/>
          <p:cNvGrpSpPr/>
          <p:nvPr/>
        </p:nvGrpSpPr>
        <p:grpSpPr>
          <a:xfrm>
            <a:off x="5149850" y="1082192"/>
            <a:ext cx="635001" cy="244959"/>
            <a:chOff x="5149850" y="1082192"/>
            <a:chExt cx="635001" cy="244959"/>
          </a:xfrm>
        </p:grpSpPr>
        <p:sp>
          <p:nvSpPr>
            <p:cNvPr id="18" name="SMARTInkShape-4733"/>
            <p:cNvSpPr/>
            <p:nvPr>
              <p:custDataLst>
                <p:tags r:id="rId157"/>
              </p:custDataLst>
            </p:nvPr>
          </p:nvSpPr>
          <p:spPr>
            <a:xfrm>
              <a:off x="5487460" y="1082192"/>
              <a:ext cx="125941" cy="200508"/>
            </a:xfrm>
            <a:custGeom>
              <a:avLst/>
              <a:gdLst/>
              <a:ahLst/>
              <a:cxnLst/>
              <a:rect l="0" t="0" r="0" b="0"/>
              <a:pathLst>
                <a:path w="125941" h="200508">
                  <a:moveTo>
                    <a:pt x="24340" y="3658"/>
                  </a:moveTo>
                  <a:lnTo>
                    <a:pt x="24340" y="3658"/>
                  </a:lnTo>
                  <a:lnTo>
                    <a:pt x="24340" y="0"/>
                  </a:lnTo>
                  <a:lnTo>
                    <a:pt x="23635" y="30708"/>
                  </a:lnTo>
                  <a:lnTo>
                    <a:pt x="20969" y="57778"/>
                  </a:lnTo>
                  <a:lnTo>
                    <a:pt x="15551" y="88625"/>
                  </a:lnTo>
                  <a:lnTo>
                    <a:pt x="9850" y="119738"/>
                  </a:lnTo>
                  <a:lnTo>
                    <a:pt x="7317" y="147677"/>
                  </a:lnTo>
                  <a:lnTo>
                    <a:pt x="4309" y="170442"/>
                  </a:lnTo>
                  <a:lnTo>
                    <a:pt x="0" y="197940"/>
                  </a:lnTo>
                  <a:lnTo>
                    <a:pt x="1058" y="199502"/>
                  </a:lnTo>
                  <a:lnTo>
                    <a:pt x="3174" y="199132"/>
                  </a:lnTo>
                  <a:lnTo>
                    <a:pt x="5996" y="197474"/>
                  </a:lnTo>
                  <a:lnTo>
                    <a:pt x="31619" y="166965"/>
                  </a:lnTo>
                  <a:lnTo>
                    <a:pt x="45214" y="151733"/>
                  </a:lnTo>
                  <a:lnTo>
                    <a:pt x="70585" y="131964"/>
                  </a:lnTo>
                  <a:lnTo>
                    <a:pt x="90803" y="114567"/>
                  </a:lnTo>
                  <a:lnTo>
                    <a:pt x="90520" y="114286"/>
                  </a:lnTo>
                  <a:lnTo>
                    <a:pt x="86445" y="115856"/>
                  </a:lnTo>
                  <a:lnTo>
                    <a:pt x="59237" y="142185"/>
                  </a:lnTo>
                  <a:lnTo>
                    <a:pt x="47846" y="158594"/>
                  </a:lnTo>
                  <a:lnTo>
                    <a:pt x="45657" y="166215"/>
                  </a:lnTo>
                  <a:lnTo>
                    <a:pt x="46984" y="180328"/>
                  </a:lnTo>
                  <a:lnTo>
                    <a:pt x="56041" y="191774"/>
                  </a:lnTo>
                  <a:lnTo>
                    <a:pt x="62407" y="196802"/>
                  </a:lnTo>
                  <a:lnTo>
                    <a:pt x="77007" y="200507"/>
                  </a:lnTo>
                  <a:lnTo>
                    <a:pt x="92903" y="199096"/>
                  </a:lnTo>
                  <a:lnTo>
                    <a:pt x="125940" y="187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4734"/>
            <p:cNvSpPr/>
            <p:nvPr>
              <p:custDataLst>
                <p:tags r:id="rId158"/>
              </p:custDataLst>
            </p:nvPr>
          </p:nvSpPr>
          <p:spPr>
            <a:xfrm>
              <a:off x="5359400" y="12319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735"/>
            <p:cNvSpPr/>
            <p:nvPr>
              <p:custDataLst>
                <p:tags r:id="rId159"/>
              </p:custDataLst>
            </p:nvPr>
          </p:nvSpPr>
          <p:spPr>
            <a:xfrm>
              <a:off x="5162550" y="1238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5417" y="6350"/>
                  </a:lnTo>
                  <a:lnTo>
                    <a:pt x="54568" y="446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4736"/>
            <p:cNvSpPr/>
            <p:nvPr>
              <p:custDataLst>
                <p:tags r:id="rId160"/>
              </p:custDataLst>
            </p:nvPr>
          </p:nvSpPr>
          <p:spPr>
            <a:xfrm>
              <a:off x="5149850" y="11938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21675" y="10322"/>
                  </a:lnTo>
                  <a:lnTo>
                    <a:pt x="44444" y="682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4737"/>
            <p:cNvSpPr/>
            <p:nvPr>
              <p:custDataLst>
                <p:tags r:id="rId161"/>
              </p:custDataLst>
            </p:nvPr>
          </p:nvSpPr>
          <p:spPr>
            <a:xfrm>
              <a:off x="5695950" y="1231900"/>
              <a:ext cx="82551" cy="95251"/>
            </a:xfrm>
            <a:custGeom>
              <a:avLst/>
              <a:gdLst/>
              <a:ahLst/>
              <a:cxnLst/>
              <a:rect l="0" t="0" r="0" b="0"/>
              <a:pathLst>
                <a:path w="82551" h="9525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33587" y="34519"/>
                  </a:lnTo>
                  <a:lnTo>
                    <a:pt x="59237" y="62793"/>
                  </a:lnTo>
                  <a:lnTo>
                    <a:pt x="75360" y="89512"/>
                  </a:lnTo>
                  <a:lnTo>
                    <a:pt x="825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4738"/>
            <p:cNvSpPr/>
            <p:nvPr>
              <p:custDataLst>
                <p:tags r:id="rId162"/>
              </p:custDataLst>
            </p:nvPr>
          </p:nvSpPr>
          <p:spPr>
            <a:xfrm>
              <a:off x="5708650" y="1225550"/>
              <a:ext cx="76201" cy="82551"/>
            </a:xfrm>
            <a:custGeom>
              <a:avLst/>
              <a:gdLst/>
              <a:ahLst/>
              <a:cxnLst/>
              <a:rect l="0" t="0" r="0" b="0"/>
              <a:pathLst>
                <a:path w="76201" h="82551">
                  <a:moveTo>
                    <a:pt x="0" y="82550"/>
                  </a:moveTo>
                  <a:lnTo>
                    <a:pt x="0" y="82550"/>
                  </a:lnTo>
                  <a:lnTo>
                    <a:pt x="5070" y="76775"/>
                  </a:lnTo>
                  <a:lnTo>
                    <a:pt x="12948" y="65944"/>
                  </a:lnTo>
                  <a:lnTo>
                    <a:pt x="40972" y="37585"/>
                  </a:lnTo>
                  <a:lnTo>
                    <a:pt x="71806" y="12164"/>
                  </a:lnTo>
                  <a:lnTo>
                    <a:pt x="74247" y="705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950"/>
          <p:cNvGrpSpPr/>
          <p:nvPr/>
        </p:nvGrpSpPr>
        <p:grpSpPr>
          <a:xfrm>
            <a:off x="4635500" y="1098550"/>
            <a:ext cx="304801" cy="214752"/>
            <a:chOff x="4635500" y="1098550"/>
            <a:chExt cx="304801" cy="214752"/>
          </a:xfrm>
        </p:grpSpPr>
        <p:sp>
          <p:nvSpPr>
            <p:cNvPr id="28" name="SMARTInkShape-4739"/>
            <p:cNvSpPr/>
            <p:nvPr>
              <p:custDataLst>
                <p:tags r:id="rId152"/>
              </p:custDataLst>
            </p:nvPr>
          </p:nvSpPr>
          <p:spPr>
            <a:xfrm>
              <a:off x="4917592" y="11112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6"/>
                  </a:lnTo>
                  <a:lnTo>
                    <a:pt x="36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4740"/>
            <p:cNvSpPr/>
            <p:nvPr>
              <p:custDataLst>
                <p:tags r:id="rId153"/>
              </p:custDataLst>
            </p:nvPr>
          </p:nvSpPr>
          <p:spPr>
            <a:xfrm>
              <a:off x="4864100" y="10985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6" y="1986"/>
                  </a:lnTo>
                  <a:lnTo>
                    <a:pt x="1882" y="1324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4741"/>
            <p:cNvSpPr/>
            <p:nvPr>
              <p:custDataLst>
                <p:tags r:id="rId154"/>
              </p:custDataLst>
            </p:nvPr>
          </p:nvSpPr>
          <p:spPr>
            <a:xfrm>
              <a:off x="4845050" y="1200150"/>
              <a:ext cx="69851" cy="95251"/>
            </a:xfrm>
            <a:custGeom>
              <a:avLst/>
              <a:gdLst/>
              <a:ahLst/>
              <a:cxnLst/>
              <a:rect l="0" t="0" r="0" b="0"/>
              <a:pathLst>
                <a:path w="69851" h="95251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15580" y="53619"/>
                  </a:lnTo>
                  <a:lnTo>
                    <a:pt x="35975" y="71783"/>
                  </a:lnTo>
                  <a:lnTo>
                    <a:pt x="698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4742"/>
            <p:cNvSpPr/>
            <p:nvPr>
              <p:custDataLst>
                <p:tags r:id="rId155"/>
              </p:custDataLst>
            </p:nvPr>
          </p:nvSpPr>
          <p:spPr>
            <a:xfrm>
              <a:off x="4838700" y="1181100"/>
              <a:ext cx="101601" cy="127001"/>
            </a:xfrm>
            <a:custGeom>
              <a:avLst/>
              <a:gdLst/>
              <a:ahLst/>
              <a:cxnLst/>
              <a:rect l="0" t="0" r="0" b="0"/>
              <a:pathLst>
                <a:path w="101601" h="127001">
                  <a:moveTo>
                    <a:pt x="0" y="127000"/>
                  </a:moveTo>
                  <a:lnTo>
                    <a:pt x="0" y="127000"/>
                  </a:lnTo>
                  <a:lnTo>
                    <a:pt x="18951" y="99210"/>
                  </a:lnTo>
                  <a:lnTo>
                    <a:pt x="44813" y="70631"/>
                  </a:lnTo>
                  <a:lnTo>
                    <a:pt x="71448" y="43192"/>
                  </a:lnTo>
                  <a:lnTo>
                    <a:pt x="94181" y="1877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4743"/>
            <p:cNvSpPr/>
            <p:nvPr>
              <p:custDataLst>
                <p:tags r:id="rId156"/>
              </p:custDataLst>
            </p:nvPr>
          </p:nvSpPr>
          <p:spPr>
            <a:xfrm>
              <a:off x="4635500" y="1141224"/>
              <a:ext cx="146051" cy="172078"/>
            </a:xfrm>
            <a:custGeom>
              <a:avLst/>
              <a:gdLst/>
              <a:ahLst/>
              <a:cxnLst/>
              <a:rect l="0" t="0" r="0" b="0"/>
              <a:pathLst>
                <a:path w="146051" h="172078">
                  <a:moveTo>
                    <a:pt x="0" y="14476"/>
                  </a:moveTo>
                  <a:lnTo>
                    <a:pt x="0" y="14476"/>
                  </a:lnTo>
                  <a:lnTo>
                    <a:pt x="0" y="170"/>
                  </a:lnTo>
                  <a:lnTo>
                    <a:pt x="706" y="0"/>
                  </a:lnTo>
                  <a:lnTo>
                    <a:pt x="3371" y="3574"/>
                  </a:lnTo>
                  <a:lnTo>
                    <a:pt x="5467" y="30374"/>
                  </a:lnTo>
                  <a:lnTo>
                    <a:pt x="5958" y="57760"/>
                  </a:lnTo>
                  <a:lnTo>
                    <a:pt x="5470" y="88041"/>
                  </a:lnTo>
                  <a:lnTo>
                    <a:pt x="2902" y="117962"/>
                  </a:lnTo>
                  <a:lnTo>
                    <a:pt x="3171" y="142079"/>
                  </a:lnTo>
                  <a:lnTo>
                    <a:pt x="3527" y="165879"/>
                  </a:lnTo>
                  <a:lnTo>
                    <a:pt x="2351" y="170444"/>
                  </a:lnTo>
                  <a:lnTo>
                    <a:pt x="2979" y="172077"/>
                  </a:lnTo>
                  <a:lnTo>
                    <a:pt x="4808" y="171755"/>
                  </a:lnTo>
                  <a:lnTo>
                    <a:pt x="7439" y="170128"/>
                  </a:lnTo>
                  <a:lnTo>
                    <a:pt x="14512" y="144243"/>
                  </a:lnTo>
                  <a:lnTo>
                    <a:pt x="20796" y="115189"/>
                  </a:lnTo>
                  <a:lnTo>
                    <a:pt x="27587" y="83932"/>
                  </a:lnTo>
                  <a:lnTo>
                    <a:pt x="32957" y="58280"/>
                  </a:lnTo>
                  <a:lnTo>
                    <a:pt x="39947" y="34119"/>
                  </a:lnTo>
                  <a:lnTo>
                    <a:pt x="42153" y="30393"/>
                  </a:lnTo>
                  <a:lnTo>
                    <a:pt x="44330" y="28615"/>
                  </a:lnTo>
                  <a:lnTo>
                    <a:pt x="46487" y="28136"/>
                  </a:lnTo>
                  <a:lnTo>
                    <a:pt x="52646" y="35128"/>
                  </a:lnTo>
                  <a:lnTo>
                    <a:pt x="56264" y="40944"/>
                  </a:lnTo>
                  <a:lnTo>
                    <a:pt x="58403" y="56814"/>
                  </a:lnTo>
                  <a:lnTo>
                    <a:pt x="57521" y="83700"/>
                  </a:lnTo>
                  <a:lnTo>
                    <a:pt x="58020" y="98864"/>
                  </a:lnTo>
                  <a:lnTo>
                    <a:pt x="62639" y="113670"/>
                  </a:lnTo>
                  <a:lnTo>
                    <a:pt x="66880" y="109362"/>
                  </a:lnTo>
                  <a:lnTo>
                    <a:pt x="73469" y="97570"/>
                  </a:lnTo>
                  <a:lnTo>
                    <a:pt x="81101" y="75866"/>
                  </a:lnTo>
                  <a:lnTo>
                    <a:pt x="93332" y="45993"/>
                  </a:lnTo>
                  <a:lnTo>
                    <a:pt x="101688" y="35539"/>
                  </a:lnTo>
                  <a:lnTo>
                    <a:pt x="105892" y="32751"/>
                  </a:lnTo>
                  <a:lnTo>
                    <a:pt x="110106" y="34421"/>
                  </a:lnTo>
                  <a:lnTo>
                    <a:pt x="118551" y="45683"/>
                  </a:lnTo>
                  <a:lnTo>
                    <a:pt x="124497" y="75228"/>
                  </a:lnTo>
                  <a:lnTo>
                    <a:pt x="125887" y="96745"/>
                  </a:lnTo>
                  <a:lnTo>
                    <a:pt x="126670" y="126811"/>
                  </a:lnTo>
                  <a:lnTo>
                    <a:pt x="128784" y="149831"/>
                  </a:lnTo>
                  <a:lnTo>
                    <a:pt x="130306" y="155513"/>
                  </a:lnTo>
                  <a:lnTo>
                    <a:pt x="132731" y="159300"/>
                  </a:lnTo>
                  <a:lnTo>
                    <a:pt x="135760" y="161826"/>
                  </a:lnTo>
                  <a:lnTo>
                    <a:pt x="146050" y="1668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839"/>
          <p:cNvGrpSpPr/>
          <p:nvPr/>
        </p:nvGrpSpPr>
        <p:grpSpPr>
          <a:xfrm>
            <a:off x="6858261" y="2021065"/>
            <a:ext cx="380890" cy="155907"/>
            <a:chOff x="6858261" y="2021065"/>
            <a:chExt cx="380890" cy="155907"/>
          </a:xfrm>
        </p:grpSpPr>
        <p:sp>
          <p:nvSpPr>
            <p:cNvPr id="34" name="SMARTInkShape-4204"/>
            <p:cNvSpPr/>
            <p:nvPr>
              <p:custDataLst>
                <p:tags r:id="rId148"/>
              </p:custDataLst>
            </p:nvPr>
          </p:nvSpPr>
          <p:spPr>
            <a:xfrm>
              <a:off x="7033979" y="2089150"/>
              <a:ext cx="46272" cy="19051"/>
            </a:xfrm>
            <a:custGeom>
              <a:avLst/>
              <a:gdLst/>
              <a:ahLst/>
              <a:cxnLst/>
              <a:rect l="0" t="0" r="0" b="0"/>
              <a:pathLst>
                <a:path w="46272" h="19051">
                  <a:moveTo>
                    <a:pt x="8171" y="0"/>
                  </a:moveTo>
                  <a:lnTo>
                    <a:pt x="8171" y="0"/>
                  </a:lnTo>
                  <a:lnTo>
                    <a:pt x="1430" y="3371"/>
                  </a:lnTo>
                  <a:lnTo>
                    <a:pt x="148" y="5069"/>
                  </a:lnTo>
                  <a:lnTo>
                    <a:pt x="0" y="6907"/>
                  </a:lnTo>
                  <a:lnTo>
                    <a:pt x="607" y="8838"/>
                  </a:lnTo>
                  <a:lnTo>
                    <a:pt x="5045" y="12865"/>
                  </a:lnTo>
                  <a:lnTo>
                    <a:pt x="8204" y="14927"/>
                  </a:lnTo>
                  <a:lnTo>
                    <a:pt x="4627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4205"/>
            <p:cNvSpPr/>
            <p:nvPr>
              <p:custDataLst>
                <p:tags r:id="rId149"/>
              </p:custDataLst>
            </p:nvPr>
          </p:nvSpPr>
          <p:spPr>
            <a:xfrm>
              <a:off x="7181850" y="2047392"/>
              <a:ext cx="57301" cy="85427"/>
            </a:xfrm>
            <a:custGeom>
              <a:avLst/>
              <a:gdLst/>
              <a:ahLst/>
              <a:cxnLst/>
              <a:rect l="0" t="0" r="0" b="0"/>
              <a:pathLst>
                <a:path w="57301" h="85427">
                  <a:moveTo>
                    <a:pt x="31750" y="3658"/>
                  </a:moveTo>
                  <a:lnTo>
                    <a:pt x="31750" y="3658"/>
                  </a:lnTo>
                  <a:lnTo>
                    <a:pt x="28378" y="287"/>
                  </a:lnTo>
                  <a:lnTo>
                    <a:pt x="26681" y="0"/>
                  </a:lnTo>
                  <a:lnTo>
                    <a:pt x="24843" y="513"/>
                  </a:lnTo>
                  <a:lnTo>
                    <a:pt x="22912" y="1562"/>
                  </a:lnTo>
                  <a:lnTo>
                    <a:pt x="13452" y="16521"/>
                  </a:lnTo>
                  <a:lnTo>
                    <a:pt x="5083" y="45569"/>
                  </a:lnTo>
                  <a:lnTo>
                    <a:pt x="1710" y="76691"/>
                  </a:lnTo>
                  <a:lnTo>
                    <a:pt x="3817" y="85036"/>
                  </a:lnTo>
                  <a:lnTo>
                    <a:pt x="7484" y="85426"/>
                  </a:lnTo>
                  <a:lnTo>
                    <a:pt x="19084" y="80216"/>
                  </a:lnTo>
                  <a:lnTo>
                    <a:pt x="38110" y="58641"/>
                  </a:lnTo>
                  <a:lnTo>
                    <a:pt x="53782" y="29905"/>
                  </a:lnTo>
                  <a:lnTo>
                    <a:pt x="57300" y="13207"/>
                  </a:lnTo>
                  <a:lnTo>
                    <a:pt x="57249" y="5790"/>
                  </a:lnTo>
                  <a:lnTo>
                    <a:pt x="52983" y="2258"/>
                  </a:lnTo>
                  <a:lnTo>
                    <a:pt x="36954" y="2095"/>
                  </a:lnTo>
                  <a:lnTo>
                    <a:pt x="21362" y="10489"/>
                  </a:lnTo>
                  <a:lnTo>
                    <a:pt x="0" y="29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206"/>
            <p:cNvSpPr/>
            <p:nvPr>
              <p:custDataLst>
                <p:tags r:id="rId150"/>
              </p:custDataLst>
            </p:nvPr>
          </p:nvSpPr>
          <p:spPr>
            <a:xfrm>
              <a:off x="7042150" y="2053916"/>
              <a:ext cx="50801" cy="9835"/>
            </a:xfrm>
            <a:custGeom>
              <a:avLst/>
              <a:gdLst/>
              <a:ahLst/>
              <a:cxnLst/>
              <a:rect l="0" t="0" r="0" b="0"/>
              <a:pathLst>
                <a:path w="50801" h="9835">
                  <a:moveTo>
                    <a:pt x="0" y="9834"/>
                  </a:moveTo>
                  <a:lnTo>
                    <a:pt x="0" y="9834"/>
                  </a:lnTo>
                  <a:lnTo>
                    <a:pt x="6481" y="9128"/>
                  </a:lnTo>
                  <a:lnTo>
                    <a:pt x="37258" y="3367"/>
                  </a:lnTo>
                  <a:lnTo>
                    <a:pt x="46474" y="0"/>
                  </a:lnTo>
                  <a:lnTo>
                    <a:pt x="47916" y="456"/>
                  </a:lnTo>
                  <a:lnTo>
                    <a:pt x="50800" y="3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4207"/>
            <p:cNvSpPr/>
            <p:nvPr>
              <p:custDataLst>
                <p:tags r:id="rId151"/>
              </p:custDataLst>
            </p:nvPr>
          </p:nvSpPr>
          <p:spPr>
            <a:xfrm>
              <a:off x="6858261" y="2021065"/>
              <a:ext cx="94990" cy="155907"/>
            </a:xfrm>
            <a:custGeom>
              <a:avLst/>
              <a:gdLst/>
              <a:ahLst/>
              <a:cxnLst/>
              <a:rect l="0" t="0" r="0" b="0"/>
              <a:pathLst>
                <a:path w="94990" h="155907">
                  <a:moveTo>
                    <a:pt x="6089" y="10935"/>
                  </a:moveTo>
                  <a:lnTo>
                    <a:pt x="6089" y="10935"/>
                  </a:lnTo>
                  <a:lnTo>
                    <a:pt x="621" y="0"/>
                  </a:lnTo>
                  <a:lnTo>
                    <a:pt x="327" y="117"/>
                  </a:lnTo>
                  <a:lnTo>
                    <a:pt x="0" y="2129"/>
                  </a:lnTo>
                  <a:lnTo>
                    <a:pt x="3187" y="24083"/>
                  </a:lnTo>
                  <a:lnTo>
                    <a:pt x="6681" y="47588"/>
                  </a:lnTo>
                  <a:lnTo>
                    <a:pt x="9879" y="74497"/>
                  </a:lnTo>
                  <a:lnTo>
                    <a:pt x="11302" y="102920"/>
                  </a:lnTo>
                  <a:lnTo>
                    <a:pt x="15697" y="126371"/>
                  </a:lnTo>
                  <a:lnTo>
                    <a:pt x="23274" y="154309"/>
                  </a:lnTo>
                  <a:lnTo>
                    <a:pt x="25306" y="155906"/>
                  </a:lnTo>
                  <a:lnTo>
                    <a:pt x="28073" y="155560"/>
                  </a:lnTo>
                  <a:lnTo>
                    <a:pt x="31329" y="153919"/>
                  </a:lnTo>
                  <a:lnTo>
                    <a:pt x="46023" y="128011"/>
                  </a:lnTo>
                  <a:lnTo>
                    <a:pt x="61467" y="97070"/>
                  </a:lnTo>
                  <a:lnTo>
                    <a:pt x="70524" y="78942"/>
                  </a:lnTo>
                  <a:lnTo>
                    <a:pt x="82470" y="51273"/>
                  </a:lnTo>
                  <a:lnTo>
                    <a:pt x="91279" y="23593"/>
                  </a:lnTo>
                  <a:lnTo>
                    <a:pt x="93890" y="12098"/>
                  </a:lnTo>
                  <a:lnTo>
                    <a:pt x="94989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946"/>
          <p:cNvGrpSpPr/>
          <p:nvPr/>
        </p:nvGrpSpPr>
        <p:grpSpPr>
          <a:xfrm>
            <a:off x="5480050" y="2190750"/>
            <a:ext cx="1878882" cy="279401"/>
            <a:chOff x="5480050" y="2190750"/>
            <a:chExt cx="1878882" cy="279401"/>
          </a:xfrm>
        </p:grpSpPr>
        <p:sp>
          <p:nvSpPr>
            <p:cNvPr id="39" name="SMARTInkShape-4691"/>
            <p:cNvSpPr/>
            <p:nvPr>
              <p:custDataLst>
                <p:tags r:id="rId135"/>
              </p:custDataLst>
            </p:nvPr>
          </p:nvSpPr>
          <p:spPr>
            <a:xfrm>
              <a:off x="7270750" y="2190750"/>
              <a:ext cx="88182" cy="279401"/>
            </a:xfrm>
            <a:custGeom>
              <a:avLst/>
              <a:gdLst/>
              <a:ahLst/>
              <a:cxnLst/>
              <a:rect l="0" t="0" r="0" b="0"/>
              <a:pathLst>
                <a:path w="88182" h="279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7311" y="23100"/>
                  </a:lnTo>
                  <a:lnTo>
                    <a:pt x="30507" y="48837"/>
                  </a:lnTo>
                  <a:lnTo>
                    <a:pt x="39388" y="64308"/>
                  </a:lnTo>
                  <a:lnTo>
                    <a:pt x="49541" y="80972"/>
                  </a:lnTo>
                  <a:lnTo>
                    <a:pt x="60544" y="98431"/>
                  </a:lnTo>
                  <a:lnTo>
                    <a:pt x="69291" y="116421"/>
                  </a:lnTo>
                  <a:lnTo>
                    <a:pt x="76533" y="134764"/>
                  </a:lnTo>
                  <a:lnTo>
                    <a:pt x="82772" y="153343"/>
                  </a:lnTo>
                  <a:lnTo>
                    <a:pt x="86226" y="170667"/>
                  </a:lnTo>
                  <a:lnTo>
                    <a:pt x="87823" y="187156"/>
                  </a:lnTo>
                  <a:lnTo>
                    <a:pt x="88181" y="203087"/>
                  </a:lnTo>
                  <a:lnTo>
                    <a:pt x="77292" y="230196"/>
                  </a:lnTo>
                  <a:lnTo>
                    <a:pt x="51124" y="259647"/>
                  </a:lnTo>
                  <a:lnTo>
                    <a:pt x="2540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4692"/>
            <p:cNvSpPr/>
            <p:nvPr>
              <p:custDataLst>
                <p:tags r:id="rId136"/>
              </p:custDataLst>
            </p:nvPr>
          </p:nvSpPr>
          <p:spPr>
            <a:xfrm>
              <a:off x="7080536" y="2267822"/>
              <a:ext cx="107665" cy="157879"/>
            </a:xfrm>
            <a:custGeom>
              <a:avLst/>
              <a:gdLst/>
              <a:ahLst/>
              <a:cxnLst/>
              <a:rect l="0" t="0" r="0" b="0"/>
              <a:pathLst>
                <a:path w="107665" h="157879">
                  <a:moveTo>
                    <a:pt x="63214" y="37228"/>
                  </a:moveTo>
                  <a:lnTo>
                    <a:pt x="63214" y="37228"/>
                  </a:lnTo>
                  <a:lnTo>
                    <a:pt x="69956" y="33857"/>
                  </a:lnTo>
                  <a:lnTo>
                    <a:pt x="75147" y="26557"/>
                  </a:lnTo>
                  <a:lnTo>
                    <a:pt x="80156" y="12429"/>
                  </a:lnTo>
                  <a:lnTo>
                    <a:pt x="80858" y="7995"/>
                  </a:lnTo>
                  <a:lnTo>
                    <a:pt x="79210" y="5040"/>
                  </a:lnTo>
                  <a:lnTo>
                    <a:pt x="75995" y="3069"/>
                  </a:lnTo>
                  <a:lnTo>
                    <a:pt x="71734" y="1755"/>
                  </a:lnTo>
                  <a:lnTo>
                    <a:pt x="48883" y="6648"/>
                  </a:lnTo>
                  <a:lnTo>
                    <a:pt x="23141" y="20406"/>
                  </a:lnTo>
                  <a:lnTo>
                    <a:pt x="9890" y="35631"/>
                  </a:lnTo>
                  <a:lnTo>
                    <a:pt x="1415" y="52746"/>
                  </a:lnTo>
                  <a:lnTo>
                    <a:pt x="0" y="67408"/>
                  </a:lnTo>
                  <a:lnTo>
                    <a:pt x="2021" y="73576"/>
                  </a:lnTo>
                  <a:lnTo>
                    <a:pt x="9912" y="84192"/>
                  </a:lnTo>
                  <a:lnTo>
                    <a:pt x="15684" y="86882"/>
                  </a:lnTo>
                  <a:lnTo>
                    <a:pt x="29625" y="87989"/>
                  </a:lnTo>
                  <a:lnTo>
                    <a:pt x="53339" y="81275"/>
                  </a:lnTo>
                  <a:lnTo>
                    <a:pt x="74870" y="66977"/>
                  </a:lnTo>
                  <a:lnTo>
                    <a:pt x="91284" y="45964"/>
                  </a:lnTo>
                  <a:lnTo>
                    <a:pt x="98342" y="18493"/>
                  </a:lnTo>
                  <a:lnTo>
                    <a:pt x="97216" y="11332"/>
                  </a:lnTo>
                  <a:lnTo>
                    <a:pt x="94349" y="5853"/>
                  </a:lnTo>
                  <a:lnTo>
                    <a:pt x="90321" y="1495"/>
                  </a:lnTo>
                  <a:lnTo>
                    <a:pt x="85518" y="0"/>
                  </a:lnTo>
                  <a:lnTo>
                    <a:pt x="74538" y="2103"/>
                  </a:lnTo>
                  <a:lnTo>
                    <a:pt x="53086" y="24704"/>
                  </a:lnTo>
                  <a:lnTo>
                    <a:pt x="46482" y="46478"/>
                  </a:lnTo>
                  <a:lnTo>
                    <a:pt x="47311" y="70267"/>
                  </a:lnTo>
                  <a:lnTo>
                    <a:pt x="54735" y="94951"/>
                  </a:lnTo>
                  <a:lnTo>
                    <a:pt x="64073" y="125906"/>
                  </a:lnTo>
                  <a:lnTo>
                    <a:pt x="74649" y="140376"/>
                  </a:lnTo>
                  <a:lnTo>
                    <a:pt x="87346" y="150099"/>
                  </a:lnTo>
                  <a:lnTo>
                    <a:pt x="107664" y="1578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4693"/>
            <p:cNvSpPr/>
            <p:nvPr>
              <p:custDataLst>
                <p:tags r:id="rId137"/>
              </p:custDataLst>
            </p:nvPr>
          </p:nvSpPr>
          <p:spPr>
            <a:xfrm>
              <a:off x="6896100" y="2311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7325" y="4364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694"/>
            <p:cNvSpPr/>
            <p:nvPr>
              <p:custDataLst>
                <p:tags r:id="rId138"/>
              </p:custDataLst>
            </p:nvPr>
          </p:nvSpPr>
          <p:spPr>
            <a:xfrm>
              <a:off x="6916915" y="2279650"/>
              <a:ext cx="10936" cy="69851"/>
            </a:xfrm>
            <a:custGeom>
              <a:avLst/>
              <a:gdLst/>
              <a:ahLst/>
              <a:cxnLst/>
              <a:rect l="0" t="0" r="0" b="0"/>
              <a:pathLst>
                <a:path w="10936" h="69851">
                  <a:moveTo>
                    <a:pt x="10935" y="0"/>
                  </a:moveTo>
                  <a:lnTo>
                    <a:pt x="10935" y="0"/>
                  </a:lnTo>
                  <a:lnTo>
                    <a:pt x="2207" y="15209"/>
                  </a:lnTo>
                  <a:lnTo>
                    <a:pt x="0" y="26515"/>
                  </a:lnTo>
                  <a:lnTo>
                    <a:pt x="2129" y="44780"/>
                  </a:lnTo>
                  <a:lnTo>
                    <a:pt x="10935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4695"/>
            <p:cNvSpPr/>
            <p:nvPr>
              <p:custDataLst>
                <p:tags r:id="rId139"/>
              </p:custDataLst>
            </p:nvPr>
          </p:nvSpPr>
          <p:spPr>
            <a:xfrm>
              <a:off x="6756400" y="22987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4696"/>
            <p:cNvSpPr/>
            <p:nvPr>
              <p:custDataLst>
                <p:tags r:id="rId140"/>
              </p:custDataLst>
            </p:nvPr>
          </p:nvSpPr>
          <p:spPr>
            <a:xfrm>
              <a:off x="6751561" y="2235200"/>
              <a:ext cx="61990" cy="122188"/>
            </a:xfrm>
            <a:custGeom>
              <a:avLst/>
              <a:gdLst/>
              <a:ahLst/>
              <a:cxnLst/>
              <a:rect l="0" t="0" r="0" b="0"/>
              <a:pathLst>
                <a:path w="61990" h="122188">
                  <a:moveTo>
                    <a:pt x="30239" y="0"/>
                  </a:moveTo>
                  <a:lnTo>
                    <a:pt x="30239" y="0"/>
                  </a:lnTo>
                  <a:lnTo>
                    <a:pt x="33898" y="0"/>
                  </a:lnTo>
                  <a:lnTo>
                    <a:pt x="32335" y="0"/>
                  </a:lnTo>
                  <a:lnTo>
                    <a:pt x="29289" y="3763"/>
                  </a:lnTo>
                  <a:lnTo>
                    <a:pt x="25583" y="11550"/>
                  </a:lnTo>
                  <a:lnTo>
                    <a:pt x="15573" y="41427"/>
                  </a:lnTo>
                  <a:lnTo>
                    <a:pt x="6138" y="68954"/>
                  </a:lnTo>
                  <a:lnTo>
                    <a:pt x="0" y="100169"/>
                  </a:lnTo>
                  <a:lnTo>
                    <a:pt x="907" y="105585"/>
                  </a:lnTo>
                  <a:lnTo>
                    <a:pt x="5679" y="113484"/>
                  </a:lnTo>
                  <a:lnTo>
                    <a:pt x="19669" y="121898"/>
                  </a:lnTo>
                  <a:lnTo>
                    <a:pt x="25309" y="122187"/>
                  </a:lnTo>
                  <a:lnTo>
                    <a:pt x="55633" y="110814"/>
                  </a:lnTo>
                  <a:lnTo>
                    <a:pt x="61989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697"/>
            <p:cNvSpPr/>
            <p:nvPr>
              <p:custDataLst>
                <p:tags r:id="rId141"/>
              </p:custDataLst>
            </p:nvPr>
          </p:nvSpPr>
          <p:spPr>
            <a:xfrm>
              <a:off x="6554422" y="2288691"/>
              <a:ext cx="126791" cy="97208"/>
            </a:xfrm>
            <a:custGeom>
              <a:avLst/>
              <a:gdLst/>
              <a:ahLst/>
              <a:cxnLst/>
              <a:rect l="0" t="0" r="0" b="0"/>
              <a:pathLst>
                <a:path w="126791" h="97208">
                  <a:moveTo>
                    <a:pt x="17828" y="3659"/>
                  </a:moveTo>
                  <a:lnTo>
                    <a:pt x="17828" y="3659"/>
                  </a:lnTo>
                  <a:lnTo>
                    <a:pt x="17828" y="288"/>
                  </a:lnTo>
                  <a:lnTo>
                    <a:pt x="17123" y="0"/>
                  </a:lnTo>
                  <a:lnTo>
                    <a:pt x="14457" y="1563"/>
                  </a:lnTo>
                  <a:lnTo>
                    <a:pt x="4962" y="31013"/>
                  </a:lnTo>
                  <a:lnTo>
                    <a:pt x="0" y="59940"/>
                  </a:lnTo>
                  <a:lnTo>
                    <a:pt x="1003" y="64463"/>
                  </a:lnTo>
                  <a:lnTo>
                    <a:pt x="3083" y="67478"/>
                  </a:lnTo>
                  <a:lnTo>
                    <a:pt x="5881" y="69489"/>
                  </a:lnTo>
                  <a:lnTo>
                    <a:pt x="9864" y="68712"/>
                  </a:lnTo>
                  <a:lnTo>
                    <a:pt x="26286" y="56801"/>
                  </a:lnTo>
                  <a:lnTo>
                    <a:pt x="52999" y="31612"/>
                  </a:lnTo>
                  <a:lnTo>
                    <a:pt x="62116" y="22760"/>
                  </a:lnTo>
                  <a:lnTo>
                    <a:pt x="62170" y="22743"/>
                  </a:lnTo>
                  <a:lnTo>
                    <a:pt x="55356" y="50343"/>
                  </a:lnTo>
                  <a:lnTo>
                    <a:pt x="50720" y="79046"/>
                  </a:lnTo>
                  <a:lnTo>
                    <a:pt x="53848" y="90316"/>
                  </a:lnTo>
                  <a:lnTo>
                    <a:pt x="56658" y="95297"/>
                  </a:lnTo>
                  <a:lnTo>
                    <a:pt x="60648" y="97207"/>
                  </a:lnTo>
                  <a:lnTo>
                    <a:pt x="65424" y="97069"/>
                  </a:lnTo>
                  <a:lnTo>
                    <a:pt x="77082" y="92447"/>
                  </a:lnTo>
                  <a:lnTo>
                    <a:pt x="98806" y="77239"/>
                  </a:lnTo>
                  <a:lnTo>
                    <a:pt x="125179" y="49131"/>
                  </a:lnTo>
                  <a:lnTo>
                    <a:pt x="126790" y="45263"/>
                  </a:lnTo>
                  <a:lnTo>
                    <a:pt x="126698" y="37202"/>
                  </a:lnTo>
                  <a:lnTo>
                    <a:pt x="124305" y="30796"/>
                  </a:lnTo>
                  <a:lnTo>
                    <a:pt x="117020" y="20935"/>
                  </a:lnTo>
                  <a:lnTo>
                    <a:pt x="117117" y="17999"/>
                  </a:lnTo>
                  <a:lnTo>
                    <a:pt x="125778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698"/>
            <p:cNvSpPr/>
            <p:nvPr>
              <p:custDataLst>
                <p:tags r:id="rId142"/>
              </p:custDataLst>
            </p:nvPr>
          </p:nvSpPr>
          <p:spPr>
            <a:xfrm>
              <a:off x="6438626" y="2222500"/>
              <a:ext cx="38375" cy="184151"/>
            </a:xfrm>
            <a:custGeom>
              <a:avLst/>
              <a:gdLst/>
              <a:ahLst/>
              <a:cxnLst/>
              <a:rect l="0" t="0" r="0" b="0"/>
              <a:pathLst>
                <a:path w="38375" h="184151">
                  <a:moveTo>
                    <a:pt x="38374" y="0"/>
                  </a:moveTo>
                  <a:lnTo>
                    <a:pt x="38374" y="0"/>
                  </a:lnTo>
                  <a:lnTo>
                    <a:pt x="27529" y="22395"/>
                  </a:lnTo>
                  <a:lnTo>
                    <a:pt x="17326" y="45466"/>
                  </a:lnTo>
                  <a:lnTo>
                    <a:pt x="7619" y="74064"/>
                  </a:lnTo>
                  <a:lnTo>
                    <a:pt x="715" y="103473"/>
                  </a:lnTo>
                  <a:lnTo>
                    <a:pt x="0" y="128303"/>
                  </a:lnTo>
                  <a:lnTo>
                    <a:pt x="6935" y="158744"/>
                  </a:lnTo>
                  <a:lnTo>
                    <a:pt x="15934" y="171212"/>
                  </a:lnTo>
                  <a:lnTo>
                    <a:pt x="32024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4699"/>
            <p:cNvSpPr/>
            <p:nvPr>
              <p:custDataLst>
                <p:tags r:id="rId143"/>
              </p:custDataLst>
            </p:nvPr>
          </p:nvSpPr>
          <p:spPr>
            <a:xfrm>
              <a:off x="6223000" y="2305050"/>
              <a:ext cx="114301" cy="107951"/>
            </a:xfrm>
            <a:custGeom>
              <a:avLst/>
              <a:gdLst/>
              <a:ahLst/>
              <a:cxnLst/>
              <a:rect l="0" t="0" r="0" b="0"/>
              <a:pathLst>
                <a:path w="114301" h="1079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1537" y="6481"/>
                  </a:lnTo>
                  <a:lnTo>
                    <a:pt x="30038" y="32603"/>
                  </a:lnTo>
                  <a:lnTo>
                    <a:pt x="41577" y="61683"/>
                  </a:lnTo>
                  <a:lnTo>
                    <a:pt x="50602" y="90596"/>
                  </a:lnTo>
                  <a:lnTo>
                    <a:pt x="52079" y="92147"/>
                  </a:lnTo>
                  <a:lnTo>
                    <a:pt x="53770" y="93181"/>
                  </a:lnTo>
                  <a:lnTo>
                    <a:pt x="55602" y="92460"/>
                  </a:lnTo>
                  <a:lnTo>
                    <a:pt x="76791" y="64413"/>
                  </a:lnTo>
                  <a:lnTo>
                    <a:pt x="80827" y="59875"/>
                  </a:lnTo>
                  <a:lnTo>
                    <a:pt x="84224" y="57556"/>
                  </a:lnTo>
                  <a:lnTo>
                    <a:pt x="87193" y="56715"/>
                  </a:lnTo>
                  <a:lnTo>
                    <a:pt x="89879" y="56860"/>
                  </a:lnTo>
                  <a:lnTo>
                    <a:pt x="91669" y="58368"/>
                  </a:lnTo>
                  <a:lnTo>
                    <a:pt x="93658" y="63806"/>
                  </a:lnTo>
                  <a:lnTo>
                    <a:pt x="96347" y="83159"/>
                  </a:lnTo>
                  <a:lnTo>
                    <a:pt x="1143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4700"/>
            <p:cNvSpPr/>
            <p:nvPr>
              <p:custDataLst>
                <p:tags r:id="rId144"/>
              </p:custDataLst>
            </p:nvPr>
          </p:nvSpPr>
          <p:spPr>
            <a:xfrm>
              <a:off x="6077114" y="2281027"/>
              <a:ext cx="152227" cy="158622"/>
            </a:xfrm>
            <a:custGeom>
              <a:avLst/>
              <a:gdLst/>
              <a:ahLst/>
              <a:cxnLst/>
              <a:rect l="0" t="0" r="0" b="0"/>
              <a:pathLst>
                <a:path w="152227" h="158622">
                  <a:moveTo>
                    <a:pt x="56986" y="30373"/>
                  </a:moveTo>
                  <a:lnTo>
                    <a:pt x="56986" y="30373"/>
                  </a:lnTo>
                  <a:lnTo>
                    <a:pt x="62454" y="10600"/>
                  </a:lnTo>
                  <a:lnTo>
                    <a:pt x="62042" y="8019"/>
                  </a:lnTo>
                  <a:lnTo>
                    <a:pt x="59703" y="3269"/>
                  </a:lnTo>
                  <a:lnTo>
                    <a:pt x="50669" y="688"/>
                  </a:lnTo>
                  <a:lnTo>
                    <a:pt x="44307" y="0"/>
                  </a:lnTo>
                  <a:lnTo>
                    <a:pt x="29714" y="4879"/>
                  </a:lnTo>
                  <a:lnTo>
                    <a:pt x="4092" y="21888"/>
                  </a:lnTo>
                  <a:lnTo>
                    <a:pt x="1261" y="26833"/>
                  </a:lnTo>
                  <a:lnTo>
                    <a:pt x="0" y="37972"/>
                  </a:lnTo>
                  <a:lnTo>
                    <a:pt x="2061" y="42494"/>
                  </a:lnTo>
                  <a:lnTo>
                    <a:pt x="9997" y="49401"/>
                  </a:lnTo>
                  <a:lnTo>
                    <a:pt x="33107" y="57256"/>
                  </a:lnTo>
                  <a:lnTo>
                    <a:pt x="58926" y="64052"/>
                  </a:lnTo>
                  <a:lnTo>
                    <a:pt x="65335" y="67642"/>
                  </a:lnTo>
                  <a:lnTo>
                    <a:pt x="74337" y="77276"/>
                  </a:lnTo>
                  <a:lnTo>
                    <a:pt x="76314" y="82808"/>
                  </a:lnTo>
                  <a:lnTo>
                    <a:pt x="76630" y="94600"/>
                  </a:lnTo>
                  <a:lnTo>
                    <a:pt x="66099" y="119880"/>
                  </a:lnTo>
                  <a:lnTo>
                    <a:pt x="46202" y="142971"/>
                  </a:lnTo>
                  <a:lnTo>
                    <a:pt x="25803" y="156477"/>
                  </a:lnTo>
                  <a:lnTo>
                    <a:pt x="18433" y="158621"/>
                  </a:lnTo>
                  <a:lnTo>
                    <a:pt x="16467" y="158205"/>
                  </a:lnTo>
                  <a:lnTo>
                    <a:pt x="15862" y="155811"/>
                  </a:lnTo>
                  <a:lnTo>
                    <a:pt x="17071" y="147507"/>
                  </a:lnTo>
                  <a:lnTo>
                    <a:pt x="27487" y="136760"/>
                  </a:lnTo>
                  <a:lnTo>
                    <a:pt x="53185" y="118810"/>
                  </a:lnTo>
                  <a:lnTo>
                    <a:pt x="83141" y="103849"/>
                  </a:lnTo>
                  <a:lnTo>
                    <a:pt x="104594" y="98306"/>
                  </a:lnTo>
                  <a:lnTo>
                    <a:pt x="128239" y="95843"/>
                  </a:lnTo>
                  <a:lnTo>
                    <a:pt x="136944" y="97303"/>
                  </a:lnTo>
                  <a:lnTo>
                    <a:pt x="143452" y="100393"/>
                  </a:lnTo>
                  <a:lnTo>
                    <a:pt x="148497" y="104570"/>
                  </a:lnTo>
                  <a:lnTo>
                    <a:pt x="151154" y="110176"/>
                  </a:lnTo>
                  <a:lnTo>
                    <a:pt x="152226" y="123932"/>
                  </a:lnTo>
                  <a:lnTo>
                    <a:pt x="148863" y="140801"/>
                  </a:lnTo>
                  <a:lnTo>
                    <a:pt x="139536" y="157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701"/>
            <p:cNvSpPr/>
            <p:nvPr>
              <p:custDataLst>
                <p:tags r:id="rId145"/>
              </p:custDataLst>
            </p:nvPr>
          </p:nvSpPr>
          <p:spPr>
            <a:xfrm>
              <a:off x="5820801" y="2305933"/>
              <a:ext cx="157573" cy="125063"/>
            </a:xfrm>
            <a:custGeom>
              <a:avLst/>
              <a:gdLst/>
              <a:ahLst/>
              <a:cxnLst/>
              <a:rect l="0" t="0" r="0" b="0"/>
              <a:pathLst>
                <a:path w="157573" h="125063">
                  <a:moveTo>
                    <a:pt x="21199" y="5467"/>
                  </a:moveTo>
                  <a:lnTo>
                    <a:pt x="21199" y="5467"/>
                  </a:lnTo>
                  <a:lnTo>
                    <a:pt x="21199" y="2096"/>
                  </a:lnTo>
                  <a:lnTo>
                    <a:pt x="20494" y="1103"/>
                  </a:lnTo>
                  <a:lnTo>
                    <a:pt x="19318" y="441"/>
                  </a:lnTo>
                  <a:lnTo>
                    <a:pt x="17828" y="0"/>
                  </a:lnTo>
                  <a:lnTo>
                    <a:pt x="16130" y="411"/>
                  </a:lnTo>
                  <a:lnTo>
                    <a:pt x="12361" y="2750"/>
                  </a:lnTo>
                  <a:lnTo>
                    <a:pt x="6272" y="18146"/>
                  </a:lnTo>
                  <a:lnTo>
                    <a:pt x="0" y="47324"/>
                  </a:lnTo>
                  <a:lnTo>
                    <a:pt x="415" y="76038"/>
                  </a:lnTo>
                  <a:lnTo>
                    <a:pt x="5142" y="89984"/>
                  </a:lnTo>
                  <a:lnTo>
                    <a:pt x="11240" y="99474"/>
                  </a:lnTo>
                  <a:lnTo>
                    <a:pt x="16302" y="103692"/>
                  </a:lnTo>
                  <a:lnTo>
                    <a:pt x="20051" y="102701"/>
                  </a:lnTo>
                  <a:lnTo>
                    <a:pt x="29861" y="95954"/>
                  </a:lnTo>
                  <a:lnTo>
                    <a:pt x="43913" y="76885"/>
                  </a:lnTo>
                  <a:lnTo>
                    <a:pt x="56234" y="47274"/>
                  </a:lnTo>
                  <a:lnTo>
                    <a:pt x="61840" y="36747"/>
                  </a:lnTo>
                  <a:lnTo>
                    <a:pt x="61699" y="36198"/>
                  </a:lnTo>
                  <a:lnTo>
                    <a:pt x="60899" y="36538"/>
                  </a:lnTo>
                  <a:lnTo>
                    <a:pt x="56402" y="57242"/>
                  </a:lnTo>
                  <a:lnTo>
                    <a:pt x="57343" y="86816"/>
                  </a:lnTo>
                  <a:lnTo>
                    <a:pt x="65462" y="111180"/>
                  </a:lnTo>
                  <a:lnTo>
                    <a:pt x="74738" y="121360"/>
                  </a:lnTo>
                  <a:lnTo>
                    <a:pt x="80175" y="125062"/>
                  </a:lnTo>
                  <a:lnTo>
                    <a:pt x="88033" y="124708"/>
                  </a:lnTo>
                  <a:lnTo>
                    <a:pt x="108053" y="116789"/>
                  </a:lnTo>
                  <a:lnTo>
                    <a:pt x="136383" y="89722"/>
                  </a:lnTo>
                  <a:lnTo>
                    <a:pt x="155908" y="58261"/>
                  </a:lnTo>
                  <a:lnTo>
                    <a:pt x="157572" y="49836"/>
                  </a:lnTo>
                  <a:lnTo>
                    <a:pt x="156564" y="42807"/>
                  </a:lnTo>
                  <a:lnTo>
                    <a:pt x="153775" y="36710"/>
                  </a:lnTo>
                  <a:lnTo>
                    <a:pt x="149800" y="32646"/>
                  </a:lnTo>
                  <a:lnTo>
                    <a:pt x="139738" y="28130"/>
                  </a:lnTo>
                  <a:lnTo>
                    <a:pt x="130092" y="28004"/>
                  </a:lnTo>
                  <a:lnTo>
                    <a:pt x="125544" y="28958"/>
                  </a:lnTo>
                  <a:lnTo>
                    <a:pt x="123218" y="30300"/>
                  </a:lnTo>
                  <a:lnTo>
                    <a:pt x="122373" y="31900"/>
                  </a:lnTo>
                  <a:lnTo>
                    <a:pt x="122799" y="37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702"/>
            <p:cNvSpPr/>
            <p:nvPr>
              <p:custDataLst>
                <p:tags r:id="rId146"/>
              </p:custDataLst>
            </p:nvPr>
          </p:nvSpPr>
          <p:spPr>
            <a:xfrm>
              <a:off x="5654104" y="2235461"/>
              <a:ext cx="111697" cy="178226"/>
            </a:xfrm>
            <a:custGeom>
              <a:avLst/>
              <a:gdLst/>
              <a:ahLst/>
              <a:cxnLst/>
              <a:rect l="0" t="0" r="0" b="0"/>
              <a:pathLst>
                <a:path w="111697" h="178226">
                  <a:moveTo>
                    <a:pt x="79946" y="6089"/>
                  </a:moveTo>
                  <a:lnTo>
                    <a:pt x="79946" y="6089"/>
                  </a:lnTo>
                  <a:lnTo>
                    <a:pt x="74478" y="622"/>
                  </a:lnTo>
                  <a:lnTo>
                    <a:pt x="67115" y="0"/>
                  </a:lnTo>
                  <a:lnTo>
                    <a:pt x="52626" y="6558"/>
                  </a:lnTo>
                  <a:lnTo>
                    <a:pt x="34927" y="20809"/>
                  </a:lnTo>
                  <a:lnTo>
                    <a:pt x="19649" y="51922"/>
                  </a:lnTo>
                  <a:lnTo>
                    <a:pt x="10578" y="80316"/>
                  </a:lnTo>
                  <a:lnTo>
                    <a:pt x="3255" y="109635"/>
                  </a:lnTo>
                  <a:lnTo>
                    <a:pt x="0" y="134424"/>
                  </a:lnTo>
                  <a:lnTo>
                    <a:pt x="2317" y="153438"/>
                  </a:lnTo>
                  <a:lnTo>
                    <a:pt x="4909" y="161472"/>
                  </a:lnTo>
                  <a:lnTo>
                    <a:pt x="10872" y="167533"/>
                  </a:lnTo>
                  <a:lnTo>
                    <a:pt x="28785" y="176149"/>
                  </a:lnTo>
                  <a:lnTo>
                    <a:pt x="59300" y="178225"/>
                  </a:lnTo>
                  <a:lnTo>
                    <a:pt x="90684" y="171000"/>
                  </a:lnTo>
                  <a:lnTo>
                    <a:pt x="111696" y="1648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703"/>
            <p:cNvSpPr/>
            <p:nvPr>
              <p:custDataLst>
                <p:tags r:id="rId147"/>
              </p:custDataLst>
            </p:nvPr>
          </p:nvSpPr>
          <p:spPr>
            <a:xfrm>
              <a:off x="5480050" y="23304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2945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SMARTInkShape-Group947"/>
          <p:cNvGrpSpPr/>
          <p:nvPr/>
        </p:nvGrpSpPr>
        <p:grpSpPr>
          <a:xfrm>
            <a:off x="4781550" y="2197100"/>
            <a:ext cx="495301" cy="273051"/>
            <a:chOff x="4781550" y="2197100"/>
            <a:chExt cx="495301" cy="273051"/>
          </a:xfrm>
        </p:grpSpPr>
        <p:sp>
          <p:nvSpPr>
            <p:cNvPr id="53" name="SMARTInkShape-4704"/>
            <p:cNvSpPr/>
            <p:nvPr>
              <p:custDataLst>
                <p:tags r:id="rId126"/>
              </p:custDataLst>
            </p:nvPr>
          </p:nvSpPr>
          <p:spPr>
            <a:xfrm>
              <a:off x="4944983" y="2197100"/>
              <a:ext cx="58818" cy="273051"/>
            </a:xfrm>
            <a:custGeom>
              <a:avLst/>
              <a:gdLst/>
              <a:ahLst/>
              <a:cxnLst/>
              <a:rect l="0" t="0" r="0" b="0"/>
              <a:pathLst>
                <a:path w="58818" h="273051">
                  <a:moveTo>
                    <a:pt x="58817" y="0"/>
                  </a:moveTo>
                  <a:lnTo>
                    <a:pt x="58817" y="0"/>
                  </a:lnTo>
                  <a:lnTo>
                    <a:pt x="55446" y="0"/>
                  </a:lnTo>
                  <a:lnTo>
                    <a:pt x="46608" y="13484"/>
                  </a:lnTo>
                  <a:lnTo>
                    <a:pt x="35282" y="37037"/>
                  </a:lnTo>
                  <a:lnTo>
                    <a:pt x="28310" y="52208"/>
                  </a:lnTo>
                  <a:lnTo>
                    <a:pt x="22251" y="69378"/>
                  </a:lnTo>
                  <a:lnTo>
                    <a:pt x="16801" y="87880"/>
                  </a:lnTo>
                  <a:lnTo>
                    <a:pt x="11756" y="107270"/>
                  </a:lnTo>
                  <a:lnTo>
                    <a:pt x="7688" y="126546"/>
                  </a:lnTo>
                  <a:lnTo>
                    <a:pt x="4270" y="145748"/>
                  </a:lnTo>
                  <a:lnTo>
                    <a:pt x="1286" y="164898"/>
                  </a:lnTo>
                  <a:lnTo>
                    <a:pt x="0" y="181899"/>
                  </a:lnTo>
                  <a:lnTo>
                    <a:pt x="456" y="212077"/>
                  </a:lnTo>
                  <a:lnTo>
                    <a:pt x="3010" y="237719"/>
                  </a:lnTo>
                  <a:lnTo>
                    <a:pt x="8017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705"/>
            <p:cNvSpPr/>
            <p:nvPr>
              <p:custDataLst>
                <p:tags r:id="rId127"/>
              </p:custDataLst>
            </p:nvPr>
          </p:nvSpPr>
          <p:spPr>
            <a:xfrm>
              <a:off x="5043889" y="2268715"/>
              <a:ext cx="55162" cy="179155"/>
            </a:xfrm>
            <a:custGeom>
              <a:avLst/>
              <a:gdLst/>
              <a:ahLst/>
              <a:cxnLst/>
              <a:rect l="0" t="0" r="0" b="0"/>
              <a:pathLst>
                <a:path w="55162" h="179155">
                  <a:moveTo>
                    <a:pt x="55161" y="10935"/>
                  </a:moveTo>
                  <a:lnTo>
                    <a:pt x="55161" y="10935"/>
                  </a:lnTo>
                  <a:lnTo>
                    <a:pt x="49693" y="0"/>
                  </a:lnTo>
                  <a:lnTo>
                    <a:pt x="38257" y="31742"/>
                  </a:lnTo>
                  <a:lnTo>
                    <a:pt x="27892" y="56871"/>
                  </a:lnTo>
                  <a:lnTo>
                    <a:pt x="16231" y="84503"/>
                  </a:lnTo>
                  <a:lnTo>
                    <a:pt x="7755" y="111365"/>
                  </a:lnTo>
                  <a:lnTo>
                    <a:pt x="2342" y="135298"/>
                  </a:lnTo>
                  <a:lnTo>
                    <a:pt x="0" y="159967"/>
                  </a:lnTo>
                  <a:lnTo>
                    <a:pt x="1953" y="171481"/>
                  </a:lnTo>
                  <a:lnTo>
                    <a:pt x="5576" y="175115"/>
                  </a:lnTo>
                  <a:lnTo>
                    <a:pt x="17131" y="179154"/>
                  </a:lnTo>
                  <a:lnTo>
                    <a:pt x="48811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706"/>
            <p:cNvSpPr/>
            <p:nvPr>
              <p:custDataLst>
                <p:tags r:id="rId128"/>
              </p:custDataLst>
            </p:nvPr>
          </p:nvSpPr>
          <p:spPr>
            <a:xfrm>
              <a:off x="5019191" y="2368550"/>
              <a:ext cx="117960" cy="12701"/>
            </a:xfrm>
            <a:custGeom>
              <a:avLst/>
              <a:gdLst/>
              <a:ahLst/>
              <a:cxnLst/>
              <a:rect l="0" t="0" r="0" b="0"/>
              <a:pathLst>
                <a:path w="11796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30004" y="11994"/>
                  </a:lnTo>
                  <a:lnTo>
                    <a:pt x="54409" y="9329"/>
                  </a:lnTo>
                  <a:lnTo>
                    <a:pt x="79836" y="5793"/>
                  </a:lnTo>
                  <a:lnTo>
                    <a:pt x="1179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707"/>
            <p:cNvSpPr/>
            <p:nvPr>
              <p:custDataLst>
                <p:tags r:id="rId129"/>
              </p:custDataLst>
            </p:nvPr>
          </p:nvSpPr>
          <p:spPr>
            <a:xfrm>
              <a:off x="4781550" y="2269355"/>
              <a:ext cx="120051" cy="169046"/>
            </a:xfrm>
            <a:custGeom>
              <a:avLst/>
              <a:gdLst/>
              <a:ahLst/>
              <a:cxnLst/>
              <a:rect l="0" t="0" r="0" b="0"/>
              <a:pathLst>
                <a:path w="120051" h="169046">
                  <a:moveTo>
                    <a:pt x="101600" y="29345"/>
                  </a:moveTo>
                  <a:lnTo>
                    <a:pt x="101600" y="29345"/>
                  </a:lnTo>
                  <a:lnTo>
                    <a:pt x="107376" y="14842"/>
                  </a:lnTo>
                  <a:lnTo>
                    <a:pt x="118624" y="145"/>
                  </a:lnTo>
                  <a:lnTo>
                    <a:pt x="119299" y="0"/>
                  </a:lnTo>
                  <a:lnTo>
                    <a:pt x="119750" y="610"/>
                  </a:lnTo>
                  <a:lnTo>
                    <a:pt x="120050" y="1721"/>
                  </a:lnTo>
                  <a:lnTo>
                    <a:pt x="106988" y="23512"/>
                  </a:lnTo>
                  <a:lnTo>
                    <a:pt x="91059" y="46978"/>
                  </a:lnTo>
                  <a:lnTo>
                    <a:pt x="72221" y="73165"/>
                  </a:lnTo>
                  <a:lnTo>
                    <a:pt x="52089" y="98915"/>
                  </a:lnTo>
                  <a:lnTo>
                    <a:pt x="27663" y="130470"/>
                  </a:lnTo>
                  <a:lnTo>
                    <a:pt x="10586" y="159230"/>
                  </a:lnTo>
                  <a:lnTo>
                    <a:pt x="0" y="1690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4708"/>
            <p:cNvSpPr/>
            <p:nvPr>
              <p:custDataLst>
                <p:tags r:id="rId130"/>
              </p:custDataLst>
            </p:nvPr>
          </p:nvSpPr>
          <p:spPr>
            <a:xfrm>
              <a:off x="4806950" y="2298700"/>
              <a:ext cx="69851" cy="114301"/>
            </a:xfrm>
            <a:custGeom>
              <a:avLst/>
              <a:gdLst/>
              <a:ahLst/>
              <a:cxnLst/>
              <a:rect l="0" t="0" r="0" b="0"/>
              <a:pathLst>
                <a:path w="69851" h="114301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10139" y="42341"/>
                  </a:lnTo>
                  <a:lnTo>
                    <a:pt x="23073" y="67030"/>
                  </a:lnTo>
                  <a:lnTo>
                    <a:pt x="53333" y="97858"/>
                  </a:lnTo>
                  <a:lnTo>
                    <a:pt x="698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4709"/>
            <p:cNvSpPr/>
            <p:nvPr>
              <p:custDataLst>
                <p:tags r:id="rId131"/>
              </p:custDataLst>
            </p:nvPr>
          </p:nvSpPr>
          <p:spPr>
            <a:xfrm>
              <a:off x="4821415" y="2203450"/>
              <a:ext cx="17286" cy="25401"/>
            </a:xfrm>
            <a:custGeom>
              <a:avLst/>
              <a:gdLst/>
              <a:ahLst/>
              <a:cxnLst/>
              <a:rect l="0" t="0" r="0" b="0"/>
              <a:pathLst>
                <a:path w="17286" h="25401">
                  <a:moveTo>
                    <a:pt x="10935" y="25400"/>
                  </a:moveTo>
                  <a:lnTo>
                    <a:pt x="10935" y="25400"/>
                  </a:lnTo>
                  <a:lnTo>
                    <a:pt x="2207" y="15966"/>
                  </a:lnTo>
                  <a:lnTo>
                    <a:pt x="0" y="11094"/>
                  </a:lnTo>
                  <a:lnTo>
                    <a:pt x="1529" y="8807"/>
                  </a:lnTo>
                  <a:lnTo>
                    <a:pt x="172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710"/>
            <p:cNvSpPr/>
            <p:nvPr>
              <p:custDataLst>
                <p:tags r:id="rId132"/>
              </p:custDataLst>
            </p:nvPr>
          </p:nvSpPr>
          <p:spPr>
            <a:xfrm>
              <a:off x="5156200" y="2217033"/>
              <a:ext cx="30529" cy="253118"/>
            </a:xfrm>
            <a:custGeom>
              <a:avLst/>
              <a:gdLst/>
              <a:ahLst/>
              <a:cxnLst/>
              <a:rect l="0" t="0" r="0" b="0"/>
              <a:pathLst>
                <a:path w="30529" h="253118">
                  <a:moveTo>
                    <a:pt x="12700" y="5467"/>
                  </a:moveTo>
                  <a:lnTo>
                    <a:pt x="12700" y="5467"/>
                  </a:lnTo>
                  <a:lnTo>
                    <a:pt x="12700" y="0"/>
                  </a:lnTo>
                  <a:lnTo>
                    <a:pt x="19607" y="27482"/>
                  </a:lnTo>
                  <a:lnTo>
                    <a:pt x="23531" y="53351"/>
                  </a:lnTo>
                  <a:lnTo>
                    <a:pt x="25565" y="69140"/>
                  </a:lnTo>
                  <a:lnTo>
                    <a:pt x="27627" y="86015"/>
                  </a:lnTo>
                  <a:lnTo>
                    <a:pt x="29001" y="102205"/>
                  </a:lnTo>
                  <a:lnTo>
                    <a:pt x="30528" y="133363"/>
                  </a:lnTo>
                  <a:lnTo>
                    <a:pt x="25564" y="163675"/>
                  </a:lnTo>
                  <a:lnTo>
                    <a:pt x="17711" y="192198"/>
                  </a:lnTo>
                  <a:lnTo>
                    <a:pt x="11870" y="216635"/>
                  </a:lnTo>
                  <a:lnTo>
                    <a:pt x="0" y="253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711"/>
            <p:cNvSpPr/>
            <p:nvPr>
              <p:custDataLst>
                <p:tags r:id="rId133"/>
              </p:custDataLst>
            </p:nvPr>
          </p:nvSpPr>
          <p:spPr>
            <a:xfrm>
              <a:off x="5219700" y="23812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9459" y="10052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4712"/>
            <p:cNvSpPr/>
            <p:nvPr>
              <p:custDataLst>
                <p:tags r:id="rId134"/>
              </p:custDataLst>
            </p:nvPr>
          </p:nvSpPr>
          <p:spPr>
            <a:xfrm>
              <a:off x="5226050" y="23368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42274" y="392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SMARTInkShape-Group948"/>
          <p:cNvGrpSpPr/>
          <p:nvPr/>
        </p:nvGrpSpPr>
        <p:grpSpPr>
          <a:xfrm>
            <a:off x="4841527" y="1628579"/>
            <a:ext cx="2285370" cy="257372"/>
            <a:chOff x="4841527" y="1628579"/>
            <a:chExt cx="2285370" cy="257372"/>
          </a:xfrm>
        </p:grpSpPr>
        <p:sp>
          <p:nvSpPr>
            <p:cNvPr id="63" name="SMARTInkShape-4713"/>
            <p:cNvSpPr/>
            <p:nvPr>
              <p:custDataLst>
                <p:tags r:id="rId106"/>
              </p:custDataLst>
            </p:nvPr>
          </p:nvSpPr>
          <p:spPr>
            <a:xfrm>
              <a:off x="6731000" y="1736529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26053" y="1973"/>
                  </a:lnTo>
                  <a:lnTo>
                    <a:pt x="54992" y="2957"/>
                  </a:lnTo>
                  <a:lnTo>
                    <a:pt x="698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4714"/>
            <p:cNvSpPr/>
            <p:nvPr>
              <p:custDataLst>
                <p:tags r:id="rId107"/>
              </p:custDataLst>
            </p:nvPr>
          </p:nvSpPr>
          <p:spPr>
            <a:xfrm>
              <a:off x="7073900" y="1628579"/>
              <a:ext cx="52997" cy="257372"/>
            </a:xfrm>
            <a:custGeom>
              <a:avLst/>
              <a:gdLst/>
              <a:ahLst/>
              <a:cxnLst/>
              <a:rect l="0" t="0" r="0" b="0"/>
              <a:pathLst>
                <a:path w="52997" h="257372">
                  <a:moveTo>
                    <a:pt x="6350" y="3371"/>
                  </a:moveTo>
                  <a:lnTo>
                    <a:pt x="6350" y="3371"/>
                  </a:lnTo>
                  <a:lnTo>
                    <a:pt x="9721" y="0"/>
                  </a:lnTo>
                  <a:lnTo>
                    <a:pt x="11419" y="418"/>
                  </a:lnTo>
                  <a:lnTo>
                    <a:pt x="15188" y="4646"/>
                  </a:lnTo>
                  <a:lnTo>
                    <a:pt x="24647" y="35185"/>
                  </a:lnTo>
                  <a:lnTo>
                    <a:pt x="36119" y="64312"/>
                  </a:lnTo>
                  <a:lnTo>
                    <a:pt x="43129" y="79982"/>
                  </a:lnTo>
                  <a:lnTo>
                    <a:pt x="47803" y="96778"/>
                  </a:lnTo>
                  <a:lnTo>
                    <a:pt x="50919" y="114326"/>
                  </a:lnTo>
                  <a:lnTo>
                    <a:pt x="52996" y="132374"/>
                  </a:lnTo>
                  <a:lnTo>
                    <a:pt x="52969" y="149345"/>
                  </a:lnTo>
                  <a:lnTo>
                    <a:pt x="51541" y="165598"/>
                  </a:lnTo>
                  <a:lnTo>
                    <a:pt x="45485" y="196122"/>
                  </a:lnTo>
                  <a:lnTo>
                    <a:pt x="35737" y="223799"/>
                  </a:lnTo>
                  <a:lnTo>
                    <a:pt x="24350" y="240804"/>
                  </a:lnTo>
                  <a:lnTo>
                    <a:pt x="9802" y="252462"/>
                  </a:lnTo>
                  <a:lnTo>
                    <a:pt x="0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715"/>
            <p:cNvSpPr/>
            <p:nvPr>
              <p:custDataLst>
                <p:tags r:id="rId108"/>
              </p:custDataLst>
            </p:nvPr>
          </p:nvSpPr>
          <p:spPr>
            <a:xfrm>
              <a:off x="6616700" y="1720850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5693" y="5467"/>
                  </a:lnTo>
                  <a:lnTo>
                    <a:pt x="55747" y="271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4716"/>
            <p:cNvSpPr/>
            <p:nvPr>
              <p:custDataLst>
                <p:tags r:id="rId109"/>
              </p:custDataLst>
            </p:nvPr>
          </p:nvSpPr>
          <p:spPr>
            <a:xfrm>
              <a:off x="6900421" y="1687186"/>
              <a:ext cx="133096" cy="176247"/>
            </a:xfrm>
            <a:custGeom>
              <a:avLst/>
              <a:gdLst/>
              <a:ahLst/>
              <a:cxnLst/>
              <a:rect l="0" t="0" r="0" b="0"/>
              <a:pathLst>
                <a:path w="133096" h="176247">
                  <a:moveTo>
                    <a:pt x="103629" y="33664"/>
                  </a:moveTo>
                  <a:lnTo>
                    <a:pt x="103629" y="33664"/>
                  </a:lnTo>
                  <a:lnTo>
                    <a:pt x="98560" y="27889"/>
                  </a:lnTo>
                  <a:lnTo>
                    <a:pt x="88702" y="9899"/>
                  </a:lnTo>
                  <a:lnTo>
                    <a:pt x="85917" y="7237"/>
                  </a:lnTo>
                  <a:lnTo>
                    <a:pt x="79058" y="4280"/>
                  </a:lnTo>
                  <a:lnTo>
                    <a:pt x="60522" y="5986"/>
                  </a:lnTo>
                  <a:lnTo>
                    <a:pt x="33785" y="21073"/>
                  </a:lnTo>
                  <a:lnTo>
                    <a:pt x="10263" y="43417"/>
                  </a:lnTo>
                  <a:lnTo>
                    <a:pt x="2161" y="59636"/>
                  </a:lnTo>
                  <a:lnTo>
                    <a:pt x="0" y="67912"/>
                  </a:lnTo>
                  <a:lnTo>
                    <a:pt x="1362" y="82752"/>
                  </a:lnTo>
                  <a:lnTo>
                    <a:pt x="3701" y="89673"/>
                  </a:lnTo>
                  <a:lnTo>
                    <a:pt x="8788" y="94286"/>
                  </a:lnTo>
                  <a:lnTo>
                    <a:pt x="23848" y="99413"/>
                  </a:lnTo>
                  <a:lnTo>
                    <a:pt x="52160" y="102299"/>
                  </a:lnTo>
                  <a:lnTo>
                    <a:pt x="74403" y="97329"/>
                  </a:lnTo>
                  <a:lnTo>
                    <a:pt x="105083" y="82632"/>
                  </a:lnTo>
                  <a:lnTo>
                    <a:pt x="119092" y="70950"/>
                  </a:lnTo>
                  <a:lnTo>
                    <a:pt x="127669" y="58702"/>
                  </a:lnTo>
                  <a:lnTo>
                    <a:pt x="133095" y="39907"/>
                  </a:lnTo>
                  <a:lnTo>
                    <a:pt x="132482" y="29148"/>
                  </a:lnTo>
                  <a:lnTo>
                    <a:pt x="129153" y="19662"/>
                  </a:lnTo>
                  <a:lnTo>
                    <a:pt x="119344" y="7094"/>
                  </a:lnTo>
                  <a:lnTo>
                    <a:pt x="111554" y="1159"/>
                  </a:lnTo>
                  <a:lnTo>
                    <a:pt x="106796" y="0"/>
                  </a:lnTo>
                  <a:lnTo>
                    <a:pt x="95864" y="593"/>
                  </a:lnTo>
                  <a:lnTo>
                    <a:pt x="83950" y="8853"/>
                  </a:lnTo>
                  <a:lnTo>
                    <a:pt x="77810" y="15006"/>
                  </a:lnTo>
                  <a:lnTo>
                    <a:pt x="70987" y="35014"/>
                  </a:lnTo>
                  <a:lnTo>
                    <a:pt x="67955" y="60370"/>
                  </a:lnTo>
                  <a:lnTo>
                    <a:pt x="66607" y="88102"/>
                  </a:lnTo>
                  <a:lnTo>
                    <a:pt x="69771" y="113127"/>
                  </a:lnTo>
                  <a:lnTo>
                    <a:pt x="79486" y="143286"/>
                  </a:lnTo>
                  <a:lnTo>
                    <a:pt x="92039" y="172440"/>
                  </a:lnTo>
                  <a:lnTo>
                    <a:pt x="94492" y="175570"/>
                  </a:lnTo>
                  <a:lnTo>
                    <a:pt x="96832" y="176246"/>
                  </a:lnTo>
                  <a:lnTo>
                    <a:pt x="103629" y="1733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4717"/>
            <p:cNvSpPr/>
            <p:nvPr>
              <p:custDataLst>
                <p:tags r:id="rId110"/>
              </p:custDataLst>
            </p:nvPr>
          </p:nvSpPr>
          <p:spPr>
            <a:xfrm>
              <a:off x="6756400" y="1708150"/>
              <a:ext cx="12701" cy="44451"/>
            </a:xfrm>
            <a:custGeom>
              <a:avLst/>
              <a:gdLst/>
              <a:ahLst/>
              <a:cxnLst/>
              <a:rect l="0" t="0" r="0" b="0"/>
              <a:pathLst>
                <a:path w="12701" h="44451">
                  <a:moveTo>
                    <a:pt x="0" y="0"/>
                  </a:moveTo>
                  <a:lnTo>
                    <a:pt x="0" y="0"/>
                  </a:lnTo>
                  <a:lnTo>
                    <a:pt x="4364" y="10139"/>
                  </a:lnTo>
                  <a:lnTo>
                    <a:pt x="127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4718"/>
            <p:cNvSpPr/>
            <p:nvPr>
              <p:custDataLst>
                <p:tags r:id="rId111"/>
              </p:custDataLst>
            </p:nvPr>
          </p:nvSpPr>
          <p:spPr>
            <a:xfrm>
              <a:off x="6624693" y="1657350"/>
              <a:ext cx="30108" cy="120651"/>
            </a:xfrm>
            <a:custGeom>
              <a:avLst/>
              <a:gdLst/>
              <a:ahLst/>
              <a:cxnLst/>
              <a:rect l="0" t="0" r="0" b="0"/>
              <a:pathLst>
                <a:path w="30108" h="120651">
                  <a:moveTo>
                    <a:pt x="17407" y="0"/>
                  </a:moveTo>
                  <a:lnTo>
                    <a:pt x="17407" y="0"/>
                  </a:lnTo>
                  <a:lnTo>
                    <a:pt x="17407" y="3371"/>
                  </a:lnTo>
                  <a:lnTo>
                    <a:pt x="5474" y="33588"/>
                  </a:lnTo>
                  <a:lnTo>
                    <a:pt x="465" y="57695"/>
                  </a:lnTo>
                  <a:lnTo>
                    <a:pt x="0" y="72914"/>
                  </a:lnTo>
                  <a:lnTo>
                    <a:pt x="5450" y="94183"/>
                  </a:lnTo>
                  <a:lnTo>
                    <a:pt x="9976" y="103242"/>
                  </a:lnTo>
                  <a:lnTo>
                    <a:pt x="19752" y="114865"/>
                  </a:lnTo>
                  <a:lnTo>
                    <a:pt x="3010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4719"/>
            <p:cNvSpPr/>
            <p:nvPr>
              <p:custDataLst>
                <p:tags r:id="rId112"/>
              </p:custDataLst>
            </p:nvPr>
          </p:nvSpPr>
          <p:spPr>
            <a:xfrm>
              <a:off x="6436470" y="1714500"/>
              <a:ext cx="104031" cy="89649"/>
            </a:xfrm>
            <a:custGeom>
              <a:avLst/>
              <a:gdLst/>
              <a:ahLst/>
              <a:cxnLst/>
              <a:rect l="0" t="0" r="0" b="0"/>
              <a:pathLst>
                <a:path w="104031" h="89649">
                  <a:moveTo>
                    <a:pt x="21480" y="0"/>
                  </a:moveTo>
                  <a:lnTo>
                    <a:pt x="21480" y="0"/>
                  </a:lnTo>
                  <a:lnTo>
                    <a:pt x="18109" y="0"/>
                  </a:lnTo>
                  <a:lnTo>
                    <a:pt x="17116" y="705"/>
                  </a:lnTo>
                  <a:lnTo>
                    <a:pt x="16454" y="1881"/>
                  </a:lnTo>
                  <a:lnTo>
                    <a:pt x="5870" y="27451"/>
                  </a:lnTo>
                  <a:lnTo>
                    <a:pt x="0" y="57522"/>
                  </a:lnTo>
                  <a:lnTo>
                    <a:pt x="880" y="73543"/>
                  </a:lnTo>
                  <a:lnTo>
                    <a:pt x="5503" y="83956"/>
                  </a:lnTo>
                  <a:lnTo>
                    <a:pt x="8712" y="87721"/>
                  </a:lnTo>
                  <a:lnTo>
                    <a:pt x="12968" y="89525"/>
                  </a:lnTo>
                  <a:lnTo>
                    <a:pt x="23341" y="89648"/>
                  </a:lnTo>
                  <a:lnTo>
                    <a:pt x="33127" y="83588"/>
                  </a:lnTo>
                  <a:lnTo>
                    <a:pt x="42178" y="72428"/>
                  </a:lnTo>
                  <a:lnTo>
                    <a:pt x="54502" y="47017"/>
                  </a:lnTo>
                  <a:lnTo>
                    <a:pt x="64286" y="17776"/>
                  </a:lnTo>
                  <a:lnTo>
                    <a:pt x="64128" y="17495"/>
                  </a:lnTo>
                  <a:lnTo>
                    <a:pt x="62072" y="20946"/>
                  </a:lnTo>
                  <a:lnTo>
                    <a:pt x="56948" y="40935"/>
                  </a:lnTo>
                  <a:lnTo>
                    <a:pt x="57703" y="65830"/>
                  </a:lnTo>
                  <a:lnTo>
                    <a:pt x="62395" y="84338"/>
                  </a:lnTo>
                  <a:lnTo>
                    <a:pt x="65690" y="87269"/>
                  </a:lnTo>
                  <a:lnTo>
                    <a:pt x="70003" y="88519"/>
                  </a:lnTo>
                  <a:lnTo>
                    <a:pt x="74995" y="88646"/>
                  </a:lnTo>
                  <a:lnTo>
                    <a:pt x="79029" y="87319"/>
                  </a:lnTo>
                  <a:lnTo>
                    <a:pt x="85392" y="82083"/>
                  </a:lnTo>
                  <a:lnTo>
                    <a:pt x="98885" y="58495"/>
                  </a:lnTo>
                  <a:lnTo>
                    <a:pt x="103353" y="37693"/>
                  </a:lnTo>
                  <a:lnTo>
                    <a:pt x="103829" y="30140"/>
                  </a:lnTo>
                  <a:lnTo>
                    <a:pt x="102060" y="25625"/>
                  </a:lnTo>
                  <a:lnTo>
                    <a:pt x="100599" y="23433"/>
                  </a:lnTo>
                  <a:lnTo>
                    <a:pt x="100333" y="21972"/>
                  </a:lnTo>
                  <a:lnTo>
                    <a:pt x="100859" y="20998"/>
                  </a:lnTo>
                  <a:lnTo>
                    <a:pt x="10403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4720"/>
            <p:cNvSpPr/>
            <p:nvPr>
              <p:custDataLst>
                <p:tags r:id="rId113"/>
              </p:custDataLst>
            </p:nvPr>
          </p:nvSpPr>
          <p:spPr>
            <a:xfrm>
              <a:off x="6321837" y="1637264"/>
              <a:ext cx="72614" cy="216937"/>
            </a:xfrm>
            <a:custGeom>
              <a:avLst/>
              <a:gdLst/>
              <a:ahLst/>
              <a:cxnLst/>
              <a:rect l="0" t="0" r="0" b="0"/>
              <a:pathLst>
                <a:path w="72614" h="216937">
                  <a:moveTo>
                    <a:pt x="47213" y="20086"/>
                  </a:moveTo>
                  <a:lnTo>
                    <a:pt x="47213" y="20086"/>
                  </a:lnTo>
                  <a:lnTo>
                    <a:pt x="47213" y="2409"/>
                  </a:lnTo>
                  <a:lnTo>
                    <a:pt x="45801" y="540"/>
                  </a:lnTo>
                  <a:lnTo>
                    <a:pt x="43450" y="0"/>
                  </a:lnTo>
                  <a:lnTo>
                    <a:pt x="40471" y="345"/>
                  </a:lnTo>
                  <a:lnTo>
                    <a:pt x="26165" y="21057"/>
                  </a:lnTo>
                  <a:lnTo>
                    <a:pt x="14575" y="48034"/>
                  </a:lnTo>
                  <a:lnTo>
                    <a:pt x="4485" y="79780"/>
                  </a:lnTo>
                  <a:lnTo>
                    <a:pt x="0" y="110352"/>
                  </a:lnTo>
                  <a:lnTo>
                    <a:pt x="1770" y="138521"/>
                  </a:lnTo>
                  <a:lnTo>
                    <a:pt x="7966" y="163035"/>
                  </a:lnTo>
                  <a:lnTo>
                    <a:pt x="23356" y="188030"/>
                  </a:lnTo>
                  <a:lnTo>
                    <a:pt x="35197" y="199620"/>
                  </a:lnTo>
                  <a:lnTo>
                    <a:pt x="72613" y="2169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4721"/>
            <p:cNvSpPr/>
            <p:nvPr>
              <p:custDataLst>
                <p:tags r:id="rId114"/>
              </p:custDataLst>
            </p:nvPr>
          </p:nvSpPr>
          <p:spPr>
            <a:xfrm>
              <a:off x="6159500" y="1727200"/>
              <a:ext cx="82132" cy="122800"/>
            </a:xfrm>
            <a:custGeom>
              <a:avLst/>
              <a:gdLst/>
              <a:ahLst/>
              <a:cxnLst/>
              <a:rect l="0" t="0" r="0" b="0"/>
              <a:pathLst>
                <a:path w="82132" h="122800">
                  <a:moveTo>
                    <a:pt x="38100" y="0"/>
                  </a:moveTo>
                  <a:lnTo>
                    <a:pt x="38100" y="0"/>
                  </a:lnTo>
                  <a:lnTo>
                    <a:pt x="34729" y="0"/>
                  </a:lnTo>
                  <a:lnTo>
                    <a:pt x="22519" y="6742"/>
                  </a:lnTo>
                  <a:lnTo>
                    <a:pt x="15182" y="15696"/>
                  </a:lnTo>
                  <a:lnTo>
                    <a:pt x="8967" y="28875"/>
                  </a:lnTo>
                  <a:lnTo>
                    <a:pt x="8094" y="31950"/>
                  </a:lnTo>
                  <a:lnTo>
                    <a:pt x="9630" y="34000"/>
                  </a:lnTo>
                  <a:lnTo>
                    <a:pt x="39760" y="40931"/>
                  </a:lnTo>
                  <a:lnTo>
                    <a:pt x="65481" y="46778"/>
                  </a:lnTo>
                  <a:lnTo>
                    <a:pt x="71876" y="50235"/>
                  </a:lnTo>
                  <a:lnTo>
                    <a:pt x="80864" y="59721"/>
                  </a:lnTo>
                  <a:lnTo>
                    <a:pt x="82131" y="65214"/>
                  </a:lnTo>
                  <a:lnTo>
                    <a:pt x="79777" y="76962"/>
                  </a:lnTo>
                  <a:lnTo>
                    <a:pt x="67147" y="98847"/>
                  </a:lnTo>
                  <a:lnTo>
                    <a:pt x="52185" y="109313"/>
                  </a:lnTo>
                  <a:lnTo>
                    <a:pt x="20578" y="121782"/>
                  </a:lnTo>
                  <a:lnTo>
                    <a:pt x="10792" y="122799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4722"/>
            <p:cNvSpPr/>
            <p:nvPr>
              <p:custDataLst>
                <p:tags r:id="rId115"/>
              </p:custDataLst>
            </p:nvPr>
          </p:nvSpPr>
          <p:spPr>
            <a:xfrm>
              <a:off x="6060187" y="1746250"/>
              <a:ext cx="61006" cy="66945"/>
            </a:xfrm>
            <a:custGeom>
              <a:avLst/>
              <a:gdLst/>
              <a:ahLst/>
              <a:cxnLst/>
              <a:rect l="0" t="0" r="0" b="0"/>
              <a:pathLst>
                <a:path w="61006" h="66945">
                  <a:moveTo>
                    <a:pt x="23113" y="0"/>
                  </a:moveTo>
                  <a:lnTo>
                    <a:pt x="23113" y="0"/>
                  </a:lnTo>
                  <a:lnTo>
                    <a:pt x="12974" y="11550"/>
                  </a:lnTo>
                  <a:lnTo>
                    <a:pt x="2862" y="31096"/>
                  </a:lnTo>
                  <a:lnTo>
                    <a:pt x="0" y="44159"/>
                  </a:lnTo>
                  <a:lnTo>
                    <a:pt x="612" y="55139"/>
                  </a:lnTo>
                  <a:lnTo>
                    <a:pt x="1762" y="60043"/>
                  </a:lnTo>
                  <a:lnTo>
                    <a:pt x="4646" y="63312"/>
                  </a:lnTo>
                  <a:lnTo>
                    <a:pt x="13494" y="66944"/>
                  </a:lnTo>
                  <a:lnTo>
                    <a:pt x="18817" y="65796"/>
                  </a:lnTo>
                  <a:lnTo>
                    <a:pt x="36421" y="54067"/>
                  </a:lnTo>
                  <a:lnTo>
                    <a:pt x="53632" y="37187"/>
                  </a:lnTo>
                  <a:lnTo>
                    <a:pt x="60901" y="24994"/>
                  </a:lnTo>
                  <a:lnTo>
                    <a:pt x="61005" y="19485"/>
                  </a:lnTo>
                  <a:lnTo>
                    <a:pt x="58957" y="14401"/>
                  </a:lnTo>
                  <a:lnTo>
                    <a:pt x="55476" y="9601"/>
                  </a:lnTo>
                  <a:lnTo>
                    <a:pt x="47845" y="4267"/>
                  </a:lnTo>
                  <a:lnTo>
                    <a:pt x="43834" y="2845"/>
                  </a:lnTo>
                  <a:lnTo>
                    <a:pt x="35615" y="3146"/>
                  </a:lnTo>
                  <a:lnTo>
                    <a:pt x="31447" y="4214"/>
                  </a:lnTo>
                  <a:lnTo>
                    <a:pt x="30082" y="5631"/>
                  </a:lnTo>
                  <a:lnTo>
                    <a:pt x="30582" y="7282"/>
                  </a:lnTo>
                  <a:lnTo>
                    <a:pt x="35813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4723"/>
            <p:cNvSpPr/>
            <p:nvPr>
              <p:custDataLst>
                <p:tags r:id="rId116"/>
              </p:custDataLst>
            </p:nvPr>
          </p:nvSpPr>
          <p:spPr>
            <a:xfrm>
              <a:off x="5908442" y="1718362"/>
              <a:ext cx="85959" cy="104451"/>
            </a:xfrm>
            <a:custGeom>
              <a:avLst/>
              <a:gdLst/>
              <a:ahLst/>
              <a:cxnLst/>
              <a:rect l="0" t="0" r="0" b="0"/>
              <a:pathLst>
                <a:path w="85959" h="104451">
                  <a:moveTo>
                    <a:pt x="85958" y="8838"/>
                  </a:moveTo>
                  <a:lnTo>
                    <a:pt x="85958" y="8838"/>
                  </a:lnTo>
                  <a:lnTo>
                    <a:pt x="64910" y="0"/>
                  </a:lnTo>
                  <a:lnTo>
                    <a:pt x="51439" y="1617"/>
                  </a:lnTo>
                  <a:lnTo>
                    <a:pt x="43895" y="4024"/>
                  </a:lnTo>
                  <a:lnTo>
                    <a:pt x="29869" y="17987"/>
                  </a:lnTo>
                  <a:lnTo>
                    <a:pt x="11954" y="45886"/>
                  </a:lnTo>
                  <a:lnTo>
                    <a:pt x="3679" y="62698"/>
                  </a:lnTo>
                  <a:lnTo>
                    <a:pt x="0" y="77226"/>
                  </a:lnTo>
                  <a:lnTo>
                    <a:pt x="1136" y="83358"/>
                  </a:lnTo>
                  <a:lnTo>
                    <a:pt x="8043" y="93934"/>
                  </a:lnTo>
                  <a:lnTo>
                    <a:pt x="20049" y="101456"/>
                  </a:lnTo>
                  <a:lnTo>
                    <a:pt x="27202" y="104450"/>
                  </a:lnTo>
                  <a:lnTo>
                    <a:pt x="48321" y="104014"/>
                  </a:lnTo>
                  <a:lnTo>
                    <a:pt x="85958" y="977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4724"/>
            <p:cNvSpPr/>
            <p:nvPr>
              <p:custDataLst>
                <p:tags r:id="rId117"/>
              </p:custDataLst>
            </p:nvPr>
          </p:nvSpPr>
          <p:spPr>
            <a:xfrm>
              <a:off x="5682915" y="1671533"/>
              <a:ext cx="120986" cy="169968"/>
            </a:xfrm>
            <a:custGeom>
              <a:avLst/>
              <a:gdLst/>
              <a:ahLst/>
              <a:cxnLst/>
              <a:rect l="0" t="0" r="0" b="0"/>
              <a:pathLst>
                <a:path w="120986" h="169968">
                  <a:moveTo>
                    <a:pt x="89235" y="23917"/>
                  </a:moveTo>
                  <a:lnTo>
                    <a:pt x="89235" y="23917"/>
                  </a:lnTo>
                  <a:lnTo>
                    <a:pt x="84166" y="18142"/>
                  </a:lnTo>
                  <a:lnTo>
                    <a:pt x="80397" y="11708"/>
                  </a:lnTo>
                  <a:lnTo>
                    <a:pt x="72607" y="6026"/>
                  </a:lnTo>
                  <a:lnTo>
                    <a:pt x="58202" y="742"/>
                  </a:lnTo>
                  <a:lnTo>
                    <a:pt x="53729" y="0"/>
                  </a:lnTo>
                  <a:lnTo>
                    <a:pt x="41234" y="6702"/>
                  </a:lnTo>
                  <a:lnTo>
                    <a:pt x="26979" y="20499"/>
                  </a:lnTo>
                  <a:lnTo>
                    <a:pt x="13588" y="40742"/>
                  </a:lnTo>
                  <a:lnTo>
                    <a:pt x="4344" y="65732"/>
                  </a:lnTo>
                  <a:lnTo>
                    <a:pt x="0" y="92596"/>
                  </a:lnTo>
                  <a:lnTo>
                    <a:pt x="2774" y="118646"/>
                  </a:lnTo>
                  <a:lnTo>
                    <a:pt x="14354" y="138691"/>
                  </a:lnTo>
                  <a:lnTo>
                    <a:pt x="31966" y="153950"/>
                  </a:lnTo>
                  <a:lnTo>
                    <a:pt x="53904" y="165435"/>
                  </a:lnTo>
                  <a:lnTo>
                    <a:pt x="79646" y="169599"/>
                  </a:lnTo>
                  <a:lnTo>
                    <a:pt x="120985" y="169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4725"/>
            <p:cNvSpPr/>
            <p:nvPr>
              <p:custDataLst>
                <p:tags r:id="rId118"/>
              </p:custDataLst>
            </p:nvPr>
          </p:nvSpPr>
          <p:spPr>
            <a:xfrm>
              <a:off x="5454650" y="17653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1109" y="19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4726"/>
            <p:cNvSpPr/>
            <p:nvPr>
              <p:custDataLst>
                <p:tags r:id="rId119"/>
              </p:custDataLst>
            </p:nvPr>
          </p:nvSpPr>
          <p:spPr>
            <a:xfrm>
              <a:off x="5448300" y="1720850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0671" y="3144"/>
                  </a:lnTo>
                  <a:lnTo>
                    <a:pt x="35975" y="621"/>
                  </a:lnTo>
                  <a:lnTo>
                    <a:pt x="67444" y="12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4727"/>
            <p:cNvSpPr/>
            <p:nvPr>
              <p:custDataLst>
                <p:tags r:id="rId120"/>
              </p:custDataLst>
            </p:nvPr>
          </p:nvSpPr>
          <p:spPr>
            <a:xfrm>
              <a:off x="5264150" y="1657350"/>
              <a:ext cx="38224" cy="190501"/>
            </a:xfrm>
            <a:custGeom>
              <a:avLst/>
              <a:gdLst/>
              <a:ahLst/>
              <a:cxnLst/>
              <a:rect l="0" t="0" r="0" b="0"/>
              <a:pathLst>
                <a:path w="38224" h="190501">
                  <a:moveTo>
                    <a:pt x="0" y="0"/>
                  </a:moveTo>
                  <a:lnTo>
                    <a:pt x="0" y="0"/>
                  </a:lnTo>
                  <a:lnTo>
                    <a:pt x="12209" y="24419"/>
                  </a:lnTo>
                  <a:lnTo>
                    <a:pt x="27136" y="50901"/>
                  </a:lnTo>
                  <a:lnTo>
                    <a:pt x="38223" y="81090"/>
                  </a:lnTo>
                  <a:lnTo>
                    <a:pt x="37919" y="101892"/>
                  </a:lnTo>
                  <a:lnTo>
                    <a:pt x="31697" y="133436"/>
                  </a:lnTo>
                  <a:lnTo>
                    <a:pt x="23502" y="163244"/>
                  </a:lnTo>
                  <a:lnTo>
                    <a:pt x="16796" y="178386"/>
                  </a:lnTo>
                  <a:lnTo>
                    <a:pt x="635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4728"/>
            <p:cNvSpPr/>
            <p:nvPr>
              <p:custDataLst>
                <p:tags r:id="rId121"/>
              </p:custDataLst>
            </p:nvPr>
          </p:nvSpPr>
          <p:spPr>
            <a:xfrm>
              <a:off x="5156200" y="1758950"/>
              <a:ext cx="76201" cy="11233"/>
            </a:xfrm>
            <a:custGeom>
              <a:avLst/>
              <a:gdLst/>
              <a:ahLst/>
              <a:cxnLst/>
              <a:rect l="0" t="0" r="0" b="0"/>
              <a:pathLst>
                <a:path w="76201" h="1123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4" y="6907"/>
                  </a:lnTo>
                  <a:lnTo>
                    <a:pt x="15914" y="10125"/>
                  </a:lnTo>
                  <a:lnTo>
                    <a:pt x="38268" y="11232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729"/>
            <p:cNvSpPr/>
            <p:nvPr>
              <p:custDataLst>
                <p:tags r:id="rId122"/>
              </p:custDataLst>
            </p:nvPr>
          </p:nvSpPr>
          <p:spPr>
            <a:xfrm>
              <a:off x="5183780" y="1676400"/>
              <a:ext cx="42271" cy="146797"/>
            </a:xfrm>
            <a:custGeom>
              <a:avLst/>
              <a:gdLst/>
              <a:ahLst/>
              <a:cxnLst/>
              <a:rect l="0" t="0" r="0" b="0"/>
              <a:pathLst>
                <a:path w="42271" h="146797">
                  <a:moveTo>
                    <a:pt x="16870" y="0"/>
                  </a:moveTo>
                  <a:lnTo>
                    <a:pt x="16870" y="0"/>
                  </a:lnTo>
                  <a:lnTo>
                    <a:pt x="17576" y="6481"/>
                  </a:lnTo>
                  <a:lnTo>
                    <a:pt x="20241" y="15580"/>
                  </a:lnTo>
                  <a:lnTo>
                    <a:pt x="15595" y="39345"/>
                  </a:lnTo>
                  <a:lnTo>
                    <a:pt x="9012" y="60526"/>
                  </a:lnTo>
                  <a:lnTo>
                    <a:pt x="2794" y="83345"/>
                  </a:lnTo>
                  <a:lnTo>
                    <a:pt x="0" y="114614"/>
                  </a:lnTo>
                  <a:lnTo>
                    <a:pt x="1846" y="130667"/>
                  </a:lnTo>
                  <a:lnTo>
                    <a:pt x="6900" y="141095"/>
                  </a:lnTo>
                  <a:lnTo>
                    <a:pt x="10223" y="144863"/>
                  </a:lnTo>
                  <a:lnTo>
                    <a:pt x="13850" y="146670"/>
                  </a:lnTo>
                  <a:lnTo>
                    <a:pt x="21643" y="146796"/>
                  </a:lnTo>
                  <a:lnTo>
                    <a:pt x="4227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730"/>
            <p:cNvSpPr/>
            <p:nvPr>
              <p:custDataLst>
                <p:tags r:id="rId123"/>
              </p:custDataLst>
            </p:nvPr>
          </p:nvSpPr>
          <p:spPr>
            <a:xfrm>
              <a:off x="5046665" y="1633850"/>
              <a:ext cx="65086" cy="221378"/>
            </a:xfrm>
            <a:custGeom>
              <a:avLst/>
              <a:gdLst/>
              <a:ahLst/>
              <a:cxnLst/>
              <a:rect l="0" t="0" r="0" b="0"/>
              <a:pathLst>
                <a:path w="65086" h="221378">
                  <a:moveTo>
                    <a:pt x="39685" y="42550"/>
                  </a:moveTo>
                  <a:lnTo>
                    <a:pt x="39685" y="42550"/>
                  </a:lnTo>
                  <a:lnTo>
                    <a:pt x="44711" y="21828"/>
                  </a:lnTo>
                  <a:lnTo>
                    <a:pt x="45957" y="0"/>
                  </a:lnTo>
                  <a:lnTo>
                    <a:pt x="35354" y="28480"/>
                  </a:lnTo>
                  <a:lnTo>
                    <a:pt x="25060" y="56758"/>
                  </a:lnTo>
                  <a:lnTo>
                    <a:pt x="19352" y="73188"/>
                  </a:lnTo>
                  <a:lnTo>
                    <a:pt x="13430" y="90492"/>
                  </a:lnTo>
                  <a:lnTo>
                    <a:pt x="8776" y="106967"/>
                  </a:lnTo>
                  <a:lnTo>
                    <a:pt x="1724" y="138443"/>
                  </a:lnTo>
                  <a:lnTo>
                    <a:pt x="0" y="165132"/>
                  </a:lnTo>
                  <a:lnTo>
                    <a:pt x="2292" y="187342"/>
                  </a:lnTo>
                  <a:lnTo>
                    <a:pt x="8014" y="204269"/>
                  </a:lnTo>
                  <a:lnTo>
                    <a:pt x="12927" y="210335"/>
                  </a:lnTo>
                  <a:lnTo>
                    <a:pt x="25911" y="218956"/>
                  </a:lnTo>
                  <a:lnTo>
                    <a:pt x="41089" y="221377"/>
                  </a:lnTo>
                  <a:lnTo>
                    <a:pt x="65085" y="22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4731"/>
            <p:cNvSpPr/>
            <p:nvPr>
              <p:custDataLst>
                <p:tags r:id="rId124"/>
              </p:custDataLst>
            </p:nvPr>
          </p:nvSpPr>
          <p:spPr>
            <a:xfrm>
              <a:off x="4864361" y="1717780"/>
              <a:ext cx="88640" cy="136421"/>
            </a:xfrm>
            <a:custGeom>
              <a:avLst/>
              <a:gdLst/>
              <a:ahLst/>
              <a:cxnLst/>
              <a:rect l="0" t="0" r="0" b="0"/>
              <a:pathLst>
                <a:path w="88640" h="136421">
                  <a:moveTo>
                    <a:pt x="6089" y="9420"/>
                  </a:moveTo>
                  <a:lnTo>
                    <a:pt x="6089" y="9420"/>
                  </a:lnTo>
                  <a:lnTo>
                    <a:pt x="2718" y="6049"/>
                  </a:lnTo>
                  <a:lnTo>
                    <a:pt x="1063" y="2512"/>
                  </a:lnTo>
                  <a:lnTo>
                    <a:pt x="622" y="582"/>
                  </a:lnTo>
                  <a:lnTo>
                    <a:pt x="327" y="0"/>
                  </a:lnTo>
                  <a:lnTo>
                    <a:pt x="131" y="318"/>
                  </a:lnTo>
                  <a:lnTo>
                    <a:pt x="0" y="1235"/>
                  </a:lnTo>
                  <a:lnTo>
                    <a:pt x="9930" y="27350"/>
                  </a:lnTo>
                  <a:lnTo>
                    <a:pt x="21416" y="52754"/>
                  </a:lnTo>
                  <a:lnTo>
                    <a:pt x="34462" y="80899"/>
                  </a:lnTo>
                  <a:lnTo>
                    <a:pt x="51420" y="102565"/>
                  </a:lnTo>
                  <a:lnTo>
                    <a:pt x="81226" y="132410"/>
                  </a:lnTo>
                  <a:lnTo>
                    <a:pt x="88639" y="136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4732"/>
            <p:cNvSpPr/>
            <p:nvPr>
              <p:custDataLst>
                <p:tags r:id="rId125"/>
              </p:custDataLst>
            </p:nvPr>
          </p:nvSpPr>
          <p:spPr>
            <a:xfrm>
              <a:off x="4841527" y="1672281"/>
              <a:ext cx="135109" cy="181920"/>
            </a:xfrm>
            <a:custGeom>
              <a:avLst/>
              <a:gdLst/>
              <a:ahLst/>
              <a:cxnLst/>
              <a:rect l="0" t="0" r="0" b="0"/>
              <a:pathLst>
                <a:path w="135109" h="181920">
                  <a:moveTo>
                    <a:pt x="124173" y="23169"/>
                  </a:moveTo>
                  <a:lnTo>
                    <a:pt x="124173" y="23169"/>
                  </a:lnTo>
                  <a:lnTo>
                    <a:pt x="124173" y="16427"/>
                  </a:lnTo>
                  <a:lnTo>
                    <a:pt x="127936" y="9354"/>
                  </a:lnTo>
                  <a:lnTo>
                    <a:pt x="135108" y="57"/>
                  </a:lnTo>
                  <a:lnTo>
                    <a:pt x="134991" y="0"/>
                  </a:lnTo>
                  <a:lnTo>
                    <a:pt x="132979" y="1818"/>
                  </a:lnTo>
                  <a:lnTo>
                    <a:pt x="117767" y="23663"/>
                  </a:lnTo>
                  <a:lnTo>
                    <a:pt x="99454" y="47142"/>
                  </a:lnTo>
                  <a:lnTo>
                    <a:pt x="77204" y="74746"/>
                  </a:lnTo>
                  <a:lnTo>
                    <a:pt x="53203" y="105829"/>
                  </a:lnTo>
                  <a:lnTo>
                    <a:pt x="34070" y="130933"/>
                  </a:lnTo>
                  <a:lnTo>
                    <a:pt x="13280" y="159051"/>
                  </a:lnTo>
                  <a:lnTo>
                    <a:pt x="355" y="177402"/>
                  </a:lnTo>
                  <a:lnTo>
                    <a:pt x="0" y="178908"/>
                  </a:lnTo>
                  <a:lnTo>
                    <a:pt x="469" y="179911"/>
                  </a:lnTo>
                  <a:lnTo>
                    <a:pt x="3523" y="1819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" name="SMARTInkShape-Group991"/>
          <p:cNvGrpSpPr/>
          <p:nvPr/>
        </p:nvGrpSpPr>
        <p:grpSpPr>
          <a:xfrm>
            <a:off x="6140450" y="1839921"/>
            <a:ext cx="374584" cy="306380"/>
            <a:chOff x="6140450" y="1839921"/>
            <a:chExt cx="374584" cy="306380"/>
          </a:xfrm>
        </p:grpSpPr>
        <p:sp>
          <p:nvSpPr>
            <p:cNvPr id="84" name="SMARTInkShape-4886"/>
            <p:cNvSpPr/>
            <p:nvPr>
              <p:custDataLst>
                <p:tags r:id="rId104"/>
              </p:custDataLst>
            </p:nvPr>
          </p:nvSpPr>
          <p:spPr>
            <a:xfrm>
              <a:off x="6273800" y="1839921"/>
              <a:ext cx="114301" cy="128403"/>
            </a:xfrm>
            <a:custGeom>
              <a:avLst/>
              <a:gdLst/>
              <a:ahLst/>
              <a:cxnLst/>
              <a:rect l="0" t="0" r="0" b="0"/>
              <a:pathLst>
                <a:path w="114301" h="128403">
                  <a:moveTo>
                    <a:pt x="0" y="39679"/>
                  </a:moveTo>
                  <a:lnTo>
                    <a:pt x="0" y="39679"/>
                  </a:lnTo>
                  <a:lnTo>
                    <a:pt x="5027" y="27746"/>
                  </a:lnTo>
                  <a:lnTo>
                    <a:pt x="5762" y="24497"/>
                  </a:lnTo>
                  <a:lnTo>
                    <a:pt x="5958" y="24619"/>
                  </a:lnTo>
                  <a:lnTo>
                    <a:pt x="9643" y="46739"/>
                  </a:lnTo>
                  <a:lnTo>
                    <a:pt x="11341" y="68217"/>
                  </a:lnTo>
                  <a:lnTo>
                    <a:pt x="13507" y="89757"/>
                  </a:lnTo>
                  <a:lnTo>
                    <a:pt x="24514" y="118951"/>
                  </a:lnTo>
                  <a:lnTo>
                    <a:pt x="26926" y="124277"/>
                  </a:lnTo>
                  <a:lnTo>
                    <a:pt x="29945" y="127122"/>
                  </a:lnTo>
                  <a:lnTo>
                    <a:pt x="33369" y="128313"/>
                  </a:lnTo>
                  <a:lnTo>
                    <a:pt x="37062" y="128402"/>
                  </a:lnTo>
                  <a:lnTo>
                    <a:pt x="40936" y="126344"/>
                  </a:lnTo>
                  <a:lnTo>
                    <a:pt x="49003" y="118414"/>
                  </a:lnTo>
                  <a:lnTo>
                    <a:pt x="61478" y="88564"/>
                  </a:lnTo>
                  <a:lnTo>
                    <a:pt x="68010" y="66110"/>
                  </a:lnTo>
                  <a:lnTo>
                    <a:pt x="75655" y="37397"/>
                  </a:lnTo>
                  <a:lnTo>
                    <a:pt x="83053" y="7890"/>
                  </a:lnTo>
                  <a:lnTo>
                    <a:pt x="88888" y="1326"/>
                  </a:lnTo>
                  <a:lnTo>
                    <a:pt x="93126" y="0"/>
                  </a:lnTo>
                  <a:lnTo>
                    <a:pt x="114300" y="15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4887"/>
            <p:cNvSpPr/>
            <p:nvPr>
              <p:custDataLst>
                <p:tags r:id="rId105"/>
              </p:custDataLst>
            </p:nvPr>
          </p:nvSpPr>
          <p:spPr>
            <a:xfrm>
              <a:off x="6140450" y="2065467"/>
              <a:ext cx="374584" cy="80834"/>
            </a:xfrm>
            <a:custGeom>
              <a:avLst/>
              <a:gdLst/>
              <a:ahLst/>
              <a:cxnLst/>
              <a:rect l="0" t="0" r="0" b="0"/>
              <a:pathLst>
                <a:path w="374584" h="80834">
                  <a:moveTo>
                    <a:pt x="0" y="68133"/>
                  </a:moveTo>
                  <a:lnTo>
                    <a:pt x="0" y="68133"/>
                  </a:lnTo>
                  <a:lnTo>
                    <a:pt x="3371" y="71504"/>
                  </a:lnTo>
                  <a:lnTo>
                    <a:pt x="15580" y="76971"/>
                  </a:lnTo>
                  <a:lnTo>
                    <a:pt x="45855" y="80070"/>
                  </a:lnTo>
                  <a:lnTo>
                    <a:pt x="70004" y="80494"/>
                  </a:lnTo>
                  <a:lnTo>
                    <a:pt x="99082" y="80682"/>
                  </a:lnTo>
                  <a:lnTo>
                    <a:pt x="114738" y="80733"/>
                  </a:lnTo>
                  <a:lnTo>
                    <a:pt x="132231" y="80766"/>
                  </a:lnTo>
                  <a:lnTo>
                    <a:pt x="150948" y="80788"/>
                  </a:lnTo>
                  <a:lnTo>
                    <a:pt x="170482" y="80803"/>
                  </a:lnTo>
                  <a:lnTo>
                    <a:pt x="189149" y="80813"/>
                  </a:lnTo>
                  <a:lnTo>
                    <a:pt x="207238" y="80820"/>
                  </a:lnTo>
                  <a:lnTo>
                    <a:pt x="224942" y="80824"/>
                  </a:lnTo>
                  <a:lnTo>
                    <a:pt x="242389" y="80827"/>
                  </a:lnTo>
                  <a:lnTo>
                    <a:pt x="259665" y="80829"/>
                  </a:lnTo>
                  <a:lnTo>
                    <a:pt x="276827" y="80830"/>
                  </a:lnTo>
                  <a:lnTo>
                    <a:pt x="305302" y="80832"/>
                  </a:lnTo>
                  <a:lnTo>
                    <a:pt x="329012" y="80832"/>
                  </a:lnTo>
                  <a:lnTo>
                    <a:pt x="356110" y="80833"/>
                  </a:lnTo>
                  <a:lnTo>
                    <a:pt x="374424" y="80833"/>
                  </a:lnTo>
                  <a:lnTo>
                    <a:pt x="374583" y="77462"/>
                  </a:lnTo>
                  <a:lnTo>
                    <a:pt x="372738" y="73925"/>
                  </a:lnTo>
                  <a:lnTo>
                    <a:pt x="368861" y="70002"/>
                  </a:lnTo>
                  <a:lnTo>
                    <a:pt x="338922" y="51656"/>
                  </a:lnTo>
                  <a:lnTo>
                    <a:pt x="314440" y="35264"/>
                  </a:lnTo>
                  <a:lnTo>
                    <a:pt x="282961" y="18883"/>
                  </a:lnTo>
                  <a:lnTo>
                    <a:pt x="260521" y="10261"/>
                  </a:lnTo>
                  <a:lnTo>
                    <a:pt x="234138" y="2146"/>
                  </a:lnTo>
                  <a:lnTo>
                    <a:pt x="224477" y="0"/>
                  </a:lnTo>
                  <a:lnTo>
                    <a:pt x="221617" y="133"/>
                  </a:lnTo>
                  <a:lnTo>
                    <a:pt x="219712" y="927"/>
                  </a:lnTo>
                  <a:lnTo>
                    <a:pt x="215900" y="46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" name="SMARTInkShape-4665"/>
          <p:cNvSpPr/>
          <p:nvPr>
            <p:custDataLst>
              <p:tags r:id="rId4"/>
            </p:custDataLst>
          </p:nvPr>
        </p:nvSpPr>
        <p:spPr>
          <a:xfrm>
            <a:off x="4819650" y="3010860"/>
            <a:ext cx="38101" cy="68891"/>
          </a:xfrm>
          <a:custGeom>
            <a:avLst/>
            <a:gdLst/>
            <a:ahLst/>
            <a:cxnLst/>
            <a:rect l="0" t="0" r="0" b="0"/>
            <a:pathLst>
              <a:path w="38101" h="68891">
                <a:moveTo>
                  <a:pt x="0" y="11740"/>
                </a:moveTo>
                <a:lnTo>
                  <a:pt x="0" y="11740"/>
                </a:lnTo>
                <a:lnTo>
                  <a:pt x="0" y="8369"/>
                </a:lnTo>
                <a:lnTo>
                  <a:pt x="705" y="7376"/>
                </a:lnTo>
                <a:lnTo>
                  <a:pt x="1882" y="6714"/>
                </a:lnTo>
                <a:lnTo>
                  <a:pt x="3371" y="6273"/>
                </a:lnTo>
                <a:lnTo>
                  <a:pt x="4364" y="5273"/>
                </a:lnTo>
                <a:lnTo>
                  <a:pt x="6089" y="0"/>
                </a:lnTo>
                <a:lnTo>
                  <a:pt x="13255" y="31015"/>
                </a:lnTo>
                <a:lnTo>
                  <a:pt x="27549" y="57066"/>
                </a:lnTo>
                <a:lnTo>
                  <a:pt x="31764" y="60107"/>
                </a:lnTo>
                <a:lnTo>
                  <a:pt x="33876" y="60918"/>
                </a:lnTo>
                <a:lnTo>
                  <a:pt x="34579" y="62164"/>
                </a:lnTo>
                <a:lnTo>
                  <a:pt x="34341" y="63701"/>
                </a:lnTo>
                <a:lnTo>
                  <a:pt x="33478" y="65431"/>
                </a:lnTo>
                <a:lnTo>
                  <a:pt x="33607" y="66584"/>
                </a:lnTo>
                <a:lnTo>
                  <a:pt x="34399" y="67352"/>
                </a:lnTo>
                <a:lnTo>
                  <a:pt x="38100" y="688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7" name="SMARTInkShape-Group942"/>
          <p:cNvGrpSpPr/>
          <p:nvPr/>
        </p:nvGrpSpPr>
        <p:grpSpPr>
          <a:xfrm>
            <a:off x="6185601" y="2837262"/>
            <a:ext cx="1324259" cy="284843"/>
            <a:chOff x="6185601" y="2837262"/>
            <a:chExt cx="1324259" cy="284843"/>
          </a:xfrm>
        </p:grpSpPr>
        <p:sp>
          <p:nvSpPr>
            <p:cNvPr id="88" name="SMARTInkShape-4666"/>
            <p:cNvSpPr/>
            <p:nvPr>
              <p:custDataLst>
                <p:tags r:id="rId93"/>
              </p:custDataLst>
            </p:nvPr>
          </p:nvSpPr>
          <p:spPr>
            <a:xfrm>
              <a:off x="7429761" y="2845944"/>
              <a:ext cx="80099" cy="265557"/>
            </a:xfrm>
            <a:custGeom>
              <a:avLst/>
              <a:gdLst/>
              <a:ahLst/>
              <a:cxnLst/>
              <a:rect l="0" t="0" r="0" b="0"/>
              <a:pathLst>
                <a:path w="80099" h="265557">
                  <a:moveTo>
                    <a:pt x="6089" y="11556"/>
                  </a:moveTo>
                  <a:lnTo>
                    <a:pt x="6089" y="11556"/>
                  </a:lnTo>
                  <a:lnTo>
                    <a:pt x="2718" y="8185"/>
                  </a:lnTo>
                  <a:lnTo>
                    <a:pt x="1063" y="4649"/>
                  </a:lnTo>
                  <a:lnTo>
                    <a:pt x="0" y="0"/>
                  </a:lnTo>
                  <a:lnTo>
                    <a:pt x="6977" y="15702"/>
                  </a:lnTo>
                  <a:lnTo>
                    <a:pt x="26499" y="42966"/>
                  </a:lnTo>
                  <a:lnTo>
                    <a:pt x="44558" y="68085"/>
                  </a:lnTo>
                  <a:lnTo>
                    <a:pt x="62462" y="95711"/>
                  </a:lnTo>
                  <a:lnTo>
                    <a:pt x="76299" y="123747"/>
                  </a:lnTo>
                  <a:lnTo>
                    <a:pt x="80098" y="150319"/>
                  </a:lnTo>
                  <a:lnTo>
                    <a:pt x="73789" y="176239"/>
                  </a:lnTo>
                  <a:lnTo>
                    <a:pt x="62283" y="200460"/>
                  </a:lnTo>
                  <a:lnTo>
                    <a:pt x="45317" y="228551"/>
                  </a:lnTo>
                  <a:lnTo>
                    <a:pt x="29137" y="255606"/>
                  </a:lnTo>
                  <a:lnTo>
                    <a:pt x="29215" y="258217"/>
                  </a:lnTo>
                  <a:lnTo>
                    <a:pt x="31489" y="265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4667"/>
            <p:cNvSpPr/>
            <p:nvPr>
              <p:custDataLst>
                <p:tags r:id="rId94"/>
              </p:custDataLst>
            </p:nvPr>
          </p:nvSpPr>
          <p:spPr>
            <a:xfrm>
              <a:off x="7163137" y="2916053"/>
              <a:ext cx="187167" cy="206052"/>
            </a:xfrm>
            <a:custGeom>
              <a:avLst/>
              <a:gdLst/>
              <a:ahLst/>
              <a:cxnLst/>
              <a:rect l="0" t="0" r="0" b="0"/>
              <a:pathLst>
                <a:path w="187167" h="206052">
                  <a:moveTo>
                    <a:pt x="139363" y="62097"/>
                  </a:moveTo>
                  <a:lnTo>
                    <a:pt x="139363" y="62097"/>
                  </a:lnTo>
                  <a:lnTo>
                    <a:pt x="132621" y="58726"/>
                  </a:lnTo>
                  <a:lnTo>
                    <a:pt x="127430" y="51426"/>
                  </a:lnTo>
                  <a:lnTo>
                    <a:pt x="114977" y="26123"/>
                  </a:lnTo>
                  <a:lnTo>
                    <a:pt x="105241" y="16005"/>
                  </a:lnTo>
                  <a:lnTo>
                    <a:pt x="85979" y="6342"/>
                  </a:lnTo>
                  <a:lnTo>
                    <a:pt x="78373" y="3760"/>
                  </a:lnTo>
                  <a:lnTo>
                    <a:pt x="60516" y="4655"/>
                  </a:lnTo>
                  <a:lnTo>
                    <a:pt x="41526" y="11167"/>
                  </a:lnTo>
                  <a:lnTo>
                    <a:pt x="23678" y="23469"/>
                  </a:lnTo>
                  <a:lnTo>
                    <a:pt x="4505" y="49632"/>
                  </a:lnTo>
                  <a:lnTo>
                    <a:pt x="168" y="69492"/>
                  </a:lnTo>
                  <a:lnTo>
                    <a:pt x="0" y="79727"/>
                  </a:lnTo>
                  <a:lnTo>
                    <a:pt x="2710" y="88667"/>
                  </a:lnTo>
                  <a:lnTo>
                    <a:pt x="13247" y="104245"/>
                  </a:lnTo>
                  <a:lnTo>
                    <a:pt x="32982" y="112579"/>
                  </a:lnTo>
                  <a:lnTo>
                    <a:pt x="58921" y="114872"/>
                  </a:lnTo>
                  <a:lnTo>
                    <a:pt x="89265" y="111188"/>
                  </a:lnTo>
                  <a:lnTo>
                    <a:pt x="115921" y="102965"/>
                  </a:lnTo>
                  <a:lnTo>
                    <a:pt x="138822" y="92255"/>
                  </a:lnTo>
                  <a:lnTo>
                    <a:pt x="166171" y="73620"/>
                  </a:lnTo>
                  <a:lnTo>
                    <a:pt x="178559" y="58516"/>
                  </a:lnTo>
                  <a:lnTo>
                    <a:pt x="185006" y="44278"/>
                  </a:lnTo>
                  <a:lnTo>
                    <a:pt x="187166" y="31600"/>
                  </a:lnTo>
                  <a:lnTo>
                    <a:pt x="185773" y="21261"/>
                  </a:lnTo>
                  <a:lnTo>
                    <a:pt x="180921" y="13844"/>
                  </a:lnTo>
                  <a:lnTo>
                    <a:pt x="166308" y="3333"/>
                  </a:lnTo>
                  <a:lnTo>
                    <a:pt x="150639" y="0"/>
                  </a:lnTo>
                  <a:lnTo>
                    <a:pt x="132591" y="2384"/>
                  </a:lnTo>
                  <a:lnTo>
                    <a:pt x="110467" y="10929"/>
                  </a:lnTo>
                  <a:lnTo>
                    <a:pt x="98063" y="22187"/>
                  </a:lnTo>
                  <a:lnTo>
                    <a:pt x="92780" y="29140"/>
                  </a:lnTo>
                  <a:lnTo>
                    <a:pt x="86910" y="50036"/>
                  </a:lnTo>
                  <a:lnTo>
                    <a:pt x="86417" y="75081"/>
                  </a:lnTo>
                  <a:lnTo>
                    <a:pt x="93254" y="100323"/>
                  </a:lnTo>
                  <a:lnTo>
                    <a:pt x="101466" y="125653"/>
                  </a:lnTo>
                  <a:lnTo>
                    <a:pt x="109114" y="148905"/>
                  </a:lnTo>
                  <a:lnTo>
                    <a:pt x="117387" y="173896"/>
                  </a:lnTo>
                  <a:lnTo>
                    <a:pt x="126461" y="203433"/>
                  </a:lnTo>
                  <a:lnTo>
                    <a:pt x="127940" y="205004"/>
                  </a:lnTo>
                  <a:lnTo>
                    <a:pt x="129630" y="206051"/>
                  </a:lnTo>
                  <a:lnTo>
                    <a:pt x="132170" y="205339"/>
                  </a:lnTo>
                  <a:lnTo>
                    <a:pt x="145713" y="1954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4668"/>
            <p:cNvSpPr/>
            <p:nvPr>
              <p:custDataLst>
                <p:tags r:id="rId95"/>
              </p:custDataLst>
            </p:nvPr>
          </p:nvSpPr>
          <p:spPr>
            <a:xfrm>
              <a:off x="7061200" y="29718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526" y="1324"/>
                  </a:lnTo>
                  <a:lnTo>
                    <a:pt x="38724" y="26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4669"/>
            <p:cNvSpPr/>
            <p:nvPr>
              <p:custDataLst>
                <p:tags r:id="rId96"/>
              </p:custDataLst>
            </p:nvPr>
          </p:nvSpPr>
          <p:spPr>
            <a:xfrm>
              <a:off x="7092950" y="2921000"/>
              <a:ext cx="1" cy="88901"/>
            </a:xfrm>
            <a:custGeom>
              <a:avLst/>
              <a:gdLst/>
              <a:ahLst/>
              <a:cxnLst/>
              <a:rect l="0" t="0" r="0" b="0"/>
              <a:pathLst>
                <a:path w="1" h="88901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0" y="59891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670"/>
            <p:cNvSpPr/>
            <p:nvPr>
              <p:custDataLst>
                <p:tags r:id="rId97"/>
              </p:custDataLst>
            </p:nvPr>
          </p:nvSpPr>
          <p:spPr>
            <a:xfrm>
              <a:off x="6908800" y="296545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4671"/>
            <p:cNvSpPr/>
            <p:nvPr>
              <p:custDataLst>
                <p:tags r:id="rId98"/>
              </p:custDataLst>
            </p:nvPr>
          </p:nvSpPr>
          <p:spPr>
            <a:xfrm>
              <a:off x="6895748" y="2882900"/>
              <a:ext cx="70203" cy="156495"/>
            </a:xfrm>
            <a:custGeom>
              <a:avLst/>
              <a:gdLst/>
              <a:ahLst/>
              <a:cxnLst/>
              <a:rect l="0" t="0" r="0" b="0"/>
              <a:pathLst>
                <a:path w="70203" h="156495">
                  <a:moveTo>
                    <a:pt x="32102" y="0"/>
                  </a:moveTo>
                  <a:lnTo>
                    <a:pt x="32102" y="0"/>
                  </a:lnTo>
                  <a:lnTo>
                    <a:pt x="30220" y="30443"/>
                  </a:lnTo>
                  <a:lnTo>
                    <a:pt x="25622" y="50219"/>
                  </a:lnTo>
                  <a:lnTo>
                    <a:pt x="16522" y="75471"/>
                  </a:lnTo>
                  <a:lnTo>
                    <a:pt x="7304" y="99395"/>
                  </a:lnTo>
                  <a:lnTo>
                    <a:pt x="619" y="120375"/>
                  </a:lnTo>
                  <a:lnTo>
                    <a:pt x="0" y="136756"/>
                  </a:lnTo>
                  <a:lnTo>
                    <a:pt x="1529" y="142676"/>
                  </a:lnTo>
                  <a:lnTo>
                    <a:pt x="6990" y="151135"/>
                  </a:lnTo>
                  <a:lnTo>
                    <a:pt x="17883" y="155366"/>
                  </a:lnTo>
                  <a:lnTo>
                    <a:pt x="24740" y="156494"/>
                  </a:lnTo>
                  <a:lnTo>
                    <a:pt x="31427" y="155129"/>
                  </a:lnTo>
                  <a:lnTo>
                    <a:pt x="44502" y="147968"/>
                  </a:lnTo>
                  <a:lnTo>
                    <a:pt x="70202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4672"/>
            <p:cNvSpPr/>
            <p:nvPr>
              <p:custDataLst>
                <p:tags r:id="rId99"/>
              </p:custDataLst>
            </p:nvPr>
          </p:nvSpPr>
          <p:spPr>
            <a:xfrm>
              <a:off x="6712835" y="2940050"/>
              <a:ext cx="126116" cy="89027"/>
            </a:xfrm>
            <a:custGeom>
              <a:avLst/>
              <a:gdLst/>
              <a:ahLst/>
              <a:cxnLst/>
              <a:rect l="0" t="0" r="0" b="0"/>
              <a:pathLst>
                <a:path w="126116" h="89027">
                  <a:moveTo>
                    <a:pt x="30865" y="0"/>
                  </a:moveTo>
                  <a:lnTo>
                    <a:pt x="30865" y="0"/>
                  </a:lnTo>
                  <a:lnTo>
                    <a:pt x="27494" y="3371"/>
                  </a:lnTo>
                  <a:lnTo>
                    <a:pt x="14237" y="28561"/>
                  </a:lnTo>
                  <a:lnTo>
                    <a:pt x="5836" y="43738"/>
                  </a:lnTo>
                  <a:lnTo>
                    <a:pt x="442" y="72715"/>
                  </a:lnTo>
                  <a:lnTo>
                    <a:pt x="0" y="78110"/>
                  </a:lnTo>
                  <a:lnTo>
                    <a:pt x="1116" y="81706"/>
                  </a:lnTo>
                  <a:lnTo>
                    <a:pt x="3271" y="84104"/>
                  </a:lnTo>
                  <a:lnTo>
                    <a:pt x="6119" y="85703"/>
                  </a:lnTo>
                  <a:lnTo>
                    <a:pt x="9428" y="86063"/>
                  </a:lnTo>
                  <a:lnTo>
                    <a:pt x="16869" y="84582"/>
                  </a:lnTo>
                  <a:lnTo>
                    <a:pt x="32363" y="69668"/>
                  </a:lnTo>
                  <a:lnTo>
                    <a:pt x="50358" y="44004"/>
                  </a:lnTo>
                  <a:lnTo>
                    <a:pt x="67006" y="16099"/>
                  </a:lnTo>
                  <a:lnTo>
                    <a:pt x="61800" y="42659"/>
                  </a:lnTo>
                  <a:lnTo>
                    <a:pt x="59431" y="59882"/>
                  </a:lnTo>
                  <a:lnTo>
                    <a:pt x="60730" y="74592"/>
                  </a:lnTo>
                  <a:lnTo>
                    <a:pt x="63475" y="80067"/>
                  </a:lnTo>
                  <a:lnTo>
                    <a:pt x="72169" y="88031"/>
                  </a:lnTo>
                  <a:lnTo>
                    <a:pt x="77451" y="89026"/>
                  </a:lnTo>
                  <a:lnTo>
                    <a:pt x="88965" y="86369"/>
                  </a:lnTo>
                  <a:lnTo>
                    <a:pt x="107346" y="73569"/>
                  </a:lnTo>
                  <a:lnTo>
                    <a:pt x="114245" y="62330"/>
                  </a:lnTo>
                  <a:lnTo>
                    <a:pt x="119743" y="32302"/>
                  </a:lnTo>
                  <a:lnTo>
                    <a:pt x="12611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4673"/>
            <p:cNvSpPr/>
            <p:nvPr>
              <p:custDataLst>
                <p:tags r:id="rId100"/>
              </p:custDataLst>
            </p:nvPr>
          </p:nvSpPr>
          <p:spPr>
            <a:xfrm>
              <a:off x="6602817" y="2837262"/>
              <a:ext cx="77384" cy="218576"/>
            </a:xfrm>
            <a:custGeom>
              <a:avLst/>
              <a:gdLst/>
              <a:ahLst/>
              <a:cxnLst/>
              <a:rect l="0" t="0" r="0" b="0"/>
              <a:pathLst>
                <a:path w="77384" h="218576">
                  <a:moveTo>
                    <a:pt x="58333" y="20238"/>
                  </a:moveTo>
                  <a:lnTo>
                    <a:pt x="58333" y="20238"/>
                  </a:lnTo>
                  <a:lnTo>
                    <a:pt x="57628" y="6440"/>
                  </a:lnTo>
                  <a:lnTo>
                    <a:pt x="54962" y="465"/>
                  </a:lnTo>
                  <a:lnTo>
                    <a:pt x="53264" y="0"/>
                  </a:lnTo>
                  <a:lnTo>
                    <a:pt x="51426" y="1102"/>
                  </a:lnTo>
                  <a:lnTo>
                    <a:pt x="49495" y="3247"/>
                  </a:lnTo>
                  <a:lnTo>
                    <a:pt x="36665" y="33234"/>
                  </a:lnTo>
                  <a:lnTo>
                    <a:pt x="30482" y="48658"/>
                  </a:lnTo>
                  <a:lnTo>
                    <a:pt x="23537" y="65996"/>
                  </a:lnTo>
                  <a:lnTo>
                    <a:pt x="16086" y="84610"/>
                  </a:lnTo>
                  <a:lnTo>
                    <a:pt x="10413" y="102664"/>
                  </a:lnTo>
                  <a:lnTo>
                    <a:pt x="5925" y="120344"/>
                  </a:lnTo>
                  <a:lnTo>
                    <a:pt x="2228" y="137775"/>
                  </a:lnTo>
                  <a:lnTo>
                    <a:pt x="0" y="166551"/>
                  </a:lnTo>
                  <a:lnTo>
                    <a:pt x="2774" y="189688"/>
                  </a:lnTo>
                  <a:lnTo>
                    <a:pt x="11062" y="207027"/>
                  </a:lnTo>
                  <a:lnTo>
                    <a:pt x="17647" y="212497"/>
                  </a:lnTo>
                  <a:lnTo>
                    <a:pt x="34371" y="218575"/>
                  </a:lnTo>
                  <a:lnTo>
                    <a:pt x="51681" y="217514"/>
                  </a:lnTo>
                  <a:lnTo>
                    <a:pt x="77383" y="2107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4674"/>
            <p:cNvSpPr/>
            <p:nvPr>
              <p:custDataLst>
                <p:tags r:id="rId101"/>
              </p:custDataLst>
            </p:nvPr>
          </p:nvSpPr>
          <p:spPr>
            <a:xfrm>
              <a:off x="6457950" y="2919032"/>
              <a:ext cx="86581" cy="142551"/>
            </a:xfrm>
            <a:custGeom>
              <a:avLst/>
              <a:gdLst/>
              <a:ahLst/>
              <a:cxnLst/>
              <a:rect l="0" t="0" r="0" b="0"/>
              <a:pathLst>
                <a:path w="86581" h="142551">
                  <a:moveTo>
                    <a:pt x="6350" y="21018"/>
                  </a:moveTo>
                  <a:lnTo>
                    <a:pt x="6350" y="21018"/>
                  </a:lnTo>
                  <a:lnTo>
                    <a:pt x="21530" y="75"/>
                  </a:lnTo>
                  <a:lnTo>
                    <a:pt x="21410" y="0"/>
                  </a:lnTo>
                  <a:lnTo>
                    <a:pt x="20623" y="656"/>
                  </a:lnTo>
                  <a:lnTo>
                    <a:pt x="4882" y="24997"/>
                  </a:lnTo>
                  <a:lnTo>
                    <a:pt x="3959" y="29315"/>
                  </a:lnTo>
                  <a:lnTo>
                    <a:pt x="4818" y="37876"/>
                  </a:lnTo>
                  <a:lnTo>
                    <a:pt x="7445" y="41429"/>
                  </a:lnTo>
                  <a:lnTo>
                    <a:pt x="16009" y="47258"/>
                  </a:lnTo>
                  <a:lnTo>
                    <a:pt x="39473" y="54506"/>
                  </a:lnTo>
                  <a:lnTo>
                    <a:pt x="65396" y="64493"/>
                  </a:lnTo>
                  <a:lnTo>
                    <a:pt x="84209" y="76389"/>
                  </a:lnTo>
                  <a:lnTo>
                    <a:pt x="86478" y="81216"/>
                  </a:lnTo>
                  <a:lnTo>
                    <a:pt x="86580" y="86550"/>
                  </a:lnTo>
                  <a:lnTo>
                    <a:pt x="85237" y="92223"/>
                  </a:lnTo>
                  <a:lnTo>
                    <a:pt x="66491" y="113690"/>
                  </a:lnTo>
                  <a:lnTo>
                    <a:pt x="38594" y="131183"/>
                  </a:lnTo>
                  <a:lnTo>
                    <a:pt x="18099" y="141932"/>
                  </a:lnTo>
                  <a:lnTo>
                    <a:pt x="13477" y="142550"/>
                  </a:lnTo>
                  <a:lnTo>
                    <a:pt x="9690" y="141550"/>
                  </a:lnTo>
                  <a:lnTo>
                    <a:pt x="0" y="135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4675"/>
            <p:cNvSpPr/>
            <p:nvPr>
              <p:custDataLst>
                <p:tags r:id="rId102"/>
              </p:custDataLst>
            </p:nvPr>
          </p:nvSpPr>
          <p:spPr>
            <a:xfrm>
              <a:off x="6335110" y="2955160"/>
              <a:ext cx="66882" cy="87248"/>
            </a:xfrm>
            <a:custGeom>
              <a:avLst/>
              <a:gdLst/>
              <a:ahLst/>
              <a:cxnLst/>
              <a:rect l="0" t="0" r="0" b="0"/>
              <a:pathLst>
                <a:path w="66882" h="87248">
                  <a:moveTo>
                    <a:pt x="14890" y="10290"/>
                  </a:moveTo>
                  <a:lnTo>
                    <a:pt x="14890" y="10290"/>
                  </a:lnTo>
                  <a:lnTo>
                    <a:pt x="14890" y="6919"/>
                  </a:lnTo>
                  <a:lnTo>
                    <a:pt x="14185" y="5926"/>
                  </a:lnTo>
                  <a:lnTo>
                    <a:pt x="13008" y="5264"/>
                  </a:lnTo>
                  <a:lnTo>
                    <a:pt x="11519" y="4823"/>
                  </a:lnTo>
                  <a:lnTo>
                    <a:pt x="7983" y="11858"/>
                  </a:lnTo>
                  <a:lnTo>
                    <a:pt x="2025" y="35449"/>
                  </a:lnTo>
                  <a:lnTo>
                    <a:pt x="0" y="55338"/>
                  </a:lnTo>
                  <a:lnTo>
                    <a:pt x="3804" y="71234"/>
                  </a:lnTo>
                  <a:lnTo>
                    <a:pt x="12079" y="81591"/>
                  </a:lnTo>
                  <a:lnTo>
                    <a:pt x="17250" y="85341"/>
                  </a:lnTo>
                  <a:lnTo>
                    <a:pt x="22813" y="87135"/>
                  </a:lnTo>
                  <a:lnTo>
                    <a:pt x="34639" y="87247"/>
                  </a:lnTo>
                  <a:lnTo>
                    <a:pt x="46950" y="79301"/>
                  </a:lnTo>
                  <a:lnTo>
                    <a:pt x="53197" y="73230"/>
                  </a:lnTo>
                  <a:lnTo>
                    <a:pt x="62019" y="57078"/>
                  </a:lnTo>
                  <a:lnTo>
                    <a:pt x="66881" y="38846"/>
                  </a:lnTo>
                  <a:lnTo>
                    <a:pt x="66689" y="21335"/>
                  </a:lnTo>
                  <a:lnTo>
                    <a:pt x="63534" y="14831"/>
                  </a:lnTo>
                  <a:lnTo>
                    <a:pt x="52502" y="5723"/>
                  </a:lnTo>
                  <a:lnTo>
                    <a:pt x="37166" y="0"/>
                  </a:lnTo>
                  <a:lnTo>
                    <a:pt x="29965" y="543"/>
                  </a:lnTo>
                  <a:lnTo>
                    <a:pt x="27057" y="1675"/>
                  </a:lnTo>
                  <a:lnTo>
                    <a:pt x="26529" y="3135"/>
                  </a:lnTo>
                  <a:lnTo>
                    <a:pt x="27588" y="4815"/>
                  </a:lnTo>
                  <a:lnTo>
                    <a:pt x="33940" y="102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676"/>
            <p:cNvSpPr/>
            <p:nvPr>
              <p:custDataLst>
                <p:tags r:id="rId103"/>
              </p:custDataLst>
            </p:nvPr>
          </p:nvSpPr>
          <p:spPr>
            <a:xfrm>
              <a:off x="6185601" y="2894909"/>
              <a:ext cx="107250" cy="147957"/>
            </a:xfrm>
            <a:custGeom>
              <a:avLst/>
              <a:gdLst/>
              <a:ahLst/>
              <a:cxnLst/>
              <a:rect l="0" t="0" r="0" b="0"/>
              <a:pathLst>
                <a:path w="107250" h="147957">
                  <a:moveTo>
                    <a:pt x="107249" y="19741"/>
                  </a:moveTo>
                  <a:lnTo>
                    <a:pt x="107249" y="19741"/>
                  </a:lnTo>
                  <a:lnTo>
                    <a:pt x="106544" y="9602"/>
                  </a:lnTo>
                  <a:lnTo>
                    <a:pt x="103878" y="2065"/>
                  </a:lnTo>
                  <a:lnTo>
                    <a:pt x="100768" y="195"/>
                  </a:lnTo>
                  <a:lnTo>
                    <a:pt x="91668" y="0"/>
                  </a:lnTo>
                  <a:lnTo>
                    <a:pt x="67904" y="10599"/>
                  </a:lnTo>
                  <a:lnTo>
                    <a:pt x="38519" y="40629"/>
                  </a:lnTo>
                  <a:lnTo>
                    <a:pt x="21670" y="65008"/>
                  </a:lnTo>
                  <a:lnTo>
                    <a:pt x="8536" y="88543"/>
                  </a:lnTo>
                  <a:lnTo>
                    <a:pt x="347" y="108410"/>
                  </a:lnTo>
                  <a:lnTo>
                    <a:pt x="0" y="124766"/>
                  </a:lnTo>
                  <a:lnTo>
                    <a:pt x="1883" y="132091"/>
                  </a:lnTo>
                  <a:lnTo>
                    <a:pt x="7371" y="137680"/>
                  </a:lnTo>
                  <a:lnTo>
                    <a:pt x="24759" y="145771"/>
                  </a:lnTo>
                  <a:lnTo>
                    <a:pt x="42834" y="147956"/>
                  </a:lnTo>
                  <a:lnTo>
                    <a:pt x="70759" y="145220"/>
                  </a:lnTo>
                  <a:lnTo>
                    <a:pt x="100899" y="140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9" name="SMARTInkShape-4677"/>
          <p:cNvSpPr/>
          <p:nvPr>
            <p:custDataLst>
              <p:tags r:id="rId5"/>
            </p:custDataLst>
          </p:nvPr>
        </p:nvSpPr>
        <p:spPr>
          <a:xfrm>
            <a:off x="6007100" y="2873122"/>
            <a:ext cx="101601" cy="73207"/>
          </a:xfrm>
          <a:custGeom>
            <a:avLst/>
            <a:gdLst/>
            <a:ahLst/>
            <a:cxnLst/>
            <a:rect l="0" t="0" r="0" b="0"/>
            <a:pathLst>
              <a:path w="101601" h="73207">
                <a:moveTo>
                  <a:pt x="0" y="22478"/>
                </a:moveTo>
                <a:lnTo>
                  <a:pt x="0" y="22478"/>
                </a:lnTo>
                <a:lnTo>
                  <a:pt x="0" y="13018"/>
                </a:lnTo>
                <a:lnTo>
                  <a:pt x="3763" y="9337"/>
                </a:lnTo>
                <a:lnTo>
                  <a:pt x="10139" y="6054"/>
                </a:lnTo>
                <a:lnTo>
                  <a:pt x="38378" y="0"/>
                </a:lnTo>
                <a:lnTo>
                  <a:pt x="47866" y="1434"/>
                </a:lnTo>
                <a:lnTo>
                  <a:pt x="54905" y="6305"/>
                </a:lnTo>
                <a:lnTo>
                  <a:pt x="57770" y="9579"/>
                </a:lnTo>
                <a:lnTo>
                  <a:pt x="58975" y="13173"/>
                </a:lnTo>
                <a:lnTo>
                  <a:pt x="58431" y="20930"/>
                </a:lnTo>
                <a:lnTo>
                  <a:pt x="53956" y="29081"/>
                </a:lnTo>
                <a:lnTo>
                  <a:pt x="26444" y="59276"/>
                </a:lnTo>
                <a:lnTo>
                  <a:pt x="13504" y="72458"/>
                </a:lnTo>
                <a:lnTo>
                  <a:pt x="44753" y="73206"/>
                </a:lnTo>
                <a:lnTo>
                  <a:pt x="74274" y="68194"/>
                </a:lnTo>
                <a:lnTo>
                  <a:pt x="101600" y="6057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0" name="SMARTInkShape-Group944"/>
          <p:cNvGrpSpPr/>
          <p:nvPr/>
        </p:nvGrpSpPr>
        <p:grpSpPr>
          <a:xfrm>
            <a:off x="5556250" y="2896844"/>
            <a:ext cx="436953" cy="170877"/>
            <a:chOff x="5556250" y="2896844"/>
            <a:chExt cx="436953" cy="170877"/>
          </a:xfrm>
        </p:grpSpPr>
        <p:sp>
          <p:nvSpPr>
            <p:cNvPr id="101" name="SMARTInkShape-4678"/>
            <p:cNvSpPr/>
            <p:nvPr>
              <p:custDataLst>
                <p:tags r:id="rId90"/>
              </p:custDataLst>
            </p:nvPr>
          </p:nvSpPr>
          <p:spPr>
            <a:xfrm>
              <a:off x="5872714" y="2984500"/>
              <a:ext cx="120489" cy="70515"/>
            </a:xfrm>
            <a:custGeom>
              <a:avLst/>
              <a:gdLst/>
              <a:ahLst/>
              <a:cxnLst/>
              <a:rect l="0" t="0" r="0" b="0"/>
              <a:pathLst>
                <a:path w="120489" h="70515">
                  <a:moveTo>
                    <a:pt x="20086" y="0"/>
                  </a:moveTo>
                  <a:lnTo>
                    <a:pt x="20086" y="0"/>
                  </a:lnTo>
                  <a:lnTo>
                    <a:pt x="2410" y="29886"/>
                  </a:lnTo>
                  <a:lnTo>
                    <a:pt x="0" y="43621"/>
                  </a:lnTo>
                  <a:lnTo>
                    <a:pt x="1282" y="55371"/>
                  </a:lnTo>
                  <a:lnTo>
                    <a:pt x="4202" y="62944"/>
                  </a:lnTo>
                  <a:lnTo>
                    <a:pt x="7380" y="64541"/>
                  </a:lnTo>
                  <a:lnTo>
                    <a:pt x="16556" y="64433"/>
                  </a:lnTo>
                  <a:lnTo>
                    <a:pt x="25807" y="58270"/>
                  </a:lnTo>
                  <a:lnTo>
                    <a:pt x="49291" y="28857"/>
                  </a:lnTo>
                  <a:lnTo>
                    <a:pt x="50139" y="28410"/>
                  </a:lnTo>
                  <a:lnTo>
                    <a:pt x="50705" y="28818"/>
                  </a:lnTo>
                  <a:lnTo>
                    <a:pt x="51082" y="29795"/>
                  </a:lnTo>
                  <a:lnTo>
                    <a:pt x="51612" y="41284"/>
                  </a:lnTo>
                  <a:lnTo>
                    <a:pt x="53803" y="45867"/>
                  </a:lnTo>
                  <a:lnTo>
                    <a:pt x="74960" y="67641"/>
                  </a:lnTo>
                  <a:lnTo>
                    <a:pt x="78541" y="69789"/>
                  </a:lnTo>
                  <a:lnTo>
                    <a:pt x="81634" y="70514"/>
                  </a:lnTo>
                  <a:lnTo>
                    <a:pt x="98409" y="66610"/>
                  </a:lnTo>
                  <a:lnTo>
                    <a:pt x="112594" y="57679"/>
                  </a:lnTo>
                  <a:lnTo>
                    <a:pt x="117645" y="50095"/>
                  </a:lnTo>
                  <a:lnTo>
                    <a:pt x="120488" y="37891"/>
                  </a:lnTo>
                  <a:lnTo>
                    <a:pt x="120448" y="30246"/>
                  </a:lnTo>
                  <a:lnTo>
                    <a:pt x="115336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4679"/>
            <p:cNvSpPr/>
            <p:nvPr>
              <p:custDataLst>
                <p:tags r:id="rId91"/>
              </p:custDataLst>
            </p:nvPr>
          </p:nvSpPr>
          <p:spPr>
            <a:xfrm>
              <a:off x="5705139" y="2896844"/>
              <a:ext cx="117812" cy="170877"/>
            </a:xfrm>
            <a:custGeom>
              <a:avLst/>
              <a:gdLst/>
              <a:ahLst/>
              <a:cxnLst/>
              <a:rect l="0" t="0" r="0" b="0"/>
              <a:pathLst>
                <a:path w="117812" h="170877">
                  <a:moveTo>
                    <a:pt x="86061" y="24156"/>
                  </a:moveTo>
                  <a:lnTo>
                    <a:pt x="86061" y="24156"/>
                  </a:lnTo>
                  <a:lnTo>
                    <a:pt x="86061" y="20785"/>
                  </a:lnTo>
                  <a:lnTo>
                    <a:pt x="82298" y="17248"/>
                  </a:lnTo>
                  <a:lnTo>
                    <a:pt x="62173" y="1556"/>
                  </a:lnTo>
                  <a:lnTo>
                    <a:pt x="55218" y="0"/>
                  </a:lnTo>
                  <a:lnTo>
                    <a:pt x="45542" y="6835"/>
                  </a:lnTo>
                  <a:lnTo>
                    <a:pt x="34186" y="21396"/>
                  </a:lnTo>
                  <a:lnTo>
                    <a:pt x="22084" y="44332"/>
                  </a:lnTo>
                  <a:lnTo>
                    <a:pt x="11531" y="70988"/>
                  </a:lnTo>
                  <a:lnTo>
                    <a:pt x="3547" y="97887"/>
                  </a:lnTo>
                  <a:lnTo>
                    <a:pt x="0" y="121601"/>
                  </a:lnTo>
                  <a:lnTo>
                    <a:pt x="4744" y="151415"/>
                  </a:lnTo>
                  <a:lnTo>
                    <a:pt x="10683" y="158384"/>
                  </a:lnTo>
                  <a:lnTo>
                    <a:pt x="28570" y="168009"/>
                  </a:lnTo>
                  <a:lnTo>
                    <a:pt x="48750" y="170876"/>
                  </a:lnTo>
                  <a:lnTo>
                    <a:pt x="70184" y="169093"/>
                  </a:lnTo>
                  <a:lnTo>
                    <a:pt x="101817" y="161566"/>
                  </a:lnTo>
                  <a:lnTo>
                    <a:pt x="117811" y="157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4680"/>
            <p:cNvSpPr/>
            <p:nvPr>
              <p:custDataLst>
                <p:tags r:id="rId92"/>
              </p:custDataLst>
            </p:nvPr>
          </p:nvSpPr>
          <p:spPr>
            <a:xfrm>
              <a:off x="5556250" y="29908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8143" y="564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945"/>
          <p:cNvGrpSpPr/>
          <p:nvPr/>
        </p:nvGrpSpPr>
        <p:grpSpPr>
          <a:xfrm>
            <a:off x="4730750" y="2816029"/>
            <a:ext cx="666751" cy="365322"/>
            <a:chOff x="4730750" y="2816029"/>
            <a:chExt cx="666751" cy="365322"/>
          </a:xfrm>
        </p:grpSpPr>
        <p:sp>
          <p:nvSpPr>
            <p:cNvPr id="105" name="SMARTInkShape-4681"/>
            <p:cNvSpPr/>
            <p:nvPr>
              <p:custDataLst>
                <p:tags r:id="rId80"/>
              </p:custDataLst>
            </p:nvPr>
          </p:nvSpPr>
          <p:spPr>
            <a:xfrm>
              <a:off x="5334000" y="29781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9886" y="297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4682"/>
            <p:cNvSpPr/>
            <p:nvPr>
              <p:custDataLst>
                <p:tags r:id="rId81"/>
              </p:custDataLst>
            </p:nvPr>
          </p:nvSpPr>
          <p:spPr>
            <a:xfrm>
              <a:off x="5334000" y="30289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6350"/>
                  </a:moveTo>
                  <a:lnTo>
                    <a:pt x="0" y="635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4683"/>
            <p:cNvSpPr/>
            <p:nvPr>
              <p:custDataLst>
                <p:tags r:id="rId82"/>
              </p:custDataLst>
            </p:nvPr>
          </p:nvSpPr>
          <p:spPr>
            <a:xfrm>
              <a:off x="5048250" y="2990850"/>
              <a:ext cx="101601" cy="38101"/>
            </a:xfrm>
            <a:custGeom>
              <a:avLst/>
              <a:gdLst/>
              <a:ahLst/>
              <a:cxnLst/>
              <a:rect l="0" t="0" r="0" b="0"/>
              <a:pathLst>
                <a:path w="101601" h="38101">
                  <a:moveTo>
                    <a:pt x="0" y="38100"/>
                  </a:moveTo>
                  <a:lnTo>
                    <a:pt x="0" y="38100"/>
                  </a:lnTo>
                  <a:lnTo>
                    <a:pt x="18031" y="36689"/>
                  </a:lnTo>
                  <a:lnTo>
                    <a:pt x="39999" y="31358"/>
                  </a:lnTo>
                  <a:lnTo>
                    <a:pt x="64344" y="2052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4684"/>
            <p:cNvSpPr/>
            <p:nvPr>
              <p:custDataLst>
                <p:tags r:id="rId83"/>
              </p:custDataLst>
            </p:nvPr>
          </p:nvSpPr>
          <p:spPr>
            <a:xfrm>
              <a:off x="5187950" y="2895600"/>
              <a:ext cx="45033" cy="247651"/>
            </a:xfrm>
            <a:custGeom>
              <a:avLst/>
              <a:gdLst/>
              <a:ahLst/>
              <a:cxnLst/>
              <a:rect l="0" t="0" r="0" b="0"/>
              <a:pathLst>
                <a:path w="45033" h="247651">
                  <a:moveTo>
                    <a:pt x="31750" y="0"/>
                  </a:moveTo>
                  <a:lnTo>
                    <a:pt x="31750" y="0"/>
                  </a:lnTo>
                  <a:lnTo>
                    <a:pt x="25008" y="0"/>
                  </a:lnTo>
                  <a:lnTo>
                    <a:pt x="22316" y="1411"/>
                  </a:lnTo>
                  <a:lnTo>
                    <a:pt x="17445" y="6742"/>
                  </a:lnTo>
                  <a:lnTo>
                    <a:pt x="17476" y="34532"/>
                  </a:lnTo>
                  <a:lnTo>
                    <a:pt x="23995" y="62149"/>
                  </a:lnTo>
                  <a:lnTo>
                    <a:pt x="33242" y="92533"/>
                  </a:lnTo>
                  <a:lnTo>
                    <a:pt x="42056" y="122500"/>
                  </a:lnTo>
                  <a:lnTo>
                    <a:pt x="45032" y="154163"/>
                  </a:lnTo>
                  <a:lnTo>
                    <a:pt x="41887" y="184933"/>
                  </a:lnTo>
                  <a:lnTo>
                    <a:pt x="31081" y="210369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4685"/>
            <p:cNvSpPr/>
            <p:nvPr>
              <p:custDataLst>
                <p:tags r:id="rId84"/>
              </p:custDataLst>
            </p:nvPr>
          </p:nvSpPr>
          <p:spPr>
            <a:xfrm>
              <a:off x="5058004" y="2896483"/>
              <a:ext cx="79147" cy="200495"/>
            </a:xfrm>
            <a:custGeom>
              <a:avLst/>
              <a:gdLst/>
              <a:ahLst/>
              <a:cxnLst/>
              <a:rect l="0" t="0" r="0" b="0"/>
              <a:pathLst>
                <a:path w="79147" h="200495">
                  <a:moveTo>
                    <a:pt x="53746" y="5467"/>
                  </a:moveTo>
                  <a:lnTo>
                    <a:pt x="53746" y="5467"/>
                  </a:lnTo>
                  <a:lnTo>
                    <a:pt x="53746" y="0"/>
                  </a:lnTo>
                  <a:lnTo>
                    <a:pt x="47971" y="25344"/>
                  </a:lnTo>
                  <a:lnTo>
                    <a:pt x="41537" y="46757"/>
                  </a:lnTo>
                  <a:lnTo>
                    <a:pt x="30210" y="74148"/>
                  </a:lnTo>
                  <a:lnTo>
                    <a:pt x="17180" y="103725"/>
                  </a:lnTo>
                  <a:lnTo>
                    <a:pt x="6685" y="130982"/>
                  </a:lnTo>
                  <a:lnTo>
                    <a:pt x="1079" y="155325"/>
                  </a:lnTo>
                  <a:lnTo>
                    <a:pt x="0" y="176493"/>
                  </a:lnTo>
                  <a:lnTo>
                    <a:pt x="4223" y="192956"/>
                  </a:lnTo>
                  <a:lnTo>
                    <a:pt x="8737" y="197488"/>
                  </a:lnTo>
                  <a:lnTo>
                    <a:pt x="14569" y="199803"/>
                  </a:lnTo>
                  <a:lnTo>
                    <a:pt x="28572" y="200494"/>
                  </a:lnTo>
                  <a:lnTo>
                    <a:pt x="51618" y="196211"/>
                  </a:lnTo>
                  <a:lnTo>
                    <a:pt x="79146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4686"/>
            <p:cNvSpPr/>
            <p:nvPr>
              <p:custDataLst>
                <p:tags r:id="rId85"/>
              </p:custDataLst>
            </p:nvPr>
          </p:nvSpPr>
          <p:spPr>
            <a:xfrm>
              <a:off x="4951597" y="2816029"/>
              <a:ext cx="77604" cy="365322"/>
            </a:xfrm>
            <a:custGeom>
              <a:avLst/>
              <a:gdLst/>
              <a:ahLst/>
              <a:cxnLst/>
              <a:rect l="0" t="0" r="0" b="0"/>
              <a:pathLst>
                <a:path w="77604" h="365322">
                  <a:moveTo>
                    <a:pt x="77603" y="3371"/>
                  </a:moveTo>
                  <a:lnTo>
                    <a:pt x="77603" y="3371"/>
                  </a:lnTo>
                  <a:lnTo>
                    <a:pt x="67490" y="0"/>
                  </a:lnTo>
                  <a:lnTo>
                    <a:pt x="58762" y="226"/>
                  </a:lnTo>
                  <a:lnTo>
                    <a:pt x="54459" y="1275"/>
                  </a:lnTo>
                  <a:lnTo>
                    <a:pt x="34919" y="29718"/>
                  </a:lnTo>
                  <a:lnTo>
                    <a:pt x="27980" y="46335"/>
                  </a:lnTo>
                  <a:lnTo>
                    <a:pt x="21238" y="65881"/>
                  </a:lnTo>
                  <a:lnTo>
                    <a:pt x="14626" y="87378"/>
                  </a:lnTo>
                  <a:lnTo>
                    <a:pt x="9513" y="110175"/>
                  </a:lnTo>
                  <a:lnTo>
                    <a:pt x="5399" y="133840"/>
                  </a:lnTo>
                  <a:lnTo>
                    <a:pt x="1950" y="158084"/>
                  </a:lnTo>
                  <a:lnTo>
                    <a:pt x="357" y="181302"/>
                  </a:lnTo>
                  <a:lnTo>
                    <a:pt x="0" y="203836"/>
                  </a:lnTo>
                  <a:lnTo>
                    <a:pt x="467" y="225914"/>
                  </a:lnTo>
                  <a:lnTo>
                    <a:pt x="1485" y="246278"/>
                  </a:lnTo>
                  <a:lnTo>
                    <a:pt x="2869" y="265497"/>
                  </a:lnTo>
                  <a:lnTo>
                    <a:pt x="4497" y="283955"/>
                  </a:lnTo>
                  <a:lnTo>
                    <a:pt x="10069" y="313871"/>
                  </a:lnTo>
                  <a:lnTo>
                    <a:pt x="21139" y="344902"/>
                  </a:lnTo>
                  <a:lnTo>
                    <a:pt x="33153" y="365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4687"/>
            <p:cNvSpPr/>
            <p:nvPr>
              <p:custDataLst>
                <p:tags r:id="rId86"/>
              </p:custDataLst>
            </p:nvPr>
          </p:nvSpPr>
          <p:spPr>
            <a:xfrm>
              <a:off x="4848029" y="2851150"/>
              <a:ext cx="9722" cy="6351"/>
            </a:xfrm>
            <a:custGeom>
              <a:avLst/>
              <a:gdLst/>
              <a:ahLst/>
              <a:cxnLst/>
              <a:rect l="0" t="0" r="0" b="0"/>
              <a:pathLst>
                <a:path w="9722" h="63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97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4688"/>
            <p:cNvSpPr/>
            <p:nvPr>
              <p:custDataLst>
                <p:tags r:id="rId87"/>
              </p:custDataLst>
            </p:nvPr>
          </p:nvSpPr>
          <p:spPr>
            <a:xfrm>
              <a:off x="4777891" y="2838450"/>
              <a:ext cx="3660" cy="19051"/>
            </a:xfrm>
            <a:custGeom>
              <a:avLst/>
              <a:gdLst/>
              <a:ahLst/>
              <a:cxnLst/>
              <a:rect l="0" t="0" r="0" b="0"/>
              <a:pathLst>
                <a:path w="3660" h="19051">
                  <a:moveTo>
                    <a:pt x="3659" y="19050"/>
                  </a:moveTo>
                  <a:lnTo>
                    <a:pt x="3659" y="19050"/>
                  </a:lnTo>
                  <a:lnTo>
                    <a:pt x="288" y="15679"/>
                  </a:lnTo>
                  <a:lnTo>
                    <a:pt x="0" y="13275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4689"/>
            <p:cNvSpPr/>
            <p:nvPr>
              <p:custDataLst>
                <p:tags r:id="rId88"/>
              </p:custDataLst>
            </p:nvPr>
          </p:nvSpPr>
          <p:spPr>
            <a:xfrm>
              <a:off x="4776965" y="2921000"/>
              <a:ext cx="55386" cy="107951"/>
            </a:xfrm>
            <a:custGeom>
              <a:avLst/>
              <a:gdLst/>
              <a:ahLst/>
              <a:cxnLst/>
              <a:rect l="0" t="0" r="0" b="0"/>
              <a:pathLst>
                <a:path w="55386" h="107951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775"/>
                  </a:lnTo>
                  <a:lnTo>
                    <a:pt x="0" y="12209"/>
                  </a:lnTo>
                  <a:lnTo>
                    <a:pt x="4664" y="23535"/>
                  </a:lnTo>
                  <a:lnTo>
                    <a:pt x="21534" y="53803"/>
                  </a:lnTo>
                  <a:lnTo>
                    <a:pt x="38455" y="81889"/>
                  </a:lnTo>
                  <a:lnTo>
                    <a:pt x="5538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4690"/>
            <p:cNvSpPr/>
            <p:nvPr>
              <p:custDataLst>
                <p:tags r:id="rId89"/>
              </p:custDataLst>
            </p:nvPr>
          </p:nvSpPr>
          <p:spPr>
            <a:xfrm>
              <a:off x="4730750" y="2952750"/>
              <a:ext cx="146051" cy="127001"/>
            </a:xfrm>
            <a:custGeom>
              <a:avLst/>
              <a:gdLst/>
              <a:ahLst/>
              <a:cxnLst/>
              <a:rect l="0" t="0" r="0" b="0"/>
              <a:pathLst>
                <a:path w="146051" h="127001">
                  <a:moveTo>
                    <a:pt x="0" y="127000"/>
                  </a:moveTo>
                  <a:lnTo>
                    <a:pt x="0" y="127000"/>
                  </a:lnTo>
                  <a:lnTo>
                    <a:pt x="21689" y="100947"/>
                  </a:lnTo>
                  <a:lnTo>
                    <a:pt x="42095" y="79437"/>
                  </a:lnTo>
                  <a:lnTo>
                    <a:pt x="67158" y="57648"/>
                  </a:lnTo>
                  <a:lnTo>
                    <a:pt x="92642" y="37616"/>
                  </a:lnTo>
                  <a:lnTo>
                    <a:pt x="121445" y="15849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5" name="SMARTInkShape-4643"/>
          <p:cNvSpPr/>
          <p:nvPr>
            <p:custDataLst>
              <p:tags r:id="rId6"/>
            </p:custDataLst>
          </p:nvPr>
        </p:nvSpPr>
        <p:spPr>
          <a:xfrm>
            <a:off x="5657850" y="3956933"/>
            <a:ext cx="1085851" cy="81668"/>
          </a:xfrm>
          <a:custGeom>
            <a:avLst/>
            <a:gdLst/>
            <a:ahLst/>
            <a:cxnLst/>
            <a:rect l="0" t="0" r="0" b="0"/>
            <a:pathLst>
              <a:path w="1085851" h="81668">
                <a:moveTo>
                  <a:pt x="0" y="5467"/>
                </a:moveTo>
                <a:lnTo>
                  <a:pt x="0" y="5467"/>
                </a:lnTo>
                <a:lnTo>
                  <a:pt x="6742" y="2096"/>
                </a:lnTo>
                <a:lnTo>
                  <a:pt x="31161" y="0"/>
                </a:lnTo>
                <a:lnTo>
                  <a:pt x="59005" y="1391"/>
                </a:lnTo>
                <a:lnTo>
                  <a:pt x="75320" y="2749"/>
                </a:lnTo>
                <a:lnTo>
                  <a:pt x="96074" y="4361"/>
                </a:lnTo>
                <a:lnTo>
                  <a:pt x="119789" y="6141"/>
                </a:lnTo>
                <a:lnTo>
                  <a:pt x="145476" y="8033"/>
                </a:lnTo>
                <a:lnTo>
                  <a:pt x="174595" y="10705"/>
                </a:lnTo>
                <a:lnTo>
                  <a:pt x="206002" y="13898"/>
                </a:lnTo>
                <a:lnTo>
                  <a:pt x="238935" y="17438"/>
                </a:lnTo>
                <a:lnTo>
                  <a:pt x="273590" y="20503"/>
                </a:lnTo>
                <a:lnTo>
                  <a:pt x="309394" y="23252"/>
                </a:lnTo>
                <a:lnTo>
                  <a:pt x="345962" y="25791"/>
                </a:lnTo>
                <a:lnTo>
                  <a:pt x="386569" y="27483"/>
                </a:lnTo>
                <a:lnTo>
                  <a:pt x="429868" y="28611"/>
                </a:lnTo>
                <a:lnTo>
                  <a:pt x="474962" y="29362"/>
                </a:lnTo>
                <a:lnTo>
                  <a:pt x="521253" y="30570"/>
                </a:lnTo>
                <a:lnTo>
                  <a:pt x="568341" y="32080"/>
                </a:lnTo>
                <a:lnTo>
                  <a:pt x="615961" y="33792"/>
                </a:lnTo>
                <a:lnTo>
                  <a:pt x="661819" y="35639"/>
                </a:lnTo>
                <a:lnTo>
                  <a:pt x="706501" y="37576"/>
                </a:lnTo>
                <a:lnTo>
                  <a:pt x="750401" y="39573"/>
                </a:lnTo>
                <a:lnTo>
                  <a:pt x="792367" y="41610"/>
                </a:lnTo>
                <a:lnTo>
                  <a:pt x="833045" y="43673"/>
                </a:lnTo>
                <a:lnTo>
                  <a:pt x="872863" y="45754"/>
                </a:lnTo>
                <a:lnTo>
                  <a:pt x="908581" y="48553"/>
                </a:lnTo>
                <a:lnTo>
                  <a:pt x="941565" y="51830"/>
                </a:lnTo>
                <a:lnTo>
                  <a:pt x="972727" y="55426"/>
                </a:lnTo>
                <a:lnTo>
                  <a:pt x="998440" y="59234"/>
                </a:lnTo>
                <a:lnTo>
                  <a:pt x="1020521" y="63184"/>
                </a:lnTo>
                <a:lnTo>
                  <a:pt x="1040181" y="67228"/>
                </a:lnTo>
                <a:lnTo>
                  <a:pt x="1071221" y="76291"/>
                </a:lnTo>
                <a:lnTo>
                  <a:pt x="1085850" y="81667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6" name="SMARTInkShape-4644"/>
          <p:cNvSpPr/>
          <p:nvPr>
            <p:custDataLst>
              <p:tags r:id="rId7"/>
            </p:custDataLst>
          </p:nvPr>
        </p:nvSpPr>
        <p:spPr>
          <a:xfrm>
            <a:off x="4742900" y="3894311"/>
            <a:ext cx="294611" cy="36162"/>
          </a:xfrm>
          <a:custGeom>
            <a:avLst/>
            <a:gdLst/>
            <a:ahLst/>
            <a:cxnLst/>
            <a:rect l="0" t="0" r="0" b="0"/>
            <a:pathLst>
              <a:path w="294611" h="36162">
                <a:moveTo>
                  <a:pt x="76750" y="17289"/>
                </a:moveTo>
                <a:lnTo>
                  <a:pt x="76750" y="17289"/>
                </a:lnTo>
                <a:lnTo>
                  <a:pt x="107089" y="17289"/>
                </a:lnTo>
                <a:lnTo>
                  <a:pt x="122376" y="17289"/>
                </a:lnTo>
                <a:lnTo>
                  <a:pt x="138918" y="17289"/>
                </a:lnTo>
                <a:lnTo>
                  <a:pt x="156295" y="17289"/>
                </a:lnTo>
                <a:lnTo>
                  <a:pt x="172819" y="17289"/>
                </a:lnTo>
                <a:lnTo>
                  <a:pt x="204349" y="17289"/>
                </a:lnTo>
                <a:lnTo>
                  <a:pt x="229181" y="17289"/>
                </a:lnTo>
                <a:lnTo>
                  <a:pt x="260382" y="17289"/>
                </a:lnTo>
                <a:lnTo>
                  <a:pt x="261260" y="17289"/>
                </a:lnTo>
                <a:lnTo>
                  <a:pt x="238553" y="17289"/>
                </a:lnTo>
                <a:lnTo>
                  <a:pt x="215454" y="17289"/>
                </a:lnTo>
                <a:lnTo>
                  <a:pt x="200264" y="17994"/>
                </a:lnTo>
                <a:lnTo>
                  <a:pt x="183081" y="19170"/>
                </a:lnTo>
                <a:lnTo>
                  <a:pt x="164571" y="20660"/>
                </a:lnTo>
                <a:lnTo>
                  <a:pt x="145175" y="23064"/>
                </a:lnTo>
                <a:lnTo>
                  <a:pt x="125189" y="26078"/>
                </a:lnTo>
                <a:lnTo>
                  <a:pt x="104809" y="29498"/>
                </a:lnTo>
                <a:lnTo>
                  <a:pt x="85578" y="31778"/>
                </a:lnTo>
                <a:lnTo>
                  <a:pt x="67113" y="33299"/>
                </a:lnTo>
                <a:lnTo>
                  <a:pt x="49159" y="34312"/>
                </a:lnTo>
                <a:lnTo>
                  <a:pt x="23565" y="35438"/>
                </a:lnTo>
                <a:lnTo>
                  <a:pt x="0" y="36161"/>
                </a:lnTo>
                <a:lnTo>
                  <a:pt x="889" y="35515"/>
                </a:lnTo>
                <a:lnTo>
                  <a:pt x="21268" y="30529"/>
                </a:lnTo>
                <a:lnTo>
                  <a:pt x="37645" y="27526"/>
                </a:lnTo>
                <a:lnTo>
                  <a:pt x="57030" y="24114"/>
                </a:lnTo>
                <a:lnTo>
                  <a:pt x="79126" y="20428"/>
                </a:lnTo>
                <a:lnTo>
                  <a:pt x="103029" y="16559"/>
                </a:lnTo>
                <a:lnTo>
                  <a:pt x="128136" y="12569"/>
                </a:lnTo>
                <a:lnTo>
                  <a:pt x="153341" y="9203"/>
                </a:lnTo>
                <a:lnTo>
                  <a:pt x="178610" y="6254"/>
                </a:lnTo>
                <a:lnTo>
                  <a:pt x="203924" y="3582"/>
                </a:lnTo>
                <a:lnTo>
                  <a:pt x="225032" y="1801"/>
                </a:lnTo>
                <a:lnTo>
                  <a:pt x="243338" y="614"/>
                </a:lnTo>
                <a:lnTo>
                  <a:pt x="272145" y="0"/>
                </a:lnTo>
                <a:lnTo>
                  <a:pt x="289652" y="2079"/>
                </a:lnTo>
                <a:lnTo>
                  <a:pt x="293473" y="4327"/>
                </a:lnTo>
                <a:lnTo>
                  <a:pt x="294610" y="7236"/>
                </a:lnTo>
                <a:lnTo>
                  <a:pt x="292650" y="1728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SMARTInkShape-4646"/>
          <p:cNvSpPr/>
          <p:nvPr>
            <p:custDataLst>
              <p:tags r:id="rId8"/>
            </p:custDataLst>
          </p:nvPr>
        </p:nvSpPr>
        <p:spPr>
          <a:xfrm>
            <a:off x="6811954" y="3637122"/>
            <a:ext cx="82516" cy="271675"/>
          </a:xfrm>
          <a:custGeom>
            <a:avLst/>
            <a:gdLst/>
            <a:ahLst/>
            <a:cxnLst/>
            <a:rect l="0" t="0" r="0" b="0"/>
            <a:pathLst>
              <a:path w="82516" h="271675">
                <a:moveTo>
                  <a:pt x="26996" y="14128"/>
                </a:moveTo>
                <a:lnTo>
                  <a:pt x="26996" y="14128"/>
                </a:lnTo>
                <a:lnTo>
                  <a:pt x="26996" y="1919"/>
                </a:lnTo>
                <a:lnTo>
                  <a:pt x="27701" y="344"/>
                </a:lnTo>
                <a:lnTo>
                  <a:pt x="28878" y="0"/>
                </a:lnTo>
                <a:lnTo>
                  <a:pt x="30367" y="476"/>
                </a:lnTo>
                <a:lnTo>
                  <a:pt x="35834" y="7888"/>
                </a:lnTo>
                <a:lnTo>
                  <a:pt x="54142" y="38243"/>
                </a:lnTo>
                <a:lnTo>
                  <a:pt x="71258" y="69329"/>
                </a:lnTo>
                <a:lnTo>
                  <a:pt x="81005" y="95342"/>
                </a:lnTo>
                <a:lnTo>
                  <a:pt x="82515" y="125247"/>
                </a:lnTo>
                <a:lnTo>
                  <a:pt x="76366" y="155942"/>
                </a:lnTo>
                <a:lnTo>
                  <a:pt x="61873" y="183695"/>
                </a:lnTo>
                <a:lnTo>
                  <a:pt x="43673" y="208260"/>
                </a:lnTo>
                <a:lnTo>
                  <a:pt x="19238" y="238160"/>
                </a:lnTo>
                <a:lnTo>
                  <a:pt x="1710" y="263855"/>
                </a:lnTo>
                <a:lnTo>
                  <a:pt x="261" y="267396"/>
                </a:lnTo>
                <a:lnTo>
                  <a:pt x="0" y="269757"/>
                </a:lnTo>
                <a:lnTo>
                  <a:pt x="532" y="271330"/>
                </a:lnTo>
                <a:lnTo>
                  <a:pt x="3004" y="271674"/>
                </a:lnTo>
                <a:lnTo>
                  <a:pt x="20646" y="26812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8" name="SMARTInkShape-4647"/>
          <p:cNvSpPr/>
          <p:nvPr>
            <p:custDataLst>
              <p:tags r:id="rId9"/>
            </p:custDataLst>
          </p:nvPr>
        </p:nvSpPr>
        <p:spPr>
          <a:xfrm>
            <a:off x="5833192" y="3644900"/>
            <a:ext cx="181176" cy="115966"/>
          </a:xfrm>
          <a:custGeom>
            <a:avLst/>
            <a:gdLst/>
            <a:ahLst/>
            <a:cxnLst/>
            <a:rect l="0" t="0" r="0" b="0"/>
            <a:pathLst>
              <a:path w="181176" h="115966">
                <a:moveTo>
                  <a:pt x="21508" y="12700"/>
                </a:moveTo>
                <a:lnTo>
                  <a:pt x="21508" y="12700"/>
                </a:lnTo>
                <a:lnTo>
                  <a:pt x="21508" y="9329"/>
                </a:lnTo>
                <a:lnTo>
                  <a:pt x="19626" y="5793"/>
                </a:lnTo>
                <a:lnTo>
                  <a:pt x="18137" y="3862"/>
                </a:lnTo>
                <a:lnTo>
                  <a:pt x="14601" y="1716"/>
                </a:lnTo>
                <a:lnTo>
                  <a:pt x="9952" y="339"/>
                </a:lnTo>
                <a:lnTo>
                  <a:pt x="9316" y="3914"/>
                </a:lnTo>
                <a:lnTo>
                  <a:pt x="5538" y="27819"/>
                </a:lnTo>
                <a:lnTo>
                  <a:pt x="0" y="56377"/>
                </a:lnTo>
                <a:lnTo>
                  <a:pt x="632" y="83810"/>
                </a:lnTo>
                <a:lnTo>
                  <a:pt x="7167" y="107519"/>
                </a:lnTo>
                <a:lnTo>
                  <a:pt x="11136" y="114344"/>
                </a:lnTo>
                <a:lnTo>
                  <a:pt x="13182" y="115740"/>
                </a:lnTo>
                <a:lnTo>
                  <a:pt x="15252" y="115965"/>
                </a:lnTo>
                <a:lnTo>
                  <a:pt x="17337" y="115410"/>
                </a:lnTo>
                <a:lnTo>
                  <a:pt x="27014" y="104516"/>
                </a:lnTo>
                <a:lnTo>
                  <a:pt x="42220" y="77508"/>
                </a:lnTo>
                <a:lnTo>
                  <a:pt x="55036" y="47993"/>
                </a:lnTo>
                <a:lnTo>
                  <a:pt x="58254" y="41031"/>
                </a:lnTo>
                <a:lnTo>
                  <a:pt x="58705" y="40760"/>
                </a:lnTo>
                <a:lnTo>
                  <a:pt x="59006" y="41284"/>
                </a:lnTo>
                <a:lnTo>
                  <a:pt x="66463" y="71802"/>
                </a:lnTo>
                <a:lnTo>
                  <a:pt x="74339" y="93947"/>
                </a:lnTo>
                <a:lnTo>
                  <a:pt x="77895" y="100731"/>
                </a:lnTo>
                <a:lnTo>
                  <a:pt x="83090" y="105254"/>
                </a:lnTo>
                <a:lnTo>
                  <a:pt x="96384" y="110279"/>
                </a:lnTo>
                <a:lnTo>
                  <a:pt x="111702" y="108750"/>
                </a:lnTo>
                <a:lnTo>
                  <a:pt x="127915" y="101956"/>
                </a:lnTo>
                <a:lnTo>
                  <a:pt x="159440" y="74598"/>
                </a:lnTo>
                <a:lnTo>
                  <a:pt x="171710" y="57849"/>
                </a:lnTo>
                <a:lnTo>
                  <a:pt x="181175" y="30703"/>
                </a:lnTo>
                <a:lnTo>
                  <a:pt x="181135" y="18114"/>
                </a:lnTo>
                <a:lnTo>
                  <a:pt x="178767" y="9697"/>
                </a:lnTo>
                <a:lnTo>
                  <a:pt x="17390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9" name="SMARTInkShape-Group939"/>
          <p:cNvGrpSpPr/>
          <p:nvPr/>
        </p:nvGrpSpPr>
        <p:grpSpPr>
          <a:xfrm>
            <a:off x="6375400" y="3645783"/>
            <a:ext cx="412751" cy="199257"/>
            <a:chOff x="6375400" y="3645783"/>
            <a:chExt cx="412751" cy="199257"/>
          </a:xfrm>
        </p:grpSpPr>
        <p:sp>
          <p:nvSpPr>
            <p:cNvPr id="120" name="SMARTInkShape-4648"/>
            <p:cNvSpPr/>
            <p:nvPr>
              <p:custDataLst>
                <p:tags r:id="rId75"/>
              </p:custDataLst>
            </p:nvPr>
          </p:nvSpPr>
          <p:spPr>
            <a:xfrm>
              <a:off x="6699024" y="3695700"/>
              <a:ext cx="57377" cy="135541"/>
            </a:xfrm>
            <a:custGeom>
              <a:avLst/>
              <a:gdLst/>
              <a:ahLst/>
              <a:cxnLst/>
              <a:rect l="0" t="0" r="0" b="0"/>
              <a:pathLst>
                <a:path w="57377" h="135541">
                  <a:moveTo>
                    <a:pt x="57376" y="0"/>
                  </a:moveTo>
                  <a:lnTo>
                    <a:pt x="57376" y="0"/>
                  </a:lnTo>
                  <a:lnTo>
                    <a:pt x="36328" y="29886"/>
                  </a:lnTo>
                  <a:lnTo>
                    <a:pt x="18684" y="60361"/>
                  </a:lnTo>
                  <a:lnTo>
                    <a:pt x="3421" y="89459"/>
                  </a:lnTo>
                  <a:lnTo>
                    <a:pt x="0" y="105376"/>
                  </a:lnTo>
                  <a:lnTo>
                    <a:pt x="76" y="112584"/>
                  </a:lnTo>
                  <a:lnTo>
                    <a:pt x="1537" y="118095"/>
                  </a:lnTo>
                  <a:lnTo>
                    <a:pt x="6923" y="126100"/>
                  </a:lnTo>
                  <a:lnTo>
                    <a:pt x="21260" y="134572"/>
                  </a:lnTo>
                  <a:lnTo>
                    <a:pt x="32858" y="135540"/>
                  </a:lnTo>
                  <a:lnTo>
                    <a:pt x="38914" y="134810"/>
                  </a:lnTo>
                  <a:lnTo>
                    <a:pt x="43657" y="132912"/>
                  </a:lnTo>
                  <a:lnTo>
                    <a:pt x="57376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4649"/>
            <p:cNvSpPr/>
            <p:nvPr>
              <p:custDataLst>
                <p:tags r:id="rId76"/>
              </p:custDataLst>
            </p:nvPr>
          </p:nvSpPr>
          <p:spPr>
            <a:xfrm>
              <a:off x="6590633" y="3645783"/>
              <a:ext cx="76868" cy="199257"/>
            </a:xfrm>
            <a:custGeom>
              <a:avLst/>
              <a:gdLst/>
              <a:ahLst/>
              <a:cxnLst/>
              <a:rect l="0" t="0" r="0" b="0"/>
              <a:pathLst>
                <a:path w="76868" h="199257">
                  <a:moveTo>
                    <a:pt x="70517" y="5467"/>
                  </a:moveTo>
                  <a:lnTo>
                    <a:pt x="70517" y="5467"/>
                  </a:lnTo>
                  <a:lnTo>
                    <a:pt x="73888" y="2096"/>
                  </a:lnTo>
                  <a:lnTo>
                    <a:pt x="74176" y="1103"/>
                  </a:lnTo>
                  <a:lnTo>
                    <a:pt x="73661" y="441"/>
                  </a:lnTo>
                  <a:lnTo>
                    <a:pt x="72613" y="0"/>
                  </a:lnTo>
                  <a:lnTo>
                    <a:pt x="55016" y="25344"/>
                  </a:lnTo>
                  <a:lnTo>
                    <a:pt x="40815" y="46757"/>
                  </a:lnTo>
                  <a:lnTo>
                    <a:pt x="25097" y="76029"/>
                  </a:lnTo>
                  <a:lnTo>
                    <a:pt x="16953" y="92725"/>
                  </a:lnTo>
                  <a:lnTo>
                    <a:pt x="6024" y="122565"/>
                  </a:lnTo>
                  <a:lnTo>
                    <a:pt x="226" y="148527"/>
                  </a:lnTo>
                  <a:lnTo>
                    <a:pt x="0" y="169473"/>
                  </a:lnTo>
                  <a:lnTo>
                    <a:pt x="3045" y="177599"/>
                  </a:lnTo>
                  <a:lnTo>
                    <a:pt x="13953" y="190391"/>
                  </a:lnTo>
                  <a:lnTo>
                    <a:pt x="26327" y="197016"/>
                  </a:lnTo>
                  <a:lnTo>
                    <a:pt x="40294" y="199256"/>
                  </a:lnTo>
                  <a:lnTo>
                    <a:pt x="76867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4650"/>
            <p:cNvSpPr/>
            <p:nvPr>
              <p:custDataLst>
                <p:tags r:id="rId77"/>
              </p:custDataLst>
            </p:nvPr>
          </p:nvSpPr>
          <p:spPr>
            <a:xfrm>
              <a:off x="6416780" y="3695700"/>
              <a:ext cx="104671" cy="139701"/>
            </a:xfrm>
            <a:custGeom>
              <a:avLst/>
              <a:gdLst/>
              <a:ahLst/>
              <a:cxnLst/>
              <a:rect l="0" t="0" r="0" b="0"/>
              <a:pathLst>
                <a:path w="104671" h="139701">
                  <a:moveTo>
                    <a:pt x="9420" y="0"/>
                  </a:moveTo>
                  <a:lnTo>
                    <a:pt x="9420" y="0"/>
                  </a:lnTo>
                  <a:lnTo>
                    <a:pt x="583" y="0"/>
                  </a:lnTo>
                  <a:lnTo>
                    <a:pt x="0" y="2117"/>
                  </a:lnTo>
                  <a:lnTo>
                    <a:pt x="1234" y="10113"/>
                  </a:lnTo>
                  <a:lnTo>
                    <a:pt x="13552" y="38974"/>
                  </a:lnTo>
                  <a:lnTo>
                    <a:pt x="29695" y="70579"/>
                  </a:lnTo>
                  <a:lnTo>
                    <a:pt x="47177" y="97739"/>
                  </a:lnTo>
                  <a:lnTo>
                    <a:pt x="67965" y="124356"/>
                  </a:lnTo>
                  <a:lnTo>
                    <a:pt x="79890" y="132880"/>
                  </a:lnTo>
                  <a:lnTo>
                    <a:pt x="10467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4651"/>
            <p:cNvSpPr/>
            <p:nvPr>
              <p:custDataLst>
                <p:tags r:id="rId78"/>
              </p:custDataLst>
            </p:nvPr>
          </p:nvSpPr>
          <p:spPr>
            <a:xfrm>
              <a:off x="6375400" y="3695700"/>
              <a:ext cx="146051" cy="146051"/>
            </a:xfrm>
            <a:custGeom>
              <a:avLst/>
              <a:gdLst/>
              <a:ahLst/>
              <a:cxnLst/>
              <a:rect l="0" t="0" r="0" b="0"/>
              <a:pathLst>
                <a:path w="146051" h="146051">
                  <a:moveTo>
                    <a:pt x="0" y="146050"/>
                  </a:moveTo>
                  <a:lnTo>
                    <a:pt x="0" y="146050"/>
                  </a:lnTo>
                  <a:lnTo>
                    <a:pt x="17325" y="119291"/>
                  </a:lnTo>
                  <a:lnTo>
                    <a:pt x="36628" y="95116"/>
                  </a:lnTo>
                  <a:lnTo>
                    <a:pt x="61199" y="69790"/>
                  </a:lnTo>
                  <a:lnTo>
                    <a:pt x="86466" y="46540"/>
                  </a:lnTo>
                  <a:lnTo>
                    <a:pt x="115147" y="22256"/>
                  </a:lnTo>
                  <a:lnTo>
                    <a:pt x="136313" y="4814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4652"/>
            <p:cNvSpPr/>
            <p:nvPr>
              <p:custDataLst>
                <p:tags r:id="rId79"/>
              </p:custDataLst>
            </p:nvPr>
          </p:nvSpPr>
          <p:spPr>
            <a:xfrm>
              <a:off x="6692900" y="37528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1974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SMARTInkShape-Group940"/>
          <p:cNvGrpSpPr/>
          <p:nvPr/>
        </p:nvGrpSpPr>
        <p:grpSpPr>
          <a:xfrm>
            <a:off x="4676544" y="3514830"/>
            <a:ext cx="1565507" cy="326921"/>
            <a:chOff x="4676544" y="3514830"/>
            <a:chExt cx="1565507" cy="326921"/>
          </a:xfrm>
        </p:grpSpPr>
        <p:sp>
          <p:nvSpPr>
            <p:cNvPr id="126" name="SMARTInkShape-4653"/>
            <p:cNvSpPr/>
            <p:nvPr>
              <p:custDataLst>
                <p:tags r:id="rId63"/>
              </p:custDataLst>
            </p:nvPr>
          </p:nvSpPr>
          <p:spPr>
            <a:xfrm>
              <a:off x="6146800" y="3588166"/>
              <a:ext cx="95251" cy="88485"/>
            </a:xfrm>
            <a:custGeom>
              <a:avLst/>
              <a:gdLst/>
              <a:ahLst/>
              <a:cxnLst/>
              <a:rect l="0" t="0" r="0" b="0"/>
              <a:pathLst>
                <a:path w="95251" h="88485">
                  <a:moveTo>
                    <a:pt x="0" y="18634"/>
                  </a:moveTo>
                  <a:lnTo>
                    <a:pt x="0" y="18634"/>
                  </a:lnTo>
                  <a:lnTo>
                    <a:pt x="3371" y="11892"/>
                  </a:lnTo>
                  <a:lnTo>
                    <a:pt x="8789" y="6700"/>
                  </a:lnTo>
                  <a:lnTo>
                    <a:pt x="12209" y="4328"/>
                  </a:lnTo>
                  <a:lnTo>
                    <a:pt x="30507" y="990"/>
                  </a:lnTo>
                  <a:lnTo>
                    <a:pt x="50432" y="0"/>
                  </a:lnTo>
                  <a:lnTo>
                    <a:pt x="55494" y="1273"/>
                  </a:lnTo>
                  <a:lnTo>
                    <a:pt x="62999" y="6449"/>
                  </a:lnTo>
                  <a:lnTo>
                    <a:pt x="63166" y="11216"/>
                  </a:lnTo>
                  <a:lnTo>
                    <a:pt x="53288" y="31410"/>
                  </a:lnTo>
                  <a:lnTo>
                    <a:pt x="36632" y="59754"/>
                  </a:lnTo>
                  <a:lnTo>
                    <a:pt x="35005" y="65097"/>
                  </a:lnTo>
                  <a:lnTo>
                    <a:pt x="35331" y="68659"/>
                  </a:lnTo>
                  <a:lnTo>
                    <a:pt x="36961" y="71034"/>
                  </a:lnTo>
                  <a:lnTo>
                    <a:pt x="53083" y="78216"/>
                  </a:lnTo>
                  <a:lnTo>
                    <a:pt x="84114" y="83499"/>
                  </a:lnTo>
                  <a:lnTo>
                    <a:pt x="95250" y="88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4654"/>
            <p:cNvSpPr/>
            <p:nvPr>
              <p:custDataLst>
                <p:tags r:id="rId64"/>
              </p:custDataLst>
            </p:nvPr>
          </p:nvSpPr>
          <p:spPr>
            <a:xfrm>
              <a:off x="5556250" y="3709694"/>
              <a:ext cx="84485" cy="5057"/>
            </a:xfrm>
            <a:custGeom>
              <a:avLst/>
              <a:gdLst/>
              <a:ahLst/>
              <a:cxnLst/>
              <a:rect l="0" t="0" r="0" b="0"/>
              <a:pathLst>
                <a:path w="84485" h="5057">
                  <a:moveTo>
                    <a:pt x="0" y="5056"/>
                  </a:moveTo>
                  <a:lnTo>
                    <a:pt x="0" y="5056"/>
                  </a:lnTo>
                  <a:lnTo>
                    <a:pt x="29887" y="1685"/>
                  </a:lnTo>
                  <a:lnTo>
                    <a:pt x="56783" y="0"/>
                  </a:lnTo>
                  <a:lnTo>
                    <a:pt x="84484" y="4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4655"/>
            <p:cNvSpPr/>
            <p:nvPr>
              <p:custDataLst>
                <p:tags r:id="rId65"/>
              </p:custDataLst>
            </p:nvPr>
          </p:nvSpPr>
          <p:spPr>
            <a:xfrm>
              <a:off x="5327650" y="37274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16315" y="10052"/>
                  </a:lnTo>
                  <a:lnTo>
                    <a:pt x="47402" y="11916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4656"/>
            <p:cNvSpPr/>
            <p:nvPr>
              <p:custDataLst>
                <p:tags r:id="rId66"/>
              </p:custDataLst>
            </p:nvPr>
          </p:nvSpPr>
          <p:spPr>
            <a:xfrm>
              <a:off x="5308600" y="36830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9511" y="5793"/>
                  </a:lnTo>
                  <a:lnTo>
                    <a:pt x="56486" y="1716"/>
                  </a:lnTo>
                  <a:lnTo>
                    <a:pt x="87846" y="22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4657"/>
            <p:cNvSpPr/>
            <p:nvPr>
              <p:custDataLst>
                <p:tags r:id="rId67"/>
              </p:custDataLst>
            </p:nvPr>
          </p:nvSpPr>
          <p:spPr>
            <a:xfrm>
              <a:off x="5118100" y="3596791"/>
              <a:ext cx="58851" cy="232260"/>
            </a:xfrm>
            <a:custGeom>
              <a:avLst/>
              <a:gdLst/>
              <a:ahLst/>
              <a:cxnLst/>
              <a:rect l="0" t="0" r="0" b="0"/>
              <a:pathLst>
                <a:path w="58851" h="232260">
                  <a:moveTo>
                    <a:pt x="19050" y="3659"/>
                  </a:moveTo>
                  <a:lnTo>
                    <a:pt x="19050" y="3659"/>
                  </a:lnTo>
                  <a:lnTo>
                    <a:pt x="19050" y="288"/>
                  </a:lnTo>
                  <a:lnTo>
                    <a:pt x="19755" y="0"/>
                  </a:lnTo>
                  <a:lnTo>
                    <a:pt x="22421" y="1563"/>
                  </a:lnTo>
                  <a:lnTo>
                    <a:pt x="40704" y="32894"/>
                  </a:lnTo>
                  <a:lnTo>
                    <a:pt x="50546" y="53341"/>
                  </a:lnTo>
                  <a:lnTo>
                    <a:pt x="57272" y="78892"/>
                  </a:lnTo>
                  <a:lnTo>
                    <a:pt x="58850" y="104829"/>
                  </a:lnTo>
                  <a:lnTo>
                    <a:pt x="55789" y="130468"/>
                  </a:lnTo>
                  <a:lnTo>
                    <a:pt x="47373" y="155974"/>
                  </a:lnTo>
                  <a:lnTo>
                    <a:pt x="36577" y="179540"/>
                  </a:lnTo>
                  <a:lnTo>
                    <a:pt x="20481" y="206996"/>
                  </a:lnTo>
                  <a:lnTo>
                    <a:pt x="0" y="232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4658"/>
            <p:cNvSpPr/>
            <p:nvPr>
              <p:custDataLst>
                <p:tags r:id="rId68"/>
              </p:custDataLst>
            </p:nvPr>
          </p:nvSpPr>
          <p:spPr>
            <a:xfrm>
              <a:off x="5022850" y="36957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29887" y="9329"/>
                  </a:lnTo>
                  <a:lnTo>
                    <a:pt x="59029" y="257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4659"/>
            <p:cNvSpPr/>
            <p:nvPr>
              <p:custDataLst>
                <p:tags r:id="rId69"/>
              </p:custDataLst>
            </p:nvPr>
          </p:nvSpPr>
          <p:spPr>
            <a:xfrm>
              <a:off x="5013614" y="3633606"/>
              <a:ext cx="72737" cy="140417"/>
            </a:xfrm>
            <a:custGeom>
              <a:avLst/>
              <a:gdLst/>
              <a:ahLst/>
              <a:cxnLst/>
              <a:rect l="0" t="0" r="0" b="0"/>
              <a:pathLst>
                <a:path w="72737" h="140417">
                  <a:moveTo>
                    <a:pt x="28286" y="17644"/>
                  </a:moveTo>
                  <a:lnTo>
                    <a:pt x="28286" y="17644"/>
                  </a:lnTo>
                  <a:lnTo>
                    <a:pt x="39841" y="0"/>
                  </a:lnTo>
                  <a:lnTo>
                    <a:pt x="40929" y="942"/>
                  </a:lnTo>
                  <a:lnTo>
                    <a:pt x="44018" y="5752"/>
                  </a:lnTo>
                  <a:lnTo>
                    <a:pt x="42099" y="16356"/>
                  </a:lnTo>
                  <a:lnTo>
                    <a:pt x="31202" y="41957"/>
                  </a:lnTo>
                  <a:lnTo>
                    <a:pt x="20410" y="64433"/>
                  </a:lnTo>
                  <a:lnTo>
                    <a:pt x="8558" y="88533"/>
                  </a:lnTo>
                  <a:lnTo>
                    <a:pt x="98" y="115789"/>
                  </a:lnTo>
                  <a:lnTo>
                    <a:pt x="0" y="126645"/>
                  </a:lnTo>
                  <a:lnTo>
                    <a:pt x="962" y="130528"/>
                  </a:lnTo>
                  <a:lnTo>
                    <a:pt x="4425" y="133822"/>
                  </a:lnTo>
                  <a:lnTo>
                    <a:pt x="15800" y="139364"/>
                  </a:lnTo>
                  <a:lnTo>
                    <a:pt x="28381" y="140416"/>
                  </a:lnTo>
                  <a:lnTo>
                    <a:pt x="41734" y="137826"/>
                  </a:lnTo>
                  <a:lnTo>
                    <a:pt x="72736" y="125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4660"/>
            <p:cNvSpPr/>
            <p:nvPr>
              <p:custDataLst>
                <p:tags r:id="rId70"/>
              </p:custDataLst>
            </p:nvPr>
          </p:nvSpPr>
          <p:spPr>
            <a:xfrm>
              <a:off x="4893442" y="3578918"/>
              <a:ext cx="59559" cy="262833"/>
            </a:xfrm>
            <a:custGeom>
              <a:avLst/>
              <a:gdLst/>
              <a:ahLst/>
              <a:cxnLst/>
              <a:rect l="0" t="0" r="0" b="0"/>
              <a:pathLst>
                <a:path w="59559" h="262833">
                  <a:moveTo>
                    <a:pt x="59558" y="15182"/>
                  </a:moveTo>
                  <a:lnTo>
                    <a:pt x="59558" y="15182"/>
                  </a:lnTo>
                  <a:lnTo>
                    <a:pt x="59558" y="8440"/>
                  </a:lnTo>
                  <a:lnTo>
                    <a:pt x="57676" y="3249"/>
                  </a:lnTo>
                  <a:lnTo>
                    <a:pt x="56187" y="876"/>
                  </a:lnTo>
                  <a:lnTo>
                    <a:pt x="53783" y="0"/>
                  </a:lnTo>
                  <a:lnTo>
                    <a:pt x="47348" y="908"/>
                  </a:lnTo>
                  <a:lnTo>
                    <a:pt x="39786" y="7427"/>
                  </a:lnTo>
                  <a:lnTo>
                    <a:pt x="31014" y="20908"/>
                  </a:lnTo>
                  <a:lnTo>
                    <a:pt x="20061" y="45713"/>
                  </a:lnTo>
                  <a:lnTo>
                    <a:pt x="11900" y="77435"/>
                  </a:lnTo>
                  <a:lnTo>
                    <a:pt x="8736" y="94784"/>
                  </a:lnTo>
                  <a:lnTo>
                    <a:pt x="5921" y="111994"/>
                  </a:lnTo>
                  <a:lnTo>
                    <a:pt x="3339" y="129112"/>
                  </a:lnTo>
                  <a:lnTo>
                    <a:pt x="912" y="146169"/>
                  </a:lnTo>
                  <a:lnTo>
                    <a:pt x="0" y="162478"/>
                  </a:lnTo>
                  <a:lnTo>
                    <a:pt x="867" y="193771"/>
                  </a:lnTo>
                  <a:lnTo>
                    <a:pt x="5486" y="218497"/>
                  </a:lnTo>
                  <a:lnTo>
                    <a:pt x="16020" y="244522"/>
                  </a:lnTo>
                  <a:lnTo>
                    <a:pt x="19950" y="250625"/>
                  </a:lnTo>
                  <a:lnTo>
                    <a:pt x="24686" y="254694"/>
                  </a:lnTo>
                  <a:lnTo>
                    <a:pt x="46858" y="262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4661"/>
            <p:cNvSpPr/>
            <p:nvPr>
              <p:custDataLst>
                <p:tags r:id="rId71"/>
              </p:custDataLst>
            </p:nvPr>
          </p:nvSpPr>
          <p:spPr>
            <a:xfrm>
              <a:off x="4776082" y="3514830"/>
              <a:ext cx="18169" cy="9421"/>
            </a:xfrm>
            <a:custGeom>
              <a:avLst/>
              <a:gdLst/>
              <a:ahLst/>
              <a:cxnLst/>
              <a:rect l="0" t="0" r="0" b="0"/>
              <a:pathLst>
                <a:path w="18169" h="9421">
                  <a:moveTo>
                    <a:pt x="5468" y="9420"/>
                  </a:moveTo>
                  <a:lnTo>
                    <a:pt x="5468" y="9420"/>
                  </a:lnTo>
                  <a:lnTo>
                    <a:pt x="2097" y="6049"/>
                  </a:lnTo>
                  <a:lnTo>
                    <a:pt x="442" y="2513"/>
                  </a:lnTo>
                  <a:lnTo>
                    <a:pt x="0" y="582"/>
                  </a:lnTo>
                  <a:lnTo>
                    <a:pt x="1823" y="0"/>
                  </a:lnTo>
                  <a:lnTo>
                    <a:pt x="18168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4662"/>
            <p:cNvSpPr/>
            <p:nvPr>
              <p:custDataLst>
                <p:tags r:id="rId72"/>
              </p:custDataLst>
            </p:nvPr>
          </p:nvSpPr>
          <p:spPr>
            <a:xfrm>
              <a:off x="4699261" y="3536950"/>
              <a:ext cx="25140" cy="12701"/>
            </a:xfrm>
            <a:custGeom>
              <a:avLst/>
              <a:gdLst/>
              <a:ahLst/>
              <a:cxnLst/>
              <a:rect l="0" t="0" r="0" b="0"/>
              <a:pathLst>
                <a:path w="25140" h="12701">
                  <a:moveTo>
                    <a:pt x="6089" y="12700"/>
                  </a:moveTo>
                  <a:lnTo>
                    <a:pt x="6089" y="12700"/>
                  </a:lnTo>
                  <a:lnTo>
                    <a:pt x="2718" y="12700"/>
                  </a:lnTo>
                  <a:lnTo>
                    <a:pt x="1725" y="11995"/>
                  </a:lnTo>
                  <a:lnTo>
                    <a:pt x="1063" y="10819"/>
                  </a:lnTo>
                  <a:lnTo>
                    <a:pt x="0" y="7233"/>
                  </a:lnTo>
                  <a:lnTo>
                    <a:pt x="3188" y="3240"/>
                  </a:lnTo>
                  <a:lnTo>
                    <a:pt x="10444" y="1440"/>
                  </a:lnTo>
                  <a:lnTo>
                    <a:pt x="251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4663"/>
            <p:cNvSpPr/>
            <p:nvPr>
              <p:custDataLst>
                <p:tags r:id="rId73"/>
              </p:custDataLst>
            </p:nvPr>
          </p:nvSpPr>
          <p:spPr>
            <a:xfrm>
              <a:off x="4711700" y="3609448"/>
              <a:ext cx="69851" cy="149753"/>
            </a:xfrm>
            <a:custGeom>
              <a:avLst/>
              <a:gdLst/>
              <a:ahLst/>
              <a:cxnLst/>
              <a:rect l="0" t="0" r="0" b="0"/>
              <a:pathLst>
                <a:path w="69851" h="149753">
                  <a:moveTo>
                    <a:pt x="0" y="16402"/>
                  </a:moveTo>
                  <a:lnTo>
                    <a:pt x="0" y="16402"/>
                  </a:lnTo>
                  <a:lnTo>
                    <a:pt x="0" y="0"/>
                  </a:lnTo>
                  <a:lnTo>
                    <a:pt x="0" y="24068"/>
                  </a:lnTo>
                  <a:lnTo>
                    <a:pt x="3763" y="54892"/>
                  </a:lnTo>
                  <a:lnTo>
                    <a:pt x="15697" y="84486"/>
                  </a:lnTo>
                  <a:lnTo>
                    <a:pt x="32638" y="109247"/>
                  </a:lnTo>
                  <a:lnTo>
                    <a:pt x="57995" y="140752"/>
                  </a:lnTo>
                  <a:lnTo>
                    <a:pt x="69850" y="1497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4664"/>
            <p:cNvSpPr/>
            <p:nvPr>
              <p:custDataLst>
                <p:tags r:id="rId74"/>
              </p:custDataLst>
            </p:nvPr>
          </p:nvSpPr>
          <p:spPr>
            <a:xfrm>
              <a:off x="4676544" y="3583067"/>
              <a:ext cx="126190" cy="176530"/>
            </a:xfrm>
            <a:custGeom>
              <a:avLst/>
              <a:gdLst/>
              <a:ahLst/>
              <a:cxnLst/>
              <a:rect l="0" t="0" r="0" b="0"/>
              <a:pathLst>
                <a:path w="126190" h="176530">
                  <a:moveTo>
                    <a:pt x="98656" y="23733"/>
                  </a:moveTo>
                  <a:lnTo>
                    <a:pt x="98656" y="23733"/>
                  </a:lnTo>
                  <a:lnTo>
                    <a:pt x="108795" y="9935"/>
                  </a:lnTo>
                  <a:lnTo>
                    <a:pt x="119613" y="2084"/>
                  </a:lnTo>
                  <a:lnTo>
                    <a:pt x="125139" y="0"/>
                  </a:lnTo>
                  <a:lnTo>
                    <a:pt x="126189" y="150"/>
                  </a:lnTo>
                  <a:lnTo>
                    <a:pt x="126184" y="955"/>
                  </a:lnTo>
                  <a:lnTo>
                    <a:pt x="107011" y="31657"/>
                  </a:lnTo>
                  <a:lnTo>
                    <a:pt x="87553" y="58770"/>
                  </a:lnTo>
                  <a:lnTo>
                    <a:pt x="66675" y="87753"/>
                  </a:lnTo>
                  <a:lnTo>
                    <a:pt x="46343" y="115686"/>
                  </a:lnTo>
                  <a:lnTo>
                    <a:pt x="27898" y="139860"/>
                  </a:lnTo>
                  <a:lnTo>
                    <a:pt x="4611" y="168210"/>
                  </a:lnTo>
                  <a:lnTo>
                    <a:pt x="0" y="176529"/>
                  </a:lnTo>
                  <a:lnTo>
                    <a:pt x="3406" y="169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SMARTInkShape-Group922"/>
          <p:cNvGrpSpPr/>
          <p:nvPr/>
        </p:nvGrpSpPr>
        <p:grpSpPr>
          <a:xfrm>
            <a:off x="5554746" y="4678097"/>
            <a:ext cx="404609" cy="544435"/>
            <a:chOff x="5554746" y="4678097"/>
            <a:chExt cx="404609" cy="544435"/>
          </a:xfrm>
        </p:grpSpPr>
        <p:sp>
          <p:nvSpPr>
            <p:cNvPr id="139" name="SMARTInkShape-4602"/>
            <p:cNvSpPr/>
            <p:nvPr>
              <p:custDataLst>
                <p:tags r:id="rId59"/>
              </p:custDataLst>
            </p:nvPr>
          </p:nvSpPr>
          <p:spPr>
            <a:xfrm>
              <a:off x="5554746" y="4678097"/>
              <a:ext cx="404609" cy="540330"/>
            </a:xfrm>
            <a:custGeom>
              <a:avLst/>
              <a:gdLst/>
              <a:ahLst/>
              <a:cxnLst/>
              <a:rect l="0" t="0" r="0" b="0"/>
              <a:pathLst>
                <a:path w="404609" h="540330">
                  <a:moveTo>
                    <a:pt x="7854" y="344753"/>
                  </a:moveTo>
                  <a:lnTo>
                    <a:pt x="7854" y="344753"/>
                  </a:lnTo>
                  <a:lnTo>
                    <a:pt x="2386" y="333818"/>
                  </a:lnTo>
                  <a:lnTo>
                    <a:pt x="5137" y="356173"/>
                  </a:lnTo>
                  <a:lnTo>
                    <a:pt x="4631" y="370710"/>
                  </a:lnTo>
                  <a:lnTo>
                    <a:pt x="2883" y="388164"/>
                  </a:lnTo>
                  <a:lnTo>
                    <a:pt x="307" y="407560"/>
                  </a:lnTo>
                  <a:lnTo>
                    <a:pt x="0" y="426136"/>
                  </a:lnTo>
                  <a:lnTo>
                    <a:pt x="1207" y="444164"/>
                  </a:lnTo>
                  <a:lnTo>
                    <a:pt x="3423" y="461826"/>
                  </a:lnTo>
                  <a:lnTo>
                    <a:pt x="7766" y="492741"/>
                  </a:lnTo>
                  <a:lnTo>
                    <a:pt x="12048" y="517770"/>
                  </a:lnTo>
                  <a:lnTo>
                    <a:pt x="18665" y="539691"/>
                  </a:lnTo>
                  <a:lnTo>
                    <a:pt x="19294" y="540329"/>
                  </a:lnTo>
                  <a:lnTo>
                    <a:pt x="21011" y="513181"/>
                  </a:lnTo>
                  <a:lnTo>
                    <a:pt x="23815" y="483815"/>
                  </a:lnTo>
                  <a:lnTo>
                    <a:pt x="26961" y="463567"/>
                  </a:lnTo>
                  <a:lnTo>
                    <a:pt x="31175" y="440190"/>
                  </a:lnTo>
                  <a:lnTo>
                    <a:pt x="36102" y="414728"/>
                  </a:lnTo>
                  <a:lnTo>
                    <a:pt x="40797" y="387169"/>
                  </a:lnTo>
                  <a:lnTo>
                    <a:pt x="45339" y="358213"/>
                  </a:lnTo>
                  <a:lnTo>
                    <a:pt x="49776" y="328327"/>
                  </a:lnTo>
                  <a:lnTo>
                    <a:pt x="52736" y="300641"/>
                  </a:lnTo>
                  <a:lnTo>
                    <a:pt x="54709" y="274423"/>
                  </a:lnTo>
                  <a:lnTo>
                    <a:pt x="56024" y="249183"/>
                  </a:lnTo>
                  <a:lnTo>
                    <a:pt x="56194" y="226712"/>
                  </a:lnTo>
                  <a:lnTo>
                    <a:pt x="55603" y="206087"/>
                  </a:lnTo>
                  <a:lnTo>
                    <a:pt x="54504" y="186692"/>
                  </a:lnTo>
                  <a:lnTo>
                    <a:pt x="53064" y="168823"/>
                  </a:lnTo>
                  <a:lnTo>
                    <a:pt x="51400" y="151972"/>
                  </a:lnTo>
                  <a:lnTo>
                    <a:pt x="48374" y="121489"/>
                  </a:lnTo>
                  <a:lnTo>
                    <a:pt x="47030" y="96182"/>
                  </a:lnTo>
                  <a:lnTo>
                    <a:pt x="46273" y="65472"/>
                  </a:lnTo>
                  <a:lnTo>
                    <a:pt x="40947" y="36292"/>
                  </a:lnTo>
                  <a:lnTo>
                    <a:pt x="34407" y="23069"/>
                  </a:lnTo>
                  <a:lnTo>
                    <a:pt x="34022" y="23052"/>
                  </a:lnTo>
                  <a:lnTo>
                    <a:pt x="33595" y="24916"/>
                  </a:lnTo>
                  <a:lnTo>
                    <a:pt x="34187" y="25695"/>
                  </a:lnTo>
                  <a:lnTo>
                    <a:pt x="57772" y="36549"/>
                  </a:lnTo>
                  <a:lnTo>
                    <a:pt x="82722" y="41498"/>
                  </a:lnTo>
                  <a:lnTo>
                    <a:pt x="102216" y="42394"/>
                  </a:lnTo>
                  <a:lnTo>
                    <a:pt x="125794" y="42286"/>
                  </a:lnTo>
                  <a:lnTo>
                    <a:pt x="152098" y="41508"/>
                  </a:lnTo>
                  <a:lnTo>
                    <a:pt x="180922" y="38873"/>
                  </a:lnTo>
                  <a:lnTo>
                    <a:pt x="211428" y="35000"/>
                  </a:lnTo>
                  <a:lnTo>
                    <a:pt x="243053" y="30301"/>
                  </a:lnTo>
                  <a:lnTo>
                    <a:pt x="272604" y="25757"/>
                  </a:lnTo>
                  <a:lnTo>
                    <a:pt x="300770" y="21317"/>
                  </a:lnTo>
                  <a:lnTo>
                    <a:pt x="328015" y="16945"/>
                  </a:lnTo>
                  <a:lnTo>
                    <a:pt x="349000" y="13326"/>
                  </a:lnTo>
                  <a:lnTo>
                    <a:pt x="379843" y="7422"/>
                  </a:lnTo>
                  <a:lnTo>
                    <a:pt x="404608" y="0"/>
                  </a:lnTo>
                  <a:lnTo>
                    <a:pt x="403590" y="1324"/>
                  </a:lnTo>
                  <a:lnTo>
                    <a:pt x="382504" y="145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4603"/>
            <p:cNvSpPr/>
            <p:nvPr>
              <p:custDataLst>
                <p:tags r:id="rId60"/>
              </p:custDataLst>
            </p:nvPr>
          </p:nvSpPr>
          <p:spPr>
            <a:xfrm>
              <a:off x="5760357" y="4757915"/>
              <a:ext cx="126094" cy="141444"/>
            </a:xfrm>
            <a:custGeom>
              <a:avLst/>
              <a:gdLst/>
              <a:ahLst/>
              <a:cxnLst/>
              <a:rect l="0" t="0" r="0" b="0"/>
              <a:pathLst>
                <a:path w="126094" h="141444">
                  <a:moveTo>
                    <a:pt x="18143" y="10935"/>
                  </a:moveTo>
                  <a:lnTo>
                    <a:pt x="18143" y="10935"/>
                  </a:lnTo>
                  <a:lnTo>
                    <a:pt x="12676" y="0"/>
                  </a:lnTo>
                  <a:lnTo>
                    <a:pt x="10027" y="29860"/>
                  </a:lnTo>
                  <a:lnTo>
                    <a:pt x="7480" y="51096"/>
                  </a:lnTo>
                  <a:lnTo>
                    <a:pt x="6348" y="72294"/>
                  </a:lnTo>
                  <a:lnTo>
                    <a:pt x="5845" y="93474"/>
                  </a:lnTo>
                  <a:lnTo>
                    <a:pt x="3681" y="119587"/>
                  </a:lnTo>
                  <a:lnTo>
                    <a:pt x="0" y="134311"/>
                  </a:lnTo>
                  <a:lnTo>
                    <a:pt x="1108" y="134107"/>
                  </a:lnTo>
                  <a:lnTo>
                    <a:pt x="30948" y="110286"/>
                  </a:lnTo>
                  <a:lnTo>
                    <a:pt x="55490" y="89369"/>
                  </a:lnTo>
                  <a:lnTo>
                    <a:pt x="82674" y="75019"/>
                  </a:lnTo>
                  <a:lnTo>
                    <a:pt x="103556" y="68998"/>
                  </a:lnTo>
                  <a:lnTo>
                    <a:pt x="103307" y="70105"/>
                  </a:lnTo>
                  <a:lnTo>
                    <a:pt x="99268" y="75097"/>
                  </a:lnTo>
                  <a:lnTo>
                    <a:pt x="69244" y="95732"/>
                  </a:lnTo>
                  <a:lnTo>
                    <a:pt x="58493" y="107184"/>
                  </a:lnTo>
                  <a:lnTo>
                    <a:pt x="53715" y="119328"/>
                  </a:lnTo>
                  <a:lnTo>
                    <a:pt x="53852" y="124825"/>
                  </a:lnTo>
                  <a:lnTo>
                    <a:pt x="57768" y="134695"/>
                  </a:lnTo>
                  <a:lnTo>
                    <a:pt x="62904" y="137892"/>
                  </a:lnTo>
                  <a:lnTo>
                    <a:pt x="78018" y="141443"/>
                  </a:lnTo>
                  <a:lnTo>
                    <a:pt x="106361" y="140072"/>
                  </a:lnTo>
                  <a:lnTo>
                    <a:pt x="126093" y="137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4604"/>
            <p:cNvSpPr/>
            <p:nvPr>
              <p:custDataLst>
                <p:tags r:id="rId61"/>
              </p:custDataLst>
            </p:nvPr>
          </p:nvSpPr>
          <p:spPr>
            <a:xfrm>
              <a:off x="5727700" y="4984750"/>
              <a:ext cx="190501" cy="6351"/>
            </a:xfrm>
            <a:custGeom>
              <a:avLst/>
              <a:gdLst/>
              <a:ahLst/>
              <a:cxnLst/>
              <a:rect l="0" t="0" r="0" b="0"/>
              <a:pathLst>
                <a:path w="190501" h="6351">
                  <a:moveTo>
                    <a:pt x="0" y="6350"/>
                  </a:moveTo>
                  <a:lnTo>
                    <a:pt x="0" y="6350"/>
                  </a:lnTo>
                  <a:lnTo>
                    <a:pt x="25694" y="6350"/>
                  </a:lnTo>
                  <a:lnTo>
                    <a:pt x="53046" y="4469"/>
                  </a:lnTo>
                  <a:lnTo>
                    <a:pt x="69231" y="2979"/>
                  </a:lnTo>
                  <a:lnTo>
                    <a:pt x="85665" y="1986"/>
                  </a:lnTo>
                  <a:lnTo>
                    <a:pt x="102266" y="1324"/>
                  </a:lnTo>
                  <a:lnTo>
                    <a:pt x="133646" y="588"/>
                  </a:lnTo>
                  <a:lnTo>
                    <a:pt x="159352" y="261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4605"/>
            <p:cNvSpPr/>
            <p:nvPr>
              <p:custDataLst>
                <p:tags r:id="rId62"/>
              </p:custDataLst>
            </p:nvPr>
          </p:nvSpPr>
          <p:spPr>
            <a:xfrm>
              <a:off x="5765852" y="5086350"/>
              <a:ext cx="139649" cy="136182"/>
            </a:xfrm>
            <a:custGeom>
              <a:avLst/>
              <a:gdLst/>
              <a:ahLst/>
              <a:cxnLst/>
              <a:rect l="0" t="0" r="0" b="0"/>
              <a:pathLst>
                <a:path w="139649" h="136182">
                  <a:moveTo>
                    <a:pt x="12648" y="0"/>
                  </a:moveTo>
                  <a:lnTo>
                    <a:pt x="12648" y="0"/>
                  </a:lnTo>
                  <a:lnTo>
                    <a:pt x="16019" y="3371"/>
                  </a:lnTo>
                  <a:lnTo>
                    <a:pt x="17675" y="6907"/>
                  </a:lnTo>
                  <a:lnTo>
                    <a:pt x="18738" y="21668"/>
                  </a:lnTo>
                  <a:lnTo>
                    <a:pt x="15550" y="45617"/>
                  </a:lnTo>
                  <a:lnTo>
                    <a:pt x="6765" y="75057"/>
                  </a:lnTo>
                  <a:lnTo>
                    <a:pt x="1968" y="102751"/>
                  </a:lnTo>
                  <a:lnTo>
                    <a:pt x="214" y="133370"/>
                  </a:lnTo>
                  <a:lnTo>
                    <a:pt x="67" y="136181"/>
                  </a:lnTo>
                  <a:lnTo>
                    <a:pt x="0" y="135079"/>
                  </a:lnTo>
                  <a:lnTo>
                    <a:pt x="11509" y="107638"/>
                  </a:lnTo>
                  <a:lnTo>
                    <a:pt x="24371" y="85939"/>
                  </a:lnTo>
                  <a:lnTo>
                    <a:pt x="37614" y="62184"/>
                  </a:lnTo>
                  <a:lnTo>
                    <a:pt x="56969" y="32536"/>
                  </a:lnTo>
                  <a:lnTo>
                    <a:pt x="68330" y="22221"/>
                  </a:lnTo>
                  <a:lnTo>
                    <a:pt x="72347" y="20458"/>
                  </a:lnTo>
                  <a:lnTo>
                    <a:pt x="75730" y="19989"/>
                  </a:lnTo>
                  <a:lnTo>
                    <a:pt x="77986" y="22498"/>
                  </a:lnTo>
                  <a:lnTo>
                    <a:pt x="80493" y="32812"/>
                  </a:lnTo>
                  <a:lnTo>
                    <a:pt x="75162" y="57856"/>
                  </a:lnTo>
                  <a:lnTo>
                    <a:pt x="66493" y="86375"/>
                  </a:lnTo>
                  <a:lnTo>
                    <a:pt x="64801" y="94362"/>
                  </a:lnTo>
                  <a:lnTo>
                    <a:pt x="66467" y="95364"/>
                  </a:lnTo>
                  <a:lnTo>
                    <a:pt x="73962" y="92714"/>
                  </a:lnTo>
                  <a:lnTo>
                    <a:pt x="105454" y="66422"/>
                  </a:lnTo>
                  <a:lnTo>
                    <a:pt x="128262" y="52293"/>
                  </a:lnTo>
                  <a:lnTo>
                    <a:pt x="132057" y="51089"/>
                  </a:lnTo>
                  <a:lnTo>
                    <a:pt x="134587" y="50993"/>
                  </a:lnTo>
                  <a:lnTo>
                    <a:pt x="135568" y="55163"/>
                  </a:lnTo>
                  <a:lnTo>
                    <a:pt x="135837" y="86626"/>
                  </a:lnTo>
                  <a:lnTo>
                    <a:pt x="13964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923"/>
          <p:cNvGrpSpPr/>
          <p:nvPr/>
        </p:nvGrpSpPr>
        <p:grpSpPr>
          <a:xfrm>
            <a:off x="5275883" y="4959350"/>
            <a:ext cx="102568" cy="63501"/>
            <a:chOff x="5275883" y="4959350"/>
            <a:chExt cx="102568" cy="63501"/>
          </a:xfrm>
        </p:grpSpPr>
        <p:sp>
          <p:nvSpPr>
            <p:cNvPr id="144" name="SMARTInkShape-4606"/>
            <p:cNvSpPr/>
            <p:nvPr>
              <p:custDataLst>
                <p:tags r:id="rId57"/>
              </p:custDataLst>
            </p:nvPr>
          </p:nvSpPr>
          <p:spPr>
            <a:xfrm>
              <a:off x="5289550" y="4959350"/>
              <a:ext cx="88901" cy="5057"/>
            </a:xfrm>
            <a:custGeom>
              <a:avLst/>
              <a:gdLst/>
              <a:ahLst/>
              <a:cxnLst/>
              <a:rect l="0" t="0" r="0" b="0"/>
              <a:pathLst>
                <a:path w="88901" h="5057">
                  <a:moveTo>
                    <a:pt x="0" y="0"/>
                  </a:moveTo>
                  <a:lnTo>
                    <a:pt x="0" y="0"/>
                  </a:lnTo>
                  <a:lnTo>
                    <a:pt x="16620" y="4364"/>
                  </a:lnTo>
                  <a:lnTo>
                    <a:pt x="43338" y="5056"/>
                  </a:lnTo>
                  <a:lnTo>
                    <a:pt x="73519" y="18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4607"/>
            <p:cNvSpPr/>
            <p:nvPr>
              <p:custDataLst>
                <p:tags r:id="rId58"/>
              </p:custDataLst>
            </p:nvPr>
          </p:nvSpPr>
          <p:spPr>
            <a:xfrm>
              <a:off x="5275883" y="5016500"/>
              <a:ext cx="58118" cy="6351"/>
            </a:xfrm>
            <a:custGeom>
              <a:avLst/>
              <a:gdLst/>
              <a:ahLst/>
              <a:cxnLst/>
              <a:rect l="0" t="0" r="0" b="0"/>
              <a:pathLst>
                <a:path w="58118" h="6351">
                  <a:moveTo>
                    <a:pt x="7317" y="0"/>
                  </a:moveTo>
                  <a:lnTo>
                    <a:pt x="7317" y="0"/>
                  </a:lnTo>
                  <a:lnTo>
                    <a:pt x="575" y="3371"/>
                  </a:lnTo>
                  <a:lnTo>
                    <a:pt x="0" y="4364"/>
                  </a:lnTo>
                  <a:lnTo>
                    <a:pt x="1028" y="5026"/>
                  </a:lnTo>
                  <a:lnTo>
                    <a:pt x="20505" y="5957"/>
                  </a:lnTo>
                  <a:lnTo>
                    <a:pt x="581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6" name="SMARTInkShape-4608"/>
          <p:cNvSpPr/>
          <p:nvPr>
            <p:custDataLst>
              <p:tags r:id="rId10"/>
            </p:custDataLst>
          </p:nvPr>
        </p:nvSpPr>
        <p:spPr>
          <a:xfrm>
            <a:off x="4937997" y="4892932"/>
            <a:ext cx="185804" cy="149421"/>
          </a:xfrm>
          <a:custGeom>
            <a:avLst/>
            <a:gdLst/>
            <a:ahLst/>
            <a:cxnLst/>
            <a:rect l="0" t="0" r="0" b="0"/>
            <a:pathLst>
              <a:path w="185804" h="149421">
                <a:moveTo>
                  <a:pt x="27703" y="34668"/>
                </a:moveTo>
                <a:lnTo>
                  <a:pt x="27703" y="34668"/>
                </a:lnTo>
                <a:lnTo>
                  <a:pt x="22676" y="13944"/>
                </a:lnTo>
                <a:lnTo>
                  <a:pt x="21613" y="0"/>
                </a:lnTo>
                <a:lnTo>
                  <a:pt x="15630" y="20346"/>
                </a:lnTo>
                <a:lnTo>
                  <a:pt x="9167" y="45707"/>
                </a:lnTo>
                <a:lnTo>
                  <a:pt x="3472" y="73911"/>
                </a:lnTo>
                <a:lnTo>
                  <a:pt x="0" y="100793"/>
                </a:lnTo>
                <a:lnTo>
                  <a:pt x="809" y="122147"/>
                </a:lnTo>
                <a:lnTo>
                  <a:pt x="5402" y="135401"/>
                </a:lnTo>
                <a:lnTo>
                  <a:pt x="8602" y="139924"/>
                </a:lnTo>
                <a:lnTo>
                  <a:pt x="12147" y="142234"/>
                </a:lnTo>
                <a:lnTo>
                  <a:pt x="15922" y="143067"/>
                </a:lnTo>
                <a:lnTo>
                  <a:pt x="19848" y="142917"/>
                </a:lnTo>
                <a:lnTo>
                  <a:pt x="42231" y="122480"/>
                </a:lnTo>
                <a:lnTo>
                  <a:pt x="59325" y="99331"/>
                </a:lnTo>
                <a:lnTo>
                  <a:pt x="74213" y="75401"/>
                </a:lnTo>
                <a:lnTo>
                  <a:pt x="87638" y="50318"/>
                </a:lnTo>
                <a:lnTo>
                  <a:pt x="88826" y="49335"/>
                </a:lnTo>
                <a:lnTo>
                  <a:pt x="85665" y="78174"/>
                </a:lnTo>
                <a:lnTo>
                  <a:pt x="82156" y="100570"/>
                </a:lnTo>
                <a:lnTo>
                  <a:pt x="82956" y="130237"/>
                </a:lnTo>
                <a:lnTo>
                  <a:pt x="85705" y="137187"/>
                </a:lnTo>
                <a:lnTo>
                  <a:pt x="94404" y="146789"/>
                </a:lnTo>
                <a:lnTo>
                  <a:pt x="99687" y="148927"/>
                </a:lnTo>
                <a:lnTo>
                  <a:pt x="111203" y="149420"/>
                </a:lnTo>
                <a:lnTo>
                  <a:pt x="139697" y="132247"/>
                </a:lnTo>
                <a:lnTo>
                  <a:pt x="168209" y="101445"/>
                </a:lnTo>
                <a:lnTo>
                  <a:pt x="180226" y="77752"/>
                </a:lnTo>
                <a:lnTo>
                  <a:pt x="185803" y="55933"/>
                </a:lnTo>
                <a:lnTo>
                  <a:pt x="183576" y="41532"/>
                </a:lnTo>
                <a:lnTo>
                  <a:pt x="177885" y="32308"/>
                </a:lnTo>
                <a:lnTo>
                  <a:pt x="171355" y="26564"/>
                </a:lnTo>
                <a:lnTo>
                  <a:pt x="166102" y="24011"/>
                </a:lnTo>
                <a:lnTo>
                  <a:pt x="166536" y="24741"/>
                </a:lnTo>
                <a:lnTo>
                  <a:pt x="180103" y="3466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7" name="SMARTInkShape-Group925"/>
          <p:cNvGrpSpPr/>
          <p:nvPr/>
        </p:nvGrpSpPr>
        <p:grpSpPr>
          <a:xfrm>
            <a:off x="4438650" y="4858972"/>
            <a:ext cx="235661" cy="170229"/>
            <a:chOff x="4438650" y="4858972"/>
            <a:chExt cx="235661" cy="170229"/>
          </a:xfrm>
        </p:grpSpPr>
        <p:sp>
          <p:nvSpPr>
            <p:cNvPr id="148" name="SMARTInkShape-4609"/>
            <p:cNvSpPr/>
            <p:nvPr>
              <p:custDataLst>
                <p:tags r:id="rId54"/>
              </p:custDataLst>
            </p:nvPr>
          </p:nvSpPr>
          <p:spPr>
            <a:xfrm>
              <a:off x="4438650" y="494665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19050"/>
                  </a:moveTo>
                  <a:lnTo>
                    <a:pt x="0" y="19050"/>
                  </a:lnTo>
                  <a:lnTo>
                    <a:pt x="31123" y="17639"/>
                  </a:lnTo>
                  <a:lnTo>
                    <a:pt x="56401" y="12309"/>
                  </a:lnTo>
                  <a:lnTo>
                    <a:pt x="84098" y="711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4610"/>
            <p:cNvSpPr/>
            <p:nvPr>
              <p:custDataLst>
                <p:tags r:id="rId55"/>
              </p:custDataLst>
            </p:nvPr>
          </p:nvSpPr>
          <p:spPr>
            <a:xfrm>
              <a:off x="4476750" y="4997450"/>
              <a:ext cx="107951" cy="25401"/>
            </a:xfrm>
            <a:custGeom>
              <a:avLst/>
              <a:gdLst/>
              <a:ahLst/>
              <a:cxnLst/>
              <a:rect l="0" t="0" r="0" b="0"/>
              <a:pathLst>
                <a:path w="107951" h="25401">
                  <a:moveTo>
                    <a:pt x="0" y="25400"/>
                  </a:moveTo>
                  <a:lnTo>
                    <a:pt x="0" y="25400"/>
                  </a:lnTo>
                  <a:lnTo>
                    <a:pt x="31393" y="13466"/>
                  </a:lnTo>
                  <a:lnTo>
                    <a:pt x="54169" y="8806"/>
                  </a:lnTo>
                  <a:lnTo>
                    <a:pt x="80755" y="438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4611"/>
            <p:cNvSpPr/>
            <p:nvPr>
              <p:custDataLst>
                <p:tags r:id="rId56"/>
              </p:custDataLst>
            </p:nvPr>
          </p:nvSpPr>
          <p:spPr>
            <a:xfrm>
              <a:off x="4573305" y="4858972"/>
              <a:ext cx="101006" cy="170229"/>
            </a:xfrm>
            <a:custGeom>
              <a:avLst/>
              <a:gdLst/>
              <a:ahLst/>
              <a:cxnLst/>
              <a:rect l="0" t="0" r="0" b="0"/>
              <a:pathLst>
                <a:path w="101006" h="170229">
                  <a:moveTo>
                    <a:pt x="43145" y="62278"/>
                  </a:moveTo>
                  <a:lnTo>
                    <a:pt x="43145" y="62278"/>
                  </a:lnTo>
                  <a:lnTo>
                    <a:pt x="31212" y="33384"/>
                  </a:lnTo>
                  <a:lnTo>
                    <a:pt x="28840" y="28199"/>
                  </a:lnTo>
                  <a:lnTo>
                    <a:pt x="26553" y="25448"/>
                  </a:lnTo>
                  <a:lnTo>
                    <a:pt x="24323" y="24319"/>
                  </a:lnTo>
                  <a:lnTo>
                    <a:pt x="22130" y="24273"/>
                  </a:lnTo>
                  <a:lnTo>
                    <a:pt x="8931" y="44432"/>
                  </a:lnTo>
                  <a:lnTo>
                    <a:pt x="3245" y="65635"/>
                  </a:lnTo>
                  <a:lnTo>
                    <a:pt x="717" y="88464"/>
                  </a:lnTo>
                  <a:lnTo>
                    <a:pt x="0" y="119739"/>
                  </a:lnTo>
                  <a:lnTo>
                    <a:pt x="4241" y="149991"/>
                  </a:lnTo>
                  <a:lnTo>
                    <a:pt x="5215" y="151092"/>
                  </a:lnTo>
                  <a:lnTo>
                    <a:pt x="6569" y="150414"/>
                  </a:lnTo>
                  <a:lnTo>
                    <a:pt x="8178" y="148553"/>
                  </a:lnTo>
                  <a:lnTo>
                    <a:pt x="17184" y="122334"/>
                  </a:lnTo>
                  <a:lnTo>
                    <a:pt x="26668" y="93203"/>
                  </a:lnTo>
                  <a:lnTo>
                    <a:pt x="32160" y="76545"/>
                  </a:lnTo>
                  <a:lnTo>
                    <a:pt x="40144" y="46746"/>
                  </a:lnTo>
                  <a:lnTo>
                    <a:pt x="46045" y="22215"/>
                  </a:lnTo>
                  <a:lnTo>
                    <a:pt x="51019" y="6607"/>
                  </a:lnTo>
                  <a:lnTo>
                    <a:pt x="53333" y="2586"/>
                  </a:lnTo>
                  <a:lnTo>
                    <a:pt x="55582" y="611"/>
                  </a:lnTo>
                  <a:lnTo>
                    <a:pt x="57786" y="0"/>
                  </a:lnTo>
                  <a:lnTo>
                    <a:pt x="59961" y="2415"/>
                  </a:lnTo>
                  <a:lnTo>
                    <a:pt x="72285" y="28450"/>
                  </a:lnTo>
                  <a:lnTo>
                    <a:pt x="86822" y="55313"/>
                  </a:lnTo>
                  <a:lnTo>
                    <a:pt x="101005" y="79560"/>
                  </a:lnTo>
                  <a:lnTo>
                    <a:pt x="99357" y="85088"/>
                  </a:lnTo>
                  <a:lnTo>
                    <a:pt x="88119" y="98757"/>
                  </a:lnTo>
                  <a:lnTo>
                    <a:pt x="67602" y="114239"/>
                  </a:lnTo>
                  <a:lnTo>
                    <a:pt x="44137" y="130527"/>
                  </a:lnTo>
                  <a:lnTo>
                    <a:pt x="18588" y="153448"/>
                  </a:lnTo>
                  <a:lnTo>
                    <a:pt x="15484" y="158335"/>
                  </a:lnTo>
                  <a:lnTo>
                    <a:pt x="11395" y="170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SMARTInkShape-Group926"/>
          <p:cNvGrpSpPr/>
          <p:nvPr/>
        </p:nvGrpSpPr>
        <p:grpSpPr>
          <a:xfrm>
            <a:off x="3854450" y="4728268"/>
            <a:ext cx="323851" cy="444379"/>
            <a:chOff x="3854450" y="4728268"/>
            <a:chExt cx="323851" cy="444379"/>
          </a:xfrm>
        </p:grpSpPr>
        <p:sp>
          <p:nvSpPr>
            <p:cNvPr id="152" name="SMARTInkShape-4612"/>
            <p:cNvSpPr/>
            <p:nvPr>
              <p:custDataLst>
                <p:tags r:id="rId51"/>
              </p:custDataLst>
            </p:nvPr>
          </p:nvSpPr>
          <p:spPr>
            <a:xfrm>
              <a:off x="3949722" y="4728268"/>
              <a:ext cx="101579" cy="180283"/>
            </a:xfrm>
            <a:custGeom>
              <a:avLst/>
              <a:gdLst/>
              <a:ahLst/>
              <a:cxnLst/>
              <a:rect l="0" t="0" r="0" b="0"/>
              <a:pathLst>
                <a:path w="101579" h="180283">
                  <a:moveTo>
                    <a:pt x="6328" y="15182"/>
                  </a:moveTo>
                  <a:lnTo>
                    <a:pt x="6328" y="15182"/>
                  </a:lnTo>
                  <a:lnTo>
                    <a:pt x="2957" y="8440"/>
                  </a:lnTo>
                  <a:lnTo>
                    <a:pt x="2670" y="5748"/>
                  </a:lnTo>
                  <a:lnTo>
                    <a:pt x="4232" y="876"/>
                  </a:lnTo>
                  <a:lnTo>
                    <a:pt x="4930" y="0"/>
                  </a:lnTo>
                  <a:lnTo>
                    <a:pt x="5396" y="122"/>
                  </a:lnTo>
                  <a:lnTo>
                    <a:pt x="5707" y="909"/>
                  </a:lnTo>
                  <a:lnTo>
                    <a:pt x="4365" y="32405"/>
                  </a:lnTo>
                  <a:lnTo>
                    <a:pt x="1927" y="60231"/>
                  </a:lnTo>
                  <a:lnTo>
                    <a:pt x="845" y="91413"/>
                  </a:lnTo>
                  <a:lnTo>
                    <a:pt x="363" y="120324"/>
                  </a:lnTo>
                  <a:lnTo>
                    <a:pt x="149" y="145167"/>
                  </a:lnTo>
                  <a:lnTo>
                    <a:pt x="0" y="175240"/>
                  </a:lnTo>
                  <a:lnTo>
                    <a:pt x="698" y="176215"/>
                  </a:lnTo>
                  <a:lnTo>
                    <a:pt x="1869" y="176159"/>
                  </a:lnTo>
                  <a:lnTo>
                    <a:pt x="3356" y="175417"/>
                  </a:lnTo>
                  <a:lnTo>
                    <a:pt x="31685" y="148379"/>
                  </a:lnTo>
                  <a:lnTo>
                    <a:pt x="56009" y="121089"/>
                  </a:lnTo>
                  <a:lnTo>
                    <a:pt x="62003" y="117632"/>
                  </a:lnTo>
                  <a:lnTo>
                    <a:pt x="33586" y="146657"/>
                  </a:lnTo>
                  <a:lnTo>
                    <a:pt x="24439" y="159187"/>
                  </a:lnTo>
                  <a:lnTo>
                    <a:pt x="24046" y="163395"/>
                  </a:lnTo>
                  <a:lnTo>
                    <a:pt x="27373" y="171836"/>
                  </a:lnTo>
                  <a:lnTo>
                    <a:pt x="30941" y="174652"/>
                  </a:lnTo>
                  <a:lnTo>
                    <a:pt x="40551" y="177780"/>
                  </a:lnTo>
                  <a:lnTo>
                    <a:pt x="64603" y="179541"/>
                  </a:lnTo>
                  <a:lnTo>
                    <a:pt x="101578" y="180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4613"/>
            <p:cNvSpPr/>
            <p:nvPr>
              <p:custDataLst>
                <p:tags r:id="rId52"/>
              </p:custDataLst>
            </p:nvPr>
          </p:nvSpPr>
          <p:spPr>
            <a:xfrm>
              <a:off x="3854450" y="4972050"/>
              <a:ext cx="323851" cy="63501"/>
            </a:xfrm>
            <a:custGeom>
              <a:avLst/>
              <a:gdLst/>
              <a:ahLst/>
              <a:cxnLst/>
              <a:rect l="0" t="0" r="0" b="0"/>
              <a:pathLst>
                <a:path w="323851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1411" y="59136"/>
                  </a:lnTo>
                  <a:lnTo>
                    <a:pt x="32507" y="47891"/>
                  </a:lnTo>
                  <a:lnTo>
                    <a:pt x="50902" y="42922"/>
                  </a:lnTo>
                  <a:lnTo>
                    <a:pt x="80243" y="38362"/>
                  </a:lnTo>
                  <a:lnTo>
                    <a:pt x="97945" y="36157"/>
                  </a:lnTo>
                  <a:lnTo>
                    <a:pt x="117508" y="33277"/>
                  </a:lnTo>
                  <a:lnTo>
                    <a:pt x="138311" y="29946"/>
                  </a:lnTo>
                  <a:lnTo>
                    <a:pt x="159941" y="26314"/>
                  </a:lnTo>
                  <a:lnTo>
                    <a:pt x="182121" y="22481"/>
                  </a:lnTo>
                  <a:lnTo>
                    <a:pt x="204670" y="18516"/>
                  </a:lnTo>
                  <a:lnTo>
                    <a:pt x="227463" y="14460"/>
                  </a:lnTo>
                  <a:lnTo>
                    <a:pt x="246892" y="11051"/>
                  </a:lnTo>
                  <a:lnTo>
                    <a:pt x="264078" y="8073"/>
                  </a:lnTo>
                  <a:lnTo>
                    <a:pt x="291640" y="3588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4614"/>
            <p:cNvSpPr/>
            <p:nvPr>
              <p:custDataLst>
                <p:tags r:id="rId53"/>
              </p:custDataLst>
            </p:nvPr>
          </p:nvSpPr>
          <p:spPr>
            <a:xfrm>
              <a:off x="3962400" y="5092029"/>
              <a:ext cx="158751" cy="80618"/>
            </a:xfrm>
            <a:custGeom>
              <a:avLst/>
              <a:gdLst/>
              <a:ahLst/>
              <a:cxnLst/>
              <a:rect l="0" t="0" r="0" b="0"/>
              <a:pathLst>
                <a:path w="158751" h="80618">
                  <a:moveTo>
                    <a:pt x="0" y="7021"/>
                  </a:moveTo>
                  <a:lnTo>
                    <a:pt x="0" y="7021"/>
                  </a:lnTo>
                  <a:lnTo>
                    <a:pt x="705" y="17865"/>
                  </a:lnTo>
                  <a:lnTo>
                    <a:pt x="5467" y="45712"/>
                  </a:lnTo>
                  <a:lnTo>
                    <a:pt x="537" y="77363"/>
                  </a:lnTo>
                  <a:lnTo>
                    <a:pt x="239" y="80617"/>
                  </a:lnTo>
                  <a:lnTo>
                    <a:pt x="71" y="75708"/>
                  </a:lnTo>
                  <a:lnTo>
                    <a:pt x="10153" y="50563"/>
                  </a:lnTo>
                  <a:lnTo>
                    <a:pt x="21667" y="24547"/>
                  </a:lnTo>
                  <a:lnTo>
                    <a:pt x="39028" y="723"/>
                  </a:lnTo>
                  <a:lnTo>
                    <a:pt x="42247" y="0"/>
                  </a:lnTo>
                  <a:lnTo>
                    <a:pt x="45803" y="929"/>
                  </a:lnTo>
                  <a:lnTo>
                    <a:pt x="49586" y="2960"/>
                  </a:lnTo>
                  <a:lnTo>
                    <a:pt x="52107" y="6430"/>
                  </a:lnTo>
                  <a:lnTo>
                    <a:pt x="54909" y="15931"/>
                  </a:lnTo>
                  <a:lnTo>
                    <a:pt x="58736" y="46721"/>
                  </a:lnTo>
                  <a:lnTo>
                    <a:pt x="62088" y="52888"/>
                  </a:lnTo>
                  <a:lnTo>
                    <a:pt x="65930" y="55628"/>
                  </a:lnTo>
                  <a:lnTo>
                    <a:pt x="68648" y="54242"/>
                  </a:lnTo>
                  <a:lnTo>
                    <a:pt x="93924" y="24371"/>
                  </a:lnTo>
                  <a:lnTo>
                    <a:pt x="110536" y="5420"/>
                  </a:lnTo>
                  <a:lnTo>
                    <a:pt x="114613" y="3131"/>
                  </a:lnTo>
                  <a:lnTo>
                    <a:pt x="118037" y="3017"/>
                  </a:lnTo>
                  <a:lnTo>
                    <a:pt x="121024" y="4351"/>
                  </a:lnTo>
                  <a:lnTo>
                    <a:pt x="122311" y="8063"/>
                  </a:lnTo>
                  <a:lnTo>
                    <a:pt x="123068" y="34299"/>
                  </a:lnTo>
                  <a:lnTo>
                    <a:pt x="126664" y="48778"/>
                  </a:lnTo>
                  <a:lnTo>
                    <a:pt x="132966" y="59916"/>
                  </a:lnTo>
                  <a:lnTo>
                    <a:pt x="137327" y="63451"/>
                  </a:lnTo>
                  <a:lnTo>
                    <a:pt x="158750" y="7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SMARTInkShape-Group927"/>
          <p:cNvGrpSpPr/>
          <p:nvPr/>
        </p:nvGrpSpPr>
        <p:grpSpPr>
          <a:xfrm>
            <a:off x="3263317" y="4814063"/>
            <a:ext cx="489534" cy="263621"/>
            <a:chOff x="3263317" y="4814063"/>
            <a:chExt cx="489534" cy="263621"/>
          </a:xfrm>
        </p:grpSpPr>
        <p:sp>
          <p:nvSpPr>
            <p:cNvPr id="156" name="SMARTInkShape-4615"/>
            <p:cNvSpPr/>
            <p:nvPr>
              <p:custDataLst>
                <p:tags r:id="rId47"/>
              </p:custDataLst>
            </p:nvPr>
          </p:nvSpPr>
          <p:spPr>
            <a:xfrm>
              <a:off x="3263317" y="4908550"/>
              <a:ext cx="197146" cy="169134"/>
            </a:xfrm>
            <a:custGeom>
              <a:avLst/>
              <a:gdLst/>
              <a:ahLst/>
              <a:cxnLst/>
              <a:rect l="0" t="0" r="0" b="0"/>
              <a:pathLst>
                <a:path w="197146" h="169134">
                  <a:moveTo>
                    <a:pt x="38683" y="0"/>
                  </a:moveTo>
                  <a:lnTo>
                    <a:pt x="38683" y="0"/>
                  </a:lnTo>
                  <a:lnTo>
                    <a:pt x="29845" y="0"/>
                  </a:lnTo>
                  <a:lnTo>
                    <a:pt x="27852" y="1412"/>
                  </a:lnTo>
                  <a:lnTo>
                    <a:pt x="23756" y="6742"/>
                  </a:lnTo>
                  <a:lnTo>
                    <a:pt x="14113" y="37902"/>
                  </a:lnTo>
                  <a:lnTo>
                    <a:pt x="6361" y="67175"/>
                  </a:lnTo>
                  <a:lnTo>
                    <a:pt x="329" y="98294"/>
                  </a:lnTo>
                  <a:lnTo>
                    <a:pt x="0" y="128588"/>
                  </a:lnTo>
                  <a:lnTo>
                    <a:pt x="5968" y="150989"/>
                  </a:lnTo>
                  <a:lnTo>
                    <a:pt x="10523" y="159926"/>
                  </a:lnTo>
                  <a:lnTo>
                    <a:pt x="17087" y="165179"/>
                  </a:lnTo>
                  <a:lnTo>
                    <a:pt x="33789" y="169133"/>
                  </a:lnTo>
                  <a:lnTo>
                    <a:pt x="52971" y="162895"/>
                  </a:lnTo>
                  <a:lnTo>
                    <a:pt x="71844" y="150009"/>
                  </a:lnTo>
                  <a:lnTo>
                    <a:pt x="93664" y="122920"/>
                  </a:lnTo>
                  <a:lnTo>
                    <a:pt x="107969" y="92552"/>
                  </a:lnTo>
                  <a:lnTo>
                    <a:pt x="112834" y="64738"/>
                  </a:lnTo>
                  <a:lnTo>
                    <a:pt x="113973" y="56995"/>
                  </a:lnTo>
                  <a:lnTo>
                    <a:pt x="113571" y="57046"/>
                  </a:lnTo>
                  <a:lnTo>
                    <a:pt x="111242" y="62748"/>
                  </a:lnTo>
                  <a:lnTo>
                    <a:pt x="109336" y="87972"/>
                  </a:lnTo>
                  <a:lnTo>
                    <a:pt x="112142" y="118885"/>
                  </a:lnTo>
                  <a:lnTo>
                    <a:pt x="120813" y="143645"/>
                  </a:lnTo>
                  <a:lnTo>
                    <a:pt x="130218" y="153919"/>
                  </a:lnTo>
                  <a:lnTo>
                    <a:pt x="135690" y="157645"/>
                  </a:lnTo>
                  <a:lnTo>
                    <a:pt x="142160" y="158014"/>
                  </a:lnTo>
                  <a:lnTo>
                    <a:pt x="156875" y="152777"/>
                  </a:lnTo>
                  <a:lnTo>
                    <a:pt x="181025" y="124447"/>
                  </a:lnTo>
                  <a:lnTo>
                    <a:pt x="192022" y="96702"/>
                  </a:lnTo>
                  <a:lnTo>
                    <a:pt x="197145" y="67673"/>
                  </a:lnTo>
                  <a:lnTo>
                    <a:pt x="194718" y="43012"/>
                  </a:lnTo>
                  <a:lnTo>
                    <a:pt x="187054" y="27818"/>
                  </a:lnTo>
                  <a:lnTo>
                    <a:pt x="174602" y="17180"/>
                  </a:lnTo>
                  <a:lnTo>
                    <a:pt x="165683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4616"/>
            <p:cNvSpPr/>
            <p:nvPr>
              <p:custDataLst>
                <p:tags r:id="rId48"/>
              </p:custDataLst>
            </p:nvPr>
          </p:nvSpPr>
          <p:spPr>
            <a:xfrm>
              <a:off x="3505200" y="4814063"/>
              <a:ext cx="76201" cy="96123"/>
            </a:xfrm>
            <a:custGeom>
              <a:avLst/>
              <a:gdLst/>
              <a:ahLst/>
              <a:cxnLst/>
              <a:rect l="0" t="0" r="0" b="0"/>
              <a:pathLst>
                <a:path w="76201" h="96123">
                  <a:moveTo>
                    <a:pt x="0" y="11937"/>
                  </a:moveTo>
                  <a:lnTo>
                    <a:pt x="0" y="11937"/>
                  </a:lnTo>
                  <a:lnTo>
                    <a:pt x="5775" y="6868"/>
                  </a:lnTo>
                  <a:lnTo>
                    <a:pt x="12209" y="3098"/>
                  </a:lnTo>
                  <a:lnTo>
                    <a:pt x="32907" y="0"/>
                  </a:lnTo>
                  <a:lnTo>
                    <a:pt x="49732" y="168"/>
                  </a:lnTo>
                  <a:lnTo>
                    <a:pt x="56910" y="2708"/>
                  </a:lnTo>
                  <a:lnTo>
                    <a:pt x="56990" y="6490"/>
                  </a:lnTo>
                  <a:lnTo>
                    <a:pt x="46284" y="26002"/>
                  </a:lnTo>
                  <a:lnTo>
                    <a:pt x="26963" y="52401"/>
                  </a:lnTo>
                  <a:lnTo>
                    <a:pt x="13084" y="73550"/>
                  </a:lnTo>
                  <a:lnTo>
                    <a:pt x="9343" y="84241"/>
                  </a:lnTo>
                  <a:lnTo>
                    <a:pt x="9757" y="88362"/>
                  </a:lnTo>
                  <a:lnTo>
                    <a:pt x="11443" y="91814"/>
                  </a:lnTo>
                  <a:lnTo>
                    <a:pt x="13979" y="94822"/>
                  </a:lnTo>
                  <a:lnTo>
                    <a:pt x="18492" y="96122"/>
                  </a:lnTo>
                  <a:lnTo>
                    <a:pt x="47894" y="93137"/>
                  </a:lnTo>
                  <a:lnTo>
                    <a:pt x="76200" y="881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4617"/>
            <p:cNvSpPr/>
            <p:nvPr>
              <p:custDataLst>
                <p:tags r:id="rId49"/>
              </p:custDataLst>
            </p:nvPr>
          </p:nvSpPr>
          <p:spPr>
            <a:xfrm>
              <a:off x="3695700" y="49276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1096" y="1986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4618"/>
            <p:cNvSpPr/>
            <p:nvPr>
              <p:custDataLst>
                <p:tags r:id="rId50"/>
              </p:custDataLst>
            </p:nvPr>
          </p:nvSpPr>
          <p:spPr>
            <a:xfrm>
              <a:off x="3685979" y="4972050"/>
              <a:ext cx="41472" cy="3372"/>
            </a:xfrm>
            <a:custGeom>
              <a:avLst/>
              <a:gdLst/>
              <a:ahLst/>
              <a:cxnLst/>
              <a:rect l="0" t="0" r="0" b="0"/>
              <a:pathLst>
                <a:path w="41472" h="3372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5"/>
                  </a:lnTo>
                  <a:lnTo>
                    <a:pt x="4646" y="3371"/>
                  </a:lnTo>
                  <a:lnTo>
                    <a:pt x="414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0" name="SMARTInkShape-4619"/>
          <p:cNvSpPr/>
          <p:nvPr>
            <p:custDataLst>
              <p:tags r:id="rId11"/>
            </p:custDataLst>
          </p:nvPr>
        </p:nvSpPr>
        <p:spPr>
          <a:xfrm>
            <a:off x="3320574" y="4248149"/>
            <a:ext cx="26045" cy="165101"/>
          </a:xfrm>
          <a:custGeom>
            <a:avLst/>
            <a:gdLst/>
            <a:ahLst/>
            <a:cxnLst/>
            <a:rect l="0" t="0" r="0" b="0"/>
            <a:pathLst>
              <a:path w="26045" h="165101">
                <a:moveTo>
                  <a:pt x="26044" y="0"/>
                </a:moveTo>
                <a:lnTo>
                  <a:pt x="26044" y="0"/>
                </a:lnTo>
                <a:lnTo>
                  <a:pt x="11541" y="31123"/>
                </a:lnTo>
                <a:lnTo>
                  <a:pt x="2900" y="56401"/>
                </a:lnTo>
                <a:lnTo>
                  <a:pt x="0" y="84098"/>
                </a:lnTo>
                <a:lnTo>
                  <a:pt x="1769" y="112166"/>
                </a:lnTo>
                <a:lnTo>
                  <a:pt x="7259" y="138752"/>
                </a:lnTo>
                <a:lnTo>
                  <a:pt x="13344" y="16510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1" name="SMARTInkShape-4620"/>
          <p:cNvSpPr/>
          <p:nvPr>
            <p:custDataLst>
              <p:tags r:id="rId12"/>
            </p:custDataLst>
          </p:nvPr>
        </p:nvSpPr>
        <p:spPr>
          <a:xfrm>
            <a:off x="4845218" y="4292599"/>
            <a:ext cx="19051" cy="158751"/>
          </a:xfrm>
          <a:custGeom>
            <a:avLst/>
            <a:gdLst/>
            <a:ahLst/>
            <a:cxnLst/>
            <a:rect l="0" t="0" r="0" b="0"/>
            <a:pathLst>
              <a:path w="19051" h="158751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5468" y="25693"/>
                </a:lnTo>
                <a:lnTo>
                  <a:pt x="5958" y="47403"/>
                </a:lnTo>
                <a:lnTo>
                  <a:pt x="6176" y="71162"/>
                </a:lnTo>
                <a:lnTo>
                  <a:pt x="6272" y="95833"/>
                </a:lnTo>
                <a:lnTo>
                  <a:pt x="9698" y="126781"/>
                </a:lnTo>
                <a:lnTo>
                  <a:pt x="19050" y="1587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2" name="SMARTInkShape-4621"/>
          <p:cNvSpPr/>
          <p:nvPr>
            <p:custDataLst>
              <p:tags r:id="rId13"/>
            </p:custDataLst>
          </p:nvPr>
        </p:nvSpPr>
        <p:spPr>
          <a:xfrm>
            <a:off x="5171760" y="4279899"/>
            <a:ext cx="416409" cy="190501"/>
          </a:xfrm>
          <a:custGeom>
            <a:avLst/>
            <a:gdLst/>
            <a:ahLst/>
            <a:cxnLst/>
            <a:rect l="0" t="0" r="0" b="0"/>
            <a:pathLst>
              <a:path w="416409" h="190501">
                <a:moveTo>
                  <a:pt x="3658" y="190500"/>
                </a:moveTo>
                <a:lnTo>
                  <a:pt x="3658" y="190500"/>
                </a:lnTo>
                <a:lnTo>
                  <a:pt x="0" y="190500"/>
                </a:lnTo>
                <a:lnTo>
                  <a:pt x="1562" y="190500"/>
                </a:lnTo>
                <a:lnTo>
                  <a:pt x="30005" y="177016"/>
                </a:lnTo>
                <a:lnTo>
                  <a:pt x="52267" y="165283"/>
                </a:lnTo>
                <a:lnTo>
                  <a:pt x="81220" y="149699"/>
                </a:lnTo>
                <a:lnTo>
                  <a:pt x="114632" y="131550"/>
                </a:lnTo>
                <a:lnTo>
                  <a:pt x="151724" y="113100"/>
                </a:lnTo>
                <a:lnTo>
                  <a:pt x="191269" y="94450"/>
                </a:lnTo>
                <a:lnTo>
                  <a:pt x="232449" y="75667"/>
                </a:lnTo>
                <a:lnTo>
                  <a:pt x="268367" y="59617"/>
                </a:lnTo>
                <a:lnTo>
                  <a:pt x="300781" y="45389"/>
                </a:lnTo>
                <a:lnTo>
                  <a:pt x="330857" y="32376"/>
                </a:lnTo>
                <a:lnTo>
                  <a:pt x="353730" y="22995"/>
                </a:lnTo>
                <a:lnTo>
                  <a:pt x="371800" y="16035"/>
                </a:lnTo>
                <a:lnTo>
                  <a:pt x="416408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3" name="SMARTInkShape-4622"/>
          <p:cNvSpPr/>
          <p:nvPr>
            <p:custDataLst>
              <p:tags r:id="rId14"/>
            </p:custDataLst>
          </p:nvPr>
        </p:nvSpPr>
        <p:spPr>
          <a:xfrm>
            <a:off x="3962568" y="4279899"/>
            <a:ext cx="476251" cy="203201"/>
          </a:xfrm>
          <a:custGeom>
            <a:avLst/>
            <a:gdLst/>
            <a:ahLst/>
            <a:cxnLst/>
            <a:rect l="0" t="0" r="0" b="0"/>
            <a:pathLst>
              <a:path w="476251" h="203201">
                <a:moveTo>
                  <a:pt x="0" y="203200"/>
                </a:moveTo>
                <a:lnTo>
                  <a:pt x="0" y="203200"/>
                </a:lnTo>
                <a:lnTo>
                  <a:pt x="23675" y="189533"/>
                </a:lnTo>
                <a:lnTo>
                  <a:pt x="43300" y="179977"/>
                </a:lnTo>
                <a:lnTo>
                  <a:pt x="66967" y="168668"/>
                </a:lnTo>
                <a:lnTo>
                  <a:pt x="97561" y="153367"/>
                </a:lnTo>
                <a:lnTo>
                  <a:pt x="132774" y="135406"/>
                </a:lnTo>
                <a:lnTo>
                  <a:pt x="171066" y="115671"/>
                </a:lnTo>
                <a:lnTo>
                  <a:pt x="210705" y="96869"/>
                </a:lnTo>
                <a:lnTo>
                  <a:pt x="251243" y="78691"/>
                </a:lnTo>
                <a:lnTo>
                  <a:pt x="292378" y="60927"/>
                </a:lnTo>
                <a:lnTo>
                  <a:pt x="328269" y="46262"/>
                </a:lnTo>
                <a:lnTo>
                  <a:pt x="360662" y="33664"/>
                </a:lnTo>
                <a:lnTo>
                  <a:pt x="390725" y="22443"/>
                </a:lnTo>
                <a:lnTo>
                  <a:pt x="414294" y="14256"/>
                </a:lnTo>
                <a:lnTo>
                  <a:pt x="433535" y="8093"/>
                </a:lnTo>
                <a:lnTo>
                  <a:pt x="460088" y="774"/>
                </a:lnTo>
                <a:lnTo>
                  <a:pt x="4762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4" name="SMARTInkShape-Group932"/>
          <p:cNvGrpSpPr/>
          <p:nvPr/>
        </p:nvGrpSpPr>
        <p:grpSpPr>
          <a:xfrm>
            <a:off x="4788068" y="4235449"/>
            <a:ext cx="777061" cy="215901"/>
            <a:chOff x="4514850" y="4305300"/>
            <a:chExt cx="777061" cy="215901"/>
          </a:xfrm>
        </p:grpSpPr>
        <p:sp>
          <p:nvSpPr>
            <p:cNvPr id="165" name="SMARTInkShape-4623"/>
            <p:cNvSpPr/>
            <p:nvPr>
              <p:custDataLst>
                <p:tags r:id="rId39"/>
              </p:custDataLst>
            </p:nvPr>
          </p:nvSpPr>
          <p:spPr>
            <a:xfrm>
              <a:off x="4514850" y="4413250"/>
              <a:ext cx="127001" cy="31751"/>
            </a:xfrm>
            <a:custGeom>
              <a:avLst/>
              <a:gdLst/>
              <a:ahLst/>
              <a:cxnLst/>
              <a:rect l="0" t="0" r="0" b="0"/>
              <a:pathLst>
                <a:path w="127001" h="31751">
                  <a:moveTo>
                    <a:pt x="0" y="31750"/>
                  </a:moveTo>
                  <a:lnTo>
                    <a:pt x="0" y="31750"/>
                  </a:lnTo>
                  <a:lnTo>
                    <a:pt x="31161" y="19541"/>
                  </a:lnTo>
                  <a:lnTo>
                    <a:pt x="53360" y="13859"/>
                  </a:lnTo>
                  <a:lnTo>
                    <a:pt x="77338" y="8982"/>
                  </a:lnTo>
                  <a:lnTo>
                    <a:pt x="102106" y="4463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4624"/>
            <p:cNvSpPr/>
            <p:nvPr>
              <p:custDataLst>
                <p:tags r:id="rId40"/>
              </p:custDataLst>
            </p:nvPr>
          </p:nvSpPr>
          <p:spPr>
            <a:xfrm>
              <a:off x="4663956" y="4305300"/>
              <a:ext cx="130295" cy="191312"/>
            </a:xfrm>
            <a:custGeom>
              <a:avLst/>
              <a:gdLst/>
              <a:ahLst/>
              <a:cxnLst/>
              <a:rect l="0" t="0" r="0" b="0"/>
              <a:pathLst>
                <a:path w="130295" h="191312">
                  <a:moveTo>
                    <a:pt x="9644" y="0"/>
                  </a:moveTo>
                  <a:lnTo>
                    <a:pt x="9644" y="0"/>
                  </a:lnTo>
                  <a:lnTo>
                    <a:pt x="5280" y="23100"/>
                  </a:lnTo>
                  <a:lnTo>
                    <a:pt x="4177" y="48837"/>
                  </a:lnTo>
                  <a:lnTo>
                    <a:pt x="3686" y="79091"/>
                  </a:lnTo>
                  <a:lnTo>
                    <a:pt x="2763" y="110646"/>
                  </a:lnTo>
                  <a:lnTo>
                    <a:pt x="0" y="141133"/>
                  </a:lnTo>
                  <a:lnTo>
                    <a:pt x="184" y="165502"/>
                  </a:lnTo>
                  <a:lnTo>
                    <a:pt x="2680" y="190657"/>
                  </a:lnTo>
                  <a:lnTo>
                    <a:pt x="4295" y="191311"/>
                  </a:lnTo>
                  <a:lnTo>
                    <a:pt x="9854" y="188273"/>
                  </a:lnTo>
                  <a:lnTo>
                    <a:pt x="40834" y="159617"/>
                  </a:lnTo>
                  <a:lnTo>
                    <a:pt x="63017" y="140320"/>
                  </a:lnTo>
                  <a:lnTo>
                    <a:pt x="85106" y="125630"/>
                  </a:lnTo>
                  <a:lnTo>
                    <a:pt x="114548" y="108071"/>
                  </a:lnTo>
                  <a:lnTo>
                    <a:pt x="116974" y="105914"/>
                  </a:lnTo>
                  <a:lnTo>
                    <a:pt x="117886" y="104476"/>
                  </a:lnTo>
                  <a:lnTo>
                    <a:pt x="117789" y="103517"/>
                  </a:lnTo>
                  <a:lnTo>
                    <a:pt x="91579" y="122257"/>
                  </a:lnTo>
                  <a:lnTo>
                    <a:pt x="62614" y="143625"/>
                  </a:lnTo>
                  <a:lnTo>
                    <a:pt x="54353" y="154615"/>
                  </a:lnTo>
                  <a:lnTo>
                    <a:pt x="53561" y="159521"/>
                  </a:lnTo>
                  <a:lnTo>
                    <a:pt x="54444" y="164203"/>
                  </a:lnTo>
                  <a:lnTo>
                    <a:pt x="56444" y="168735"/>
                  </a:lnTo>
                  <a:lnTo>
                    <a:pt x="61305" y="171757"/>
                  </a:lnTo>
                  <a:lnTo>
                    <a:pt x="76114" y="175114"/>
                  </a:lnTo>
                  <a:lnTo>
                    <a:pt x="107656" y="170262"/>
                  </a:lnTo>
                  <a:lnTo>
                    <a:pt x="130294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4625"/>
            <p:cNvSpPr/>
            <p:nvPr>
              <p:custDataLst>
                <p:tags r:id="rId41"/>
              </p:custDataLst>
            </p:nvPr>
          </p:nvSpPr>
          <p:spPr>
            <a:xfrm>
              <a:off x="4857750" y="438785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101600"/>
                  </a:moveTo>
                  <a:lnTo>
                    <a:pt x="0" y="101600"/>
                  </a:lnTo>
                  <a:lnTo>
                    <a:pt x="27790" y="73810"/>
                  </a:lnTo>
                  <a:lnTo>
                    <a:pt x="48333" y="55147"/>
                  </a:lnTo>
                  <a:lnTo>
                    <a:pt x="79938" y="28570"/>
                  </a:lnTo>
                  <a:lnTo>
                    <a:pt x="109158" y="7368"/>
                  </a:lnTo>
                  <a:lnTo>
                    <a:pt x="113661" y="327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4626"/>
            <p:cNvSpPr/>
            <p:nvPr>
              <p:custDataLst>
                <p:tags r:id="rId42"/>
              </p:custDataLst>
            </p:nvPr>
          </p:nvSpPr>
          <p:spPr>
            <a:xfrm>
              <a:off x="4883150" y="4400550"/>
              <a:ext cx="101601" cy="95251"/>
            </a:xfrm>
            <a:custGeom>
              <a:avLst/>
              <a:gdLst/>
              <a:ahLst/>
              <a:cxnLst/>
              <a:rect l="0" t="0" r="0" b="0"/>
              <a:pathLst>
                <a:path w="101601" h="95251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18952" y="29886"/>
                  </a:lnTo>
                  <a:lnTo>
                    <a:pt x="44813" y="50247"/>
                  </a:lnTo>
                  <a:lnTo>
                    <a:pt x="71447" y="69686"/>
                  </a:lnTo>
                  <a:lnTo>
                    <a:pt x="1016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4627"/>
            <p:cNvSpPr/>
            <p:nvPr>
              <p:custDataLst>
                <p:tags r:id="rId43"/>
              </p:custDataLst>
            </p:nvPr>
          </p:nvSpPr>
          <p:spPr>
            <a:xfrm>
              <a:off x="5068503" y="4343400"/>
              <a:ext cx="43248" cy="165101"/>
            </a:xfrm>
            <a:custGeom>
              <a:avLst/>
              <a:gdLst/>
              <a:ahLst/>
              <a:cxnLst/>
              <a:rect l="0" t="0" r="0" b="0"/>
              <a:pathLst>
                <a:path w="43248" h="165101">
                  <a:moveTo>
                    <a:pt x="43247" y="0"/>
                  </a:moveTo>
                  <a:lnTo>
                    <a:pt x="43247" y="0"/>
                  </a:lnTo>
                  <a:lnTo>
                    <a:pt x="33134" y="3371"/>
                  </a:lnTo>
                  <a:lnTo>
                    <a:pt x="24406" y="12552"/>
                  </a:lnTo>
                  <a:lnTo>
                    <a:pt x="15823" y="28156"/>
                  </a:lnTo>
                  <a:lnTo>
                    <a:pt x="7305" y="51555"/>
                  </a:lnTo>
                  <a:lnTo>
                    <a:pt x="2578" y="78417"/>
                  </a:lnTo>
                  <a:lnTo>
                    <a:pt x="478" y="104702"/>
                  </a:lnTo>
                  <a:lnTo>
                    <a:pt x="0" y="134661"/>
                  </a:lnTo>
                  <a:lnTo>
                    <a:pt x="2389" y="150160"/>
                  </a:lnTo>
                  <a:lnTo>
                    <a:pt x="6131" y="155140"/>
                  </a:lnTo>
                  <a:lnTo>
                    <a:pt x="30547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4628"/>
            <p:cNvSpPr/>
            <p:nvPr>
              <p:custDataLst>
                <p:tags r:id="rId44"/>
              </p:custDataLst>
            </p:nvPr>
          </p:nvSpPr>
          <p:spPr>
            <a:xfrm>
              <a:off x="5165177" y="4363333"/>
              <a:ext cx="67224" cy="149019"/>
            </a:xfrm>
            <a:custGeom>
              <a:avLst/>
              <a:gdLst/>
              <a:ahLst/>
              <a:cxnLst/>
              <a:rect l="0" t="0" r="0" b="0"/>
              <a:pathLst>
                <a:path w="67224" h="149019">
                  <a:moveTo>
                    <a:pt x="35473" y="5467"/>
                  </a:moveTo>
                  <a:lnTo>
                    <a:pt x="35473" y="5467"/>
                  </a:lnTo>
                  <a:lnTo>
                    <a:pt x="35473" y="0"/>
                  </a:lnTo>
                  <a:lnTo>
                    <a:pt x="32102" y="30355"/>
                  </a:lnTo>
                  <a:lnTo>
                    <a:pt x="24802" y="52512"/>
                  </a:lnTo>
                  <a:lnTo>
                    <a:pt x="15208" y="75765"/>
                  </a:lnTo>
                  <a:lnTo>
                    <a:pt x="6241" y="97858"/>
                  </a:lnTo>
                  <a:lnTo>
                    <a:pt x="0" y="126760"/>
                  </a:lnTo>
                  <a:lnTo>
                    <a:pt x="536" y="133601"/>
                  </a:lnTo>
                  <a:lnTo>
                    <a:pt x="2304" y="138867"/>
                  </a:lnTo>
                  <a:lnTo>
                    <a:pt x="4893" y="143084"/>
                  </a:lnTo>
                  <a:lnTo>
                    <a:pt x="8737" y="145895"/>
                  </a:lnTo>
                  <a:lnTo>
                    <a:pt x="18652" y="149018"/>
                  </a:lnTo>
                  <a:lnTo>
                    <a:pt x="31995" y="146644"/>
                  </a:lnTo>
                  <a:lnTo>
                    <a:pt x="51611" y="137373"/>
                  </a:lnTo>
                  <a:lnTo>
                    <a:pt x="67223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4629"/>
            <p:cNvSpPr/>
            <p:nvPr>
              <p:custDataLst>
                <p:tags r:id="rId45"/>
              </p:custDataLst>
            </p:nvPr>
          </p:nvSpPr>
          <p:spPr>
            <a:xfrm>
              <a:off x="5156200" y="4432300"/>
              <a:ext cx="69851" cy="5027"/>
            </a:xfrm>
            <a:custGeom>
              <a:avLst/>
              <a:gdLst/>
              <a:ahLst/>
              <a:cxnLst/>
              <a:rect l="0" t="0" r="0" b="0"/>
              <a:pathLst>
                <a:path w="69851" h="5027">
                  <a:moveTo>
                    <a:pt x="0" y="0"/>
                  </a:moveTo>
                  <a:lnTo>
                    <a:pt x="0" y="0"/>
                  </a:lnTo>
                  <a:lnTo>
                    <a:pt x="20722" y="5026"/>
                  </a:lnTo>
                  <a:lnTo>
                    <a:pt x="51522" y="271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4630"/>
            <p:cNvSpPr/>
            <p:nvPr>
              <p:custDataLst>
                <p:tags r:id="rId46"/>
              </p:custDataLst>
            </p:nvPr>
          </p:nvSpPr>
          <p:spPr>
            <a:xfrm>
              <a:off x="5251450" y="4349750"/>
              <a:ext cx="40461" cy="171451"/>
            </a:xfrm>
            <a:custGeom>
              <a:avLst/>
              <a:gdLst/>
              <a:ahLst/>
              <a:cxnLst/>
              <a:rect l="0" t="0" r="0" b="0"/>
              <a:pathLst>
                <a:path w="40461" h="171451">
                  <a:moveTo>
                    <a:pt x="25400" y="0"/>
                  </a:moveTo>
                  <a:lnTo>
                    <a:pt x="25400" y="0"/>
                  </a:lnTo>
                  <a:lnTo>
                    <a:pt x="26811" y="12961"/>
                  </a:lnTo>
                  <a:lnTo>
                    <a:pt x="34833" y="41940"/>
                  </a:lnTo>
                  <a:lnTo>
                    <a:pt x="39705" y="65207"/>
                  </a:lnTo>
                  <a:lnTo>
                    <a:pt x="40460" y="87777"/>
                  </a:lnTo>
                  <a:lnTo>
                    <a:pt x="39673" y="98735"/>
                  </a:lnTo>
                  <a:lnTo>
                    <a:pt x="31273" y="120317"/>
                  </a:lnTo>
                  <a:lnTo>
                    <a:pt x="14439" y="148538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SMARTInkShape-Group933"/>
          <p:cNvGrpSpPr/>
          <p:nvPr/>
        </p:nvGrpSpPr>
        <p:grpSpPr>
          <a:xfrm>
            <a:off x="3302430" y="4172210"/>
            <a:ext cx="1320539" cy="266440"/>
            <a:chOff x="3029212" y="4242061"/>
            <a:chExt cx="1320539" cy="266440"/>
          </a:xfrm>
        </p:grpSpPr>
        <p:sp>
          <p:nvSpPr>
            <p:cNvPr id="174" name="SMARTInkShape-4631"/>
            <p:cNvSpPr/>
            <p:nvPr>
              <p:custDataLst>
                <p:tags r:id="rId27"/>
              </p:custDataLst>
            </p:nvPr>
          </p:nvSpPr>
          <p:spPr>
            <a:xfrm>
              <a:off x="4282591" y="4432300"/>
              <a:ext cx="35410" cy="25401"/>
            </a:xfrm>
            <a:custGeom>
              <a:avLst/>
              <a:gdLst/>
              <a:ahLst/>
              <a:cxnLst/>
              <a:rect l="0" t="0" r="0" b="0"/>
              <a:pathLst>
                <a:path w="35410" h="25401">
                  <a:moveTo>
                    <a:pt x="3659" y="0"/>
                  </a:moveTo>
                  <a:lnTo>
                    <a:pt x="3659" y="0"/>
                  </a:lnTo>
                  <a:lnTo>
                    <a:pt x="288" y="6742"/>
                  </a:lnTo>
                  <a:lnTo>
                    <a:pt x="0" y="9434"/>
                  </a:lnTo>
                  <a:lnTo>
                    <a:pt x="1563" y="14306"/>
                  </a:lnTo>
                  <a:lnTo>
                    <a:pt x="3540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4632"/>
            <p:cNvSpPr/>
            <p:nvPr>
              <p:custDataLst>
                <p:tags r:id="rId28"/>
              </p:custDataLst>
            </p:nvPr>
          </p:nvSpPr>
          <p:spPr>
            <a:xfrm>
              <a:off x="4292600" y="4406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45245" y="705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4633"/>
            <p:cNvSpPr/>
            <p:nvPr>
              <p:custDataLst>
                <p:tags r:id="rId29"/>
              </p:custDataLst>
            </p:nvPr>
          </p:nvSpPr>
          <p:spPr>
            <a:xfrm>
              <a:off x="4127500" y="4330700"/>
              <a:ext cx="47291" cy="177801"/>
            </a:xfrm>
            <a:custGeom>
              <a:avLst/>
              <a:gdLst/>
              <a:ahLst/>
              <a:cxnLst/>
              <a:rect l="0" t="0" r="0" b="0"/>
              <a:pathLst>
                <a:path w="47291" h="177801">
                  <a:moveTo>
                    <a:pt x="6350" y="0"/>
                  </a:moveTo>
                  <a:lnTo>
                    <a:pt x="6350" y="0"/>
                  </a:lnTo>
                  <a:lnTo>
                    <a:pt x="27320" y="26745"/>
                  </a:lnTo>
                  <a:lnTo>
                    <a:pt x="42902" y="55275"/>
                  </a:lnTo>
                  <a:lnTo>
                    <a:pt x="47290" y="78189"/>
                  </a:lnTo>
                  <a:lnTo>
                    <a:pt x="41714" y="102484"/>
                  </a:lnTo>
                  <a:lnTo>
                    <a:pt x="31240" y="125276"/>
                  </a:lnTo>
                  <a:lnTo>
                    <a:pt x="17409" y="150008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4634"/>
            <p:cNvSpPr/>
            <p:nvPr>
              <p:custDataLst>
                <p:tags r:id="rId30"/>
              </p:custDataLst>
            </p:nvPr>
          </p:nvSpPr>
          <p:spPr>
            <a:xfrm>
              <a:off x="4000500" y="44196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6745" y="564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4635"/>
            <p:cNvSpPr/>
            <p:nvPr>
              <p:custDataLst>
                <p:tags r:id="rId31"/>
              </p:custDataLst>
            </p:nvPr>
          </p:nvSpPr>
          <p:spPr>
            <a:xfrm>
              <a:off x="4009216" y="4343400"/>
              <a:ext cx="48435" cy="119169"/>
            </a:xfrm>
            <a:custGeom>
              <a:avLst/>
              <a:gdLst/>
              <a:ahLst/>
              <a:cxnLst/>
              <a:rect l="0" t="0" r="0" b="0"/>
              <a:pathLst>
                <a:path w="48435" h="119169">
                  <a:moveTo>
                    <a:pt x="29384" y="0"/>
                  </a:moveTo>
                  <a:lnTo>
                    <a:pt x="29384" y="0"/>
                  </a:lnTo>
                  <a:lnTo>
                    <a:pt x="26013" y="29886"/>
                  </a:lnTo>
                  <a:lnTo>
                    <a:pt x="13483" y="61146"/>
                  </a:lnTo>
                  <a:lnTo>
                    <a:pt x="2957" y="81852"/>
                  </a:lnTo>
                  <a:lnTo>
                    <a:pt x="0" y="94940"/>
                  </a:lnTo>
                  <a:lnTo>
                    <a:pt x="567" y="104049"/>
                  </a:lnTo>
                  <a:lnTo>
                    <a:pt x="1706" y="107466"/>
                  </a:lnTo>
                  <a:lnTo>
                    <a:pt x="8616" y="113144"/>
                  </a:lnTo>
                  <a:lnTo>
                    <a:pt x="18037" y="117314"/>
                  </a:lnTo>
                  <a:lnTo>
                    <a:pt x="26928" y="119168"/>
                  </a:lnTo>
                  <a:lnTo>
                    <a:pt x="35583" y="118109"/>
                  </a:lnTo>
                  <a:lnTo>
                    <a:pt x="4843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4636"/>
            <p:cNvSpPr/>
            <p:nvPr>
              <p:custDataLst>
                <p:tags r:id="rId32"/>
              </p:custDataLst>
            </p:nvPr>
          </p:nvSpPr>
          <p:spPr>
            <a:xfrm>
              <a:off x="3156211" y="4328111"/>
              <a:ext cx="158490" cy="139286"/>
            </a:xfrm>
            <a:custGeom>
              <a:avLst/>
              <a:gdLst/>
              <a:ahLst/>
              <a:cxnLst/>
              <a:rect l="0" t="0" r="0" b="0"/>
              <a:pathLst>
                <a:path w="158490" h="139286">
                  <a:moveTo>
                    <a:pt x="6089" y="34339"/>
                  </a:moveTo>
                  <a:lnTo>
                    <a:pt x="6089" y="34339"/>
                  </a:lnTo>
                  <a:lnTo>
                    <a:pt x="6089" y="30968"/>
                  </a:lnTo>
                  <a:lnTo>
                    <a:pt x="4208" y="27432"/>
                  </a:lnTo>
                  <a:lnTo>
                    <a:pt x="1" y="21978"/>
                  </a:lnTo>
                  <a:lnTo>
                    <a:pt x="3188" y="25110"/>
                  </a:lnTo>
                  <a:lnTo>
                    <a:pt x="5516" y="48404"/>
                  </a:lnTo>
                  <a:lnTo>
                    <a:pt x="5919" y="75509"/>
                  </a:lnTo>
                  <a:lnTo>
                    <a:pt x="6039" y="101022"/>
                  </a:lnTo>
                  <a:lnTo>
                    <a:pt x="4198" y="127082"/>
                  </a:lnTo>
                  <a:lnTo>
                    <a:pt x="620" y="139285"/>
                  </a:lnTo>
                  <a:lnTo>
                    <a:pt x="326" y="138875"/>
                  </a:lnTo>
                  <a:lnTo>
                    <a:pt x="0" y="134657"/>
                  </a:lnTo>
                  <a:lnTo>
                    <a:pt x="6558" y="110865"/>
                  </a:lnTo>
                  <a:lnTo>
                    <a:pt x="13588" y="86930"/>
                  </a:lnTo>
                  <a:lnTo>
                    <a:pt x="21417" y="60535"/>
                  </a:lnTo>
                  <a:lnTo>
                    <a:pt x="29599" y="34692"/>
                  </a:lnTo>
                  <a:lnTo>
                    <a:pt x="42140" y="9828"/>
                  </a:lnTo>
                  <a:lnTo>
                    <a:pt x="48687" y="2279"/>
                  </a:lnTo>
                  <a:lnTo>
                    <a:pt x="51421" y="265"/>
                  </a:lnTo>
                  <a:lnTo>
                    <a:pt x="53949" y="2451"/>
                  </a:lnTo>
                  <a:lnTo>
                    <a:pt x="58640" y="14287"/>
                  </a:lnTo>
                  <a:lnTo>
                    <a:pt x="61876" y="40784"/>
                  </a:lnTo>
                  <a:lnTo>
                    <a:pt x="62835" y="67606"/>
                  </a:lnTo>
                  <a:lnTo>
                    <a:pt x="63204" y="94535"/>
                  </a:lnTo>
                  <a:lnTo>
                    <a:pt x="64627" y="93519"/>
                  </a:lnTo>
                  <a:lnTo>
                    <a:pt x="78931" y="71037"/>
                  </a:lnTo>
                  <a:lnTo>
                    <a:pt x="92085" y="49238"/>
                  </a:lnTo>
                  <a:lnTo>
                    <a:pt x="112043" y="23087"/>
                  </a:lnTo>
                  <a:lnTo>
                    <a:pt x="136966" y="823"/>
                  </a:lnTo>
                  <a:lnTo>
                    <a:pt x="142729" y="0"/>
                  </a:lnTo>
                  <a:lnTo>
                    <a:pt x="147277" y="2274"/>
                  </a:lnTo>
                  <a:lnTo>
                    <a:pt x="151014" y="6612"/>
                  </a:lnTo>
                  <a:lnTo>
                    <a:pt x="149522" y="26484"/>
                  </a:lnTo>
                  <a:lnTo>
                    <a:pt x="143921" y="52015"/>
                  </a:lnTo>
                  <a:lnTo>
                    <a:pt x="141431" y="75121"/>
                  </a:lnTo>
                  <a:lnTo>
                    <a:pt x="143400" y="104591"/>
                  </a:lnTo>
                  <a:lnTo>
                    <a:pt x="148490" y="116833"/>
                  </a:lnTo>
                  <a:lnTo>
                    <a:pt x="158489" y="12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4637"/>
            <p:cNvSpPr/>
            <p:nvPr>
              <p:custDataLst>
                <p:tags r:id="rId33"/>
              </p:custDataLst>
            </p:nvPr>
          </p:nvSpPr>
          <p:spPr>
            <a:xfrm>
              <a:off x="3029212" y="4375150"/>
              <a:ext cx="94989" cy="6351"/>
            </a:xfrm>
            <a:custGeom>
              <a:avLst/>
              <a:gdLst/>
              <a:ahLst/>
              <a:cxnLst/>
              <a:rect l="0" t="0" r="0" b="0"/>
              <a:pathLst>
                <a:path w="94989" h="6351">
                  <a:moveTo>
                    <a:pt x="6088" y="6350"/>
                  </a:moveTo>
                  <a:lnTo>
                    <a:pt x="6088" y="6350"/>
                  </a:lnTo>
                  <a:lnTo>
                    <a:pt x="0" y="6350"/>
                  </a:lnTo>
                  <a:lnTo>
                    <a:pt x="3187" y="6350"/>
                  </a:lnTo>
                  <a:lnTo>
                    <a:pt x="23510" y="883"/>
                  </a:lnTo>
                  <a:lnTo>
                    <a:pt x="51160" y="116"/>
                  </a:lnTo>
                  <a:lnTo>
                    <a:pt x="79432" y="23"/>
                  </a:lnTo>
                  <a:lnTo>
                    <a:pt x="949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4638"/>
            <p:cNvSpPr/>
            <p:nvPr>
              <p:custDataLst>
                <p:tags r:id="rId34"/>
              </p:custDataLst>
            </p:nvPr>
          </p:nvSpPr>
          <p:spPr>
            <a:xfrm>
              <a:off x="3404003" y="4341093"/>
              <a:ext cx="129599" cy="111023"/>
            </a:xfrm>
            <a:custGeom>
              <a:avLst/>
              <a:gdLst/>
              <a:ahLst/>
              <a:cxnLst/>
              <a:rect l="0" t="0" r="0" b="0"/>
              <a:pathLst>
                <a:path w="129599" h="111023">
                  <a:moveTo>
                    <a:pt x="18647" y="21357"/>
                  </a:moveTo>
                  <a:lnTo>
                    <a:pt x="18647" y="21357"/>
                  </a:lnTo>
                  <a:lnTo>
                    <a:pt x="15276" y="17986"/>
                  </a:lnTo>
                  <a:lnTo>
                    <a:pt x="13621" y="12568"/>
                  </a:lnTo>
                  <a:lnTo>
                    <a:pt x="12180" y="6162"/>
                  </a:lnTo>
                  <a:lnTo>
                    <a:pt x="9187" y="963"/>
                  </a:lnTo>
                  <a:lnTo>
                    <a:pt x="8107" y="0"/>
                  </a:lnTo>
                  <a:lnTo>
                    <a:pt x="7387" y="63"/>
                  </a:lnTo>
                  <a:lnTo>
                    <a:pt x="6907" y="811"/>
                  </a:lnTo>
                  <a:lnTo>
                    <a:pt x="4192" y="28477"/>
                  </a:lnTo>
                  <a:lnTo>
                    <a:pt x="959" y="59685"/>
                  </a:lnTo>
                  <a:lnTo>
                    <a:pt x="0" y="87511"/>
                  </a:lnTo>
                  <a:lnTo>
                    <a:pt x="482" y="100853"/>
                  </a:lnTo>
                  <a:lnTo>
                    <a:pt x="3048" y="109135"/>
                  </a:lnTo>
                  <a:lnTo>
                    <a:pt x="6131" y="110920"/>
                  </a:lnTo>
                  <a:lnTo>
                    <a:pt x="15201" y="111022"/>
                  </a:lnTo>
                  <a:lnTo>
                    <a:pt x="19878" y="107945"/>
                  </a:lnTo>
                  <a:lnTo>
                    <a:pt x="33907" y="88719"/>
                  </a:lnTo>
                  <a:lnTo>
                    <a:pt x="49744" y="58249"/>
                  </a:lnTo>
                  <a:lnTo>
                    <a:pt x="61199" y="26773"/>
                  </a:lnTo>
                  <a:lnTo>
                    <a:pt x="61832" y="25673"/>
                  </a:lnTo>
                  <a:lnTo>
                    <a:pt x="62254" y="25645"/>
                  </a:lnTo>
                  <a:lnTo>
                    <a:pt x="62535" y="26333"/>
                  </a:lnTo>
                  <a:lnTo>
                    <a:pt x="58622" y="56442"/>
                  </a:lnTo>
                  <a:lnTo>
                    <a:pt x="58714" y="81768"/>
                  </a:lnTo>
                  <a:lnTo>
                    <a:pt x="63736" y="96184"/>
                  </a:lnTo>
                  <a:lnTo>
                    <a:pt x="67756" y="100875"/>
                  </a:lnTo>
                  <a:lnTo>
                    <a:pt x="77868" y="106087"/>
                  </a:lnTo>
                  <a:lnTo>
                    <a:pt x="93180" y="104641"/>
                  </a:lnTo>
                  <a:lnTo>
                    <a:pt x="102202" y="102279"/>
                  </a:lnTo>
                  <a:lnTo>
                    <a:pt x="115990" y="92130"/>
                  </a:lnTo>
                  <a:lnTo>
                    <a:pt x="121643" y="85472"/>
                  </a:lnTo>
                  <a:lnTo>
                    <a:pt x="127923" y="70549"/>
                  </a:lnTo>
                  <a:lnTo>
                    <a:pt x="129598" y="62618"/>
                  </a:lnTo>
                  <a:lnTo>
                    <a:pt x="127695" y="50044"/>
                  </a:lnTo>
                  <a:lnTo>
                    <a:pt x="113897" y="27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4639"/>
            <p:cNvSpPr/>
            <p:nvPr>
              <p:custDataLst>
                <p:tags r:id="rId35"/>
              </p:custDataLst>
            </p:nvPr>
          </p:nvSpPr>
          <p:spPr>
            <a:xfrm>
              <a:off x="3587750" y="4242061"/>
              <a:ext cx="76201" cy="69590"/>
            </a:xfrm>
            <a:custGeom>
              <a:avLst/>
              <a:gdLst/>
              <a:ahLst/>
              <a:cxnLst/>
              <a:rect l="0" t="0" r="0" b="0"/>
              <a:pathLst>
                <a:path w="76201" h="69590">
                  <a:moveTo>
                    <a:pt x="0" y="6089"/>
                  </a:moveTo>
                  <a:lnTo>
                    <a:pt x="0" y="6089"/>
                  </a:lnTo>
                  <a:lnTo>
                    <a:pt x="10139" y="1725"/>
                  </a:lnTo>
                  <a:lnTo>
                    <a:pt x="26482" y="0"/>
                  </a:lnTo>
                  <a:lnTo>
                    <a:pt x="28944" y="1325"/>
                  </a:lnTo>
                  <a:lnTo>
                    <a:pt x="33560" y="6558"/>
                  </a:lnTo>
                  <a:lnTo>
                    <a:pt x="34368" y="10635"/>
                  </a:lnTo>
                  <a:lnTo>
                    <a:pt x="33384" y="20810"/>
                  </a:lnTo>
                  <a:lnTo>
                    <a:pt x="25492" y="38437"/>
                  </a:lnTo>
                  <a:lnTo>
                    <a:pt x="8681" y="63782"/>
                  </a:lnTo>
                  <a:lnTo>
                    <a:pt x="9315" y="65718"/>
                  </a:lnTo>
                  <a:lnTo>
                    <a:pt x="11149" y="67008"/>
                  </a:lnTo>
                  <a:lnTo>
                    <a:pt x="18361" y="68442"/>
                  </a:lnTo>
                  <a:lnTo>
                    <a:pt x="47868" y="69362"/>
                  </a:lnTo>
                  <a:lnTo>
                    <a:pt x="76200" y="6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4640"/>
            <p:cNvSpPr/>
            <p:nvPr>
              <p:custDataLst>
                <p:tags r:id="rId36"/>
              </p:custDataLst>
            </p:nvPr>
          </p:nvSpPr>
          <p:spPr>
            <a:xfrm>
              <a:off x="3733800" y="4356100"/>
              <a:ext cx="139701" cy="120651"/>
            </a:xfrm>
            <a:custGeom>
              <a:avLst/>
              <a:gdLst/>
              <a:ahLst/>
              <a:cxnLst/>
              <a:rect l="0" t="0" r="0" b="0"/>
              <a:pathLst>
                <a:path w="139701" h="120651">
                  <a:moveTo>
                    <a:pt x="0" y="120650"/>
                  </a:moveTo>
                  <a:lnTo>
                    <a:pt x="0" y="120650"/>
                  </a:lnTo>
                  <a:lnTo>
                    <a:pt x="18951" y="92860"/>
                  </a:lnTo>
                  <a:lnTo>
                    <a:pt x="44813" y="64281"/>
                  </a:lnTo>
                  <a:lnTo>
                    <a:pt x="71447" y="40213"/>
                  </a:lnTo>
                  <a:lnTo>
                    <a:pt x="97213" y="19676"/>
                  </a:lnTo>
                  <a:lnTo>
                    <a:pt x="121064" y="4618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4641"/>
            <p:cNvSpPr/>
            <p:nvPr>
              <p:custDataLst>
                <p:tags r:id="rId37"/>
              </p:custDataLst>
            </p:nvPr>
          </p:nvSpPr>
          <p:spPr>
            <a:xfrm>
              <a:off x="3760965" y="4362450"/>
              <a:ext cx="93486" cy="88901"/>
            </a:xfrm>
            <a:custGeom>
              <a:avLst/>
              <a:gdLst/>
              <a:ahLst/>
              <a:cxnLst/>
              <a:rect l="0" t="0" r="0" b="0"/>
              <a:pathLst>
                <a:path w="93486" h="88901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069"/>
                  </a:lnTo>
                  <a:lnTo>
                    <a:pt x="0" y="8838"/>
                  </a:lnTo>
                  <a:lnTo>
                    <a:pt x="2129" y="21669"/>
                  </a:lnTo>
                  <a:lnTo>
                    <a:pt x="10599" y="38876"/>
                  </a:lnTo>
                  <a:lnTo>
                    <a:pt x="31173" y="62948"/>
                  </a:lnTo>
                  <a:lnTo>
                    <a:pt x="55620" y="80141"/>
                  </a:lnTo>
                  <a:lnTo>
                    <a:pt x="68189" y="85007"/>
                  </a:lnTo>
                  <a:lnTo>
                    <a:pt x="9348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4642"/>
            <p:cNvSpPr/>
            <p:nvPr>
              <p:custDataLst>
                <p:tags r:id="rId38"/>
              </p:custDataLst>
            </p:nvPr>
          </p:nvSpPr>
          <p:spPr>
            <a:xfrm>
              <a:off x="3933757" y="4298950"/>
              <a:ext cx="47694" cy="171984"/>
            </a:xfrm>
            <a:custGeom>
              <a:avLst/>
              <a:gdLst/>
              <a:ahLst/>
              <a:cxnLst/>
              <a:rect l="0" t="0" r="0" b="0"/>
              <a:pathLst>
                <a:path w="47694" h="171984">
                  <a:moveTo>
                    <a:pt x="47693" y="0"/>
                  </a:moveTo>
                  <a:lnTo>
                    <a:pt x="47693" y="0"/>
                  </a:lnTo>
                  <a:lnTo>
                    <a:pt x="32113" y="18951"/>
                  </a:lnTo>
                  <a:lnTo>
                    <a:pt x="22894" y="39232"/>
                  </a:lnTo>
                  <a:lnTo>
                    <a:pt x="14094" y="64708"/>
                  </a:lnTo>
                  <a:lnTo>
                    <a:pt x="5479" y="92494"/>
                  </a:lnTo>
                  <a:lnTo>
                    <a:pt x="709" y="117544"/>
                  </a:lnTo>
                  <a:lnTo>
                    <a:pt x="0" y="139025"/>
                  </a:lnTo>
                  <a:lnTo>
                    <a:pt x="4389" y="155628"/>
                  </a:lnTo>
                  <a:lnTo>
                    <a:pt x="11043" y="166299"/>
                  </a:lnTo>
                  <a:lnTo>
                    <a:pt x="14793" y="170133"/>
                  </a:lnTo>
                  <a:lnTo>
                    <a:pt x="20115" y="171983"/>
                  </a:lnTo>
                  <a:lnTo>
                    <a:pt x="4769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SMARTInkShape-Group918"/>
          <p:cNvGrpSpPr/>
          <p:nvPr/>
        </p:nvGrpSpPr>
        <p:grpSpPr>
          <a:xfrm>
            <a:off x="6955533" y="4883150"/>
            <a:ext cx="804168" cy="287875"/>
            <a:chOff x="6955533" y="4883150"/>
            <a:chExt cx="804168" cy="287875"/>
          </a:xfrm>
        </p:grpSpPr>
        <p:sp>
          <p:nvSpPr>
            <p:cNvPr id="187" name="SMARTInkShape-4588"/>
            <p:cNvSpPr/>
            <p:nvPr>
              <p:custDataLst>
                <p:tags r:id="rId21"/>
              </p:custDataLst>
            </p:nvPr>
          </p:nvSpPr>
          <p:spPr>
            <a:xfrm>
              <a:off x="6955533" y="4883150"/>
              <a:ext cx="105668" cy="166542"/>
            </a:xfrm>
            <a:custGeom>
              <a:avLst/>
              <a:gdLst/>
              <a:ahLst/>
              <a:cxnLst/>
              <a:rect l="0" t="0" r="0" b="0"/>
              <a:pathLst>
                <a:path w="105668" h="166542">
                  <a:moveTo>
                    <a:pt x="29467" y="0"/>
                  </a:moveTo>
                  <a:lnTo>
                    <a:pt x="29467" y="0"/>
                  </a:lnTo>
                  <a:lnTo>
                    <a:pt x="20678" y="28249"/>
                  </a:lnTo>
                  <a:lnTo>
                    <a:pt x="13566" y="52771"/>
                  </a:lnTo>
                  <a:lnTo>
                    <a:pt x="5702" y="80134"/>
                  </a:lnTo>
                  <a:lnTo>
                    <a:pt x="1266" y="106876"/>
                  </a:lnTo>
                  <a:lnTo>
                    <a:pt x="0" y="130756"/>
                  </a:lnTo>
                  <a:lnTo>
                    <a:pt x="1789" y="148425"/>
                  </a:lnTo>
                  <a:lnTo>
                    <a:pt x="6817" y="159570"/>
                  </a:lnTo>
                  <a:lnTo>
                    <a:pt x="10133" y="163530"/>
                  </a:lnTo>
                  <a:lnTo>
                    <a:pt x="15167" y="164054"/>
                  </a:lnTo>
                  <a:lnTo>
                    <a:pt x="28286" y="158990"/>
                  </a:lnTo>
                  <a:lnTo>
                    <a:pt x="59180" y="133164"/>
                  </a:lnTo>
                  <a:lnTo>
                    <a:pt x="64093" y="131109"/>
                  </a:lnTo>
                  <a:lnTo>
                    <a:pt x="67367" y="131856"/>
                  </a:lnTo>
                  <a:lnTo>
                    <a:pt x="69551" y="134470"/>
                  </a:lnTo>
                  <a:lnTo>
                    <a:pt x="79796" y="153876"/>
                  </a:lnTo>
                  <a:lnTo>
                    <a:pt x="87967" y="165145"/>
                  </a:lnTo>
                  <a:lnTo>
                    <a:pt x="91045" y="166541"/>
                  </a:lnTo>
                  <a:lnTo>
                    <a:pt x="105667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4589"/>
            <p:cNvSpPr/>
            <p:nvPr>
              <p:custDataLst>
                <p:tags r:id="rId22"/>
              </p:custDataLst>
            </p:nvPr>
          </p:nvSpPr>
          <p:spPr>
            <a:xfrm>
              <a:off x="7042150" y="4949011"/>
              <a:ext cx="108663" cy="222014"/>
            </a:xfrm>
            <a:custGeom>
              <a:avLst/>
              <a:gdLst/>
              <a:ahLst/>
              <a:cxnLst/>
              <a:rect l="0" t="0" r="0" b="0"/>
              <a:pathLst>
                <a:path w="108663" h="222014">
                  <a:moveTo>
                    <a:pt x="0" y="29389"/>
                  </a:moveTo>
                  <a:lnTo>
                    <a:pt x="0" y="29389"/>
                  </a:lnTo>
                  <a:lnTo>
                    <a:pt x="0" y="25731"/>
                  </a:lnTo>
                  <a:lnTo>
                    <a:pt x="0" y="27293"/>
                  </a:lnTo>
                  <a:lnTo>
                    <a:pt x="1411" y="27991"/>
                  </a:lnTo>
                  <a:lnTo>
                    <a:pt x="6742" y="28768"/>
                  </a:lnTo>
                  <a:lnTo>
                    <a:pt x="36871" y="23491"/>
                  </a:lnTo>
                  <a:lnTo>
                    <a:pt x="65096" y="13452"/>
                  </a:lnTo>
                  <a:lnTo>
                    <a:pt x="90861" y="0"/>
                  </a:lnTo>
                  <a:lnTo>
                    <a:pt x="90913" y="624"/>
                  </a:lnTo>
                  <a:lnTo>
                    <a:pt x="66204" y="32250"/>
                  </a:lnTo>
                  <a:lnTo>
                    <a:pt x="55567" y="60450"/>
                  </a:lnTo>
                  <a:lnTo>
                    <a:pt x="54801" y="69769"/>
                  </a:lnTo>
                  <a:lnTo>
                    <a:pt x="55583" y="73242"/>
                  </a:lnTo>
                  <a:lnTo>
                    <a:pt x="58223" y="74147"/>
                  </a:lnTo>
                  <a:lnTo>
                    <a:pt x="66799" y="71389"/>
                  </a:lnTo>
                  <a:lnTo>
                    <a:pt x="83527" y="58531"/>
                  </a:lnTo>
                  <a:lnTo>
                    <a:pt x="99688" y="38390"/>
                  </a:lnTo>
                  <a:lnTo>
                    <a:pt x="98868" y="42562"/>
                  </a:lnTo>
                  <a:lnTo>
                    <a:pt x="92594" y="69228"/>
                  </a:lnTo>
                  <a:lnTo>
                    <a:pt x="94304" y="90134"/>
                  </a:lnTo>
                  <a:lnTo>
                    <a:pt x="99769" y="112125"/>
                  </a:lnTo>
                  <a:lnTo>
                    <a:pt x="108662" y="141079"/>
                  </a:lnTo>
                  <a:lnTo>
                    <a:pt x="107769" y="170981"/>
                  </a:lnTo>
                  <a:lnTo>
                    <a:pt x="104812" y="189215"/>
                  </a:lnTo>
                  <a:lnTo>
                    <a:pt x="91739" y="204845"/>
                  </a:lnTo>
                  <a:lnTo>
                    <a:pt x="73933" y="216731"/>
                  </a:lnTo>
                  <a:lnTo>
                    <a:pt x="58965" y="222013"/>
                  </a:lnTo>
                  <a:lnTo>
                    <a:pt x="53421" y="219894"/>
                  </a:lnTo>
                  <a:lnTo>
                    <a:pt x="49019" y="214953"/>
                  </a:lnTo>
                  <a:lnTo>
                    <a:pt x="45379" y="208132"/>
                  </a:lnTo>
                  <a:lnTo>
                    <a:pt x="43216" y="189263"/>
                  </a:lnTo>
                  <a:lnTo>
                    <a:pt x="44450" y="156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4590"/>
            <p:cNvSpPr/>
            <p:nvPr>
              <p:custDataLst>
                <p:tags r:id="rId23"/>
              </p:custDataLst>
            </p:nvPr>
          </p:nvSpPr>
          <p:spPr>
            <a:xfrm>
              <a:off x="7200900" y="4966582"/>
              <a:ext cx="139701" cy="79382"/>
            </a:xfrm>
            <a:custGeom>
              <a:avLst/>
              <a:gdLst/>
              <a:ahLst/>
              <a:cxnLst/>
              <a:rect l="0" t="0" r="0" b="0"/>
              <a:pathLst>
                <a:path w="139701" h="79382">
                  <a:moveTo>
                    <a:pt x="0" y="5468"/>
                  </a:moveTo>
                  <a:lnTo>
                    <a:pt x="0" y="5468"/>
                  </a:lnTo>
                  <a:lnTo>
                    <a:pt x="0" y="2097"/>
                  </a:lnTo>
                  <a:lnTo>
                    <a:pt x="705" y="1104"/>
                  </a:lnTo>
                  <a:lnTo>
                    <a:pt x="1882" y="442"/>
                  </a:lnTo>
                  <a:lnTo>
                    <a:pt x="3371" y="0"/>
                  </a:lnTo>
                  <a:lnTo>
                    <a:pt x="4364" y="1117"/>
                  </a:lnTo>
                  <a:lnTo>
                    <a:pt x="10540" y="26607"/>
                  </a:lnTo>
                  <a:lnTo>
                    <a:pt x="11354" y="47636"/>
                  </a:lnTo>
                  <a:lnTo>
                    <a:pt x="8852" y="62020"/>
                  </a:lnTo>
                  <a:lnTo>
                    <a:pt x="9429" y="64336"/>
                  </a:lnTo>
                  <a:lnTo>
                    <a:pt x="10519" y="65880"/>
                  </a:lnTo>
                  <a:lnTo>
                    <a:pt x="12657" y="66204"/>
                  </a:lnTo>
                  <a:lnTo>
                    <a:pt x="18796" y="64682"/>
                  </a:lnTo>
                  <a:lnTo>
                    <a:pt x="26228" y="54128"/>
                  </a:lnTo>
                  <a:lnTo>
                    <a:pt x="38345" y="30233"/>
                  </a:lnTo>
                  <a:lnTo>
                    <a:pt x="46675" y="15769"/>
                  </a:lnTo>
                  <a:lnTo>
                    <a:pt x="55082" y="6989"/>
                  </a:lnTo>
                  <a:lnTo>
                    <a:pt x="57888" y="6482"/>
                  </a:lnTo>
                  <a:lnTo>
                    <a:pt x="59758" y="8260"/>
                  </a:lnTo>
                  <a:lnTo>
                    <a:pt x="61837" y="17292"/>
                  </a:lnTo>
                  <a:lnTo>
                    <a:pt x="63713" y="41505"/>
                  </a:lnTo>
                  <a:lnTo>
                    <a:pt x="70310" y="71566"/>
                  </a:lnTo>
                  <a:lnTo>
                    <a:pt x="72273" y="77050"/>
                  </a:lnTo>
                  <a:lnTo>
                    <a:pt x="75699" y="79295"/>
                  </a:lnTo>
                  <a:lnTo>
                    <a:pt x="80099" y="79381"/>
                  </a:lnTo>
                  <a:lnTo>
                    <a:pt x="91339" y="75007"/>
                  </a:lnTo>
                  <a:lnTo>
                    <a:pt x="122975" y="52412"/>
                  </a:lnTo>
                  <a:lnTo>
                    <a:pt x="139700" y="43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4591"/>
            <p:cNvSpPr/>
            <p:nvPr>
              <p:custDataLst>
                <p:tags r:id="rId24"/>
              </p:custDataLst>
            </p:nvPr>
          </p:nvSpPr>
          <p:spPr>
            <a:xfrm>
              <a:off x="7322694" y="4946650"/>
              <a:ext cx="11557" cy="6351"/>
            </a:xfrm>
            <a:custGeom>
              <a:avLst/>
              <a:gdLst/>
              <a:ahLst/>
              <a:cxnLst/>
              <a:rect l="0" t="0" r="0" b="0"/>
              <a:pathLst>
                <a:path w="11557" h="6351">
                  <a:moveTo>
                    <a:pt x="11556" y="6350"/>
                  </a:moveTo>
                  <a:lnTo>
                    <a:pt x="11556" y="6350"/>
                  </a:lnTo>
                  <a:lnTo>
                    <a:pt x="8185" y="2979"/>
                  </a:lnTo>
                  <a:lnTo>
                    <a:pt x="4648" y="1324"/>
                  </a:lnTo>
                  <a:lnTo>
                    <a:pt x="0" y="261"/>
                  </a:lnTo>
                  <a:lnTo>
                    <a:pt x="115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4592"/>
            <p:cNvSpPr/>
            <p:nvPr>
              <p:custDataLst>
                <p:tags r:id="rId25"/>
              </p:custDataLst>
            </p:nvPr>
          </p:nvSpPr>
          <p:spPr>
            <a:xfrm>
              <a:off x="7363248" y="4940300"/>
              <a:ext cx="324248" cy="211932"/>
            </a:xfrm>
            <a:custGeom>
              <a:avLst/>
              <a:gdLst/>
              <a:ahLst/>
              <a:cxnLst/>
              <a:rect l="0" t="0" r="0" b="0"/>
              <a:pathLst>
                <a:path w="324248" h="211932">
                  <a:moveTo>
                    <a:pt x="9102" y="0"/>
                  </a:moveTo>
                  <a:lnTo>
                    <a:pt x="9102" y="0"/>
                  </a:lnTo>
                  <a:lnTo>
                    <a:pt x="264" y="21048"/>
                  </a:lnTo>
                  <a:lnTo>
                    <a:pt x="0" y="32638"/>
                  </a:lnTo>
                  <a:lnTo>
                    <a:pt x="5579" y="53954"/>
                  </a:lnTo>
                  <a:lnTo>
                    <a:pt x="14260" y="68129"/>
                  </a:lnTo>
                  <a:lnTo>
                    <a:pt x="14657" y="67997"/>
                  </a:lnTo>
                  <a:lnTo>
                    <a:pt x="20452" y="54554"/>
                  </a:lnTo>
                  <a:lnTo>
                    <a:pt x="24259" y="49411"/>
                  </a:lnTo>
                  <a:lnTo>
                    <a:pt x="37111" y="42549"/>
                  </a:lnTo>
                  <a:lnTo>
                    <a:pt x="47583" y="39418"/>
                  </a:lnTo>
                  <a:lnTo>
                    <a:pt x="50279" y="39684"/>
                  </a:lnTo>
                  <a:lnTo>
                    <a:pt x="55154" y="41862"/>
                  </a:lnTo>
                  <a:lnTo>
                    <a:pt x="64034" y="48302"/>
                  </a:lnTo>
                  <a:lnTo>
                    <a:pt x="70455" y="50060"/>
                  </a:lnTo>
                  <a:lnTo>
                    <a:pt x="74705" y="50471"/>
                  </a:lnTo>
                  <a:lnTo>
                    <a:pt x="84435" y="47332"/>
                  </a:lnTo>
                  <a:lnTo>
                    <a:pt x="92884" y="41932"/>
                  </a:lnTo>
                  <a:lnTo>
                    <a:pt x="93885" y="40655"/>
                  </a:lnTo>
                  <a:lnTo>
                    <a:pt x="93846" y="39804"/>
                  </a:lnTo>
                  <a:lnTo>
                    <a:pt x="92085" y="38436"/>
                  </a:lnTo>
                  <a:lnTo>
                    <a:pt x="88079" y="38167"/>
                  </a:lnTo>
                  <a:lnTo>
                    <a:pt x="91042" y="38109"/>
                  </a:lnTo>
                  <a:lnTo>
                    <a:pt x="91471" y="41473"/>
                  </a:lnTo>
                  <a:lnTo>
                    <a:pt x="91599" y="46939"/>
                  </a:lnTo>
                  <a:lnTo>
                    <a:pt x="92322" y="48227"/>
                  </a:lnTo>
                  <a:lnTo>
                    <a:pt x="93509" y="49084"/>
                  </a:lnTo>
                  <a:lnTo>
                    <a:pt x="96711" y="50036"/>
                  </a:lnTo>
                  <a:lnTo>
                    <a:pt x="100486" y="50461"/>
                  </a:lnTo>
                  <a:lnTo>
                    <a:pt x="104516" y="48768"/>
                  </a:lnTo>
                  <a:lnTo>
                    <a:pt x="112851" y="41932"/>
                  </a:lnTo>
                  <a:lnTo>
                    <a:pt x="115185" y="37921"/>
                  </a:lnTo>
                  <a:lnTo>
                    <a:pt x="117019" y="25768"/>
                  </a:lnTo>
                  <a:lnTo>
                    <a:pt x="117052" y="19073"/>
                  </a:lnTo>
                  <a:lnTo>
                    <a:pt x="117757" y="41127"/>
                  </a:lnTo>
                  <a:lnTo>
                    <a:pt x="124891" y="68021"/>
                  </a:lnTo>
                  <a:lnTo>
                    <a:pt x="132163" y="77955"/>
                  </a:lnTo>
                  <a:lnTo>
                    <a:pt x="134181" y="78781"/>
                  </a:lnTo>
                  <a:lnTo>
                    <a:pt x="136232" y="78627"/>
                  </a:lnTo>
                  <a:lnTo>
                    <a:pt x="138306" y="77818"/>
                  </a:lnTo>
                  <a:lnTo>
                    <a:pt x="142491" y="73156"/>
                  </a:lnTo>
                  <a:lnTo>
                    <a:pt x="154781" y="57579"/>
                  </a:lnTo>
                  <a:lnTo>
                    <a:pt x="155042" y="64019"/>
                  </a:lnTo>
                  <a:lnTo>
                    <a:pt x="151472" y="84613"/>
                  </a:lnTo>
                  <a:lnTo>
                    <a:pt x="153042" y="107777"/>
                  </a:lnTo>
                  <a:lnTo>
                    <a:pt x="148961" y="136670"/>
                  </a:lnTo>
                  <a:lnTo>
                    <a:pt x="142757" y="157168"/>
                  </a:lnTo>
                  <a:lnTo>
                    <a:pt x="131535" y="174275"/>
                  </a:lnTo>
                  <a:lnTo>
                    <a:pt x="104704" y="202504"/>
                  </a:lnTo>
                  <a:lnTo>
                    <a:pt x="89927" y="209946"/>
                  </a:lnTo>
                  <a:lnTo>
                    <a:pt x="82036" y="211931"/>
                  </a:lnTo>
                  <a:lnTo>
                    <a:pt x="67622" y="210373"/>
                  </a:lnTo>
                  <a:lnTo>
                    <a:pt x="60816" y="207982"/>
                  </a:lnTo>
                  <a:lnTo>
                    <a:pt x="56984" y="204271"/>
                  </a:lnTo>
                  <a:lnTo>
                    <a:pt x="55134" y="199680"/>
                  </a:lnTo>
                  <a:lnTo>
                    <a:pt x="54607" y="194504"/>
                  </a:lnTo>
                  <a:lnTo>
                    <a:pt x="60607" y="173734"/>
                  </a:lnTo>
                  <a:lnTo>
                    <a:pt x="73151" y="159765"/>
                  </a:lnTo>
                  <a:lnTo>
                    <a:pt x="100047" y="140000"/>
                  </a:lnTo>
                  <a:lnTo>
                    <a:pt x="130357" y="120739"/>
                  </a:lnTo>
                  <a:lnTo>
                    <a:pt x="157918" y="99745"/>
                  </a:lnTo>
                  <a:lnTo>
                    <a:pt x="179490" y="75650"/>
                  </a:lnTo>
                  <a:lnTo>
                    <a:pt x="199000" y="48966"/>
                  </a:lnTo>
                  <a:lnTo>
                    <a:pt x="203892" y="34579"/>
                  </a:lnTo>
                  <a:lnTo>
                    <a:pt x="203155" y="27598"/>
                  </a:lnTo>
                  <a:lnTo>
                    <a:pt x="201971" y="24748"/>
                  </a:lnTo>
                  <a:lnTo>
                    <a:pt x="199770" y="24261"/>
                  </a:lnTo>
                  <a:lnTo>
                    <a:pt x="193562" y="27480"/>
                  </a:lnTo>
                  <a:lnTo>
                    <a:pt x="187980" y="37378"/>
                  </a:lnTo>
                  <a:lnTo>
                    <a:pt x="182753" y="58817"/>
                  </a:lnTo>
                  <a:lnTo>
                    <a:pt x="182019" y="66728"/>
                  </a:lnTo>
                  <a:lnTo>
                    <a:pt x="182941" y="72708"/>
                  </a:lnTo>
                  <a:lnTo>
                    <a:pt x="187729" y="81233"/>
                  </a:lnTo>
                  <a:lnTo>
                    <a:pt x="194560" y="85492"/>
                  </a:lnTo>
                  <a:lnTo>
                    <a:pt x="198357" y="86628"/>
                  </a:lnTo>
                  <a:lnTo>
                    <a:pt x="203006" y="85269"/>
                  </a:lnTo>
                  <a:lnTo>
                    <a:pt x="228430" y="65556"/>
                  </a:lnTo>
                  <a:lnTo>
                    <a:pt x="244598" y="50788"/>
                  </a:lnTo>
                  <a:lnTo>
                    <a:pt x="246532" y="50086"/>
                  </a:lnTo>
                  <a:lnTo>
                    <a:pt x="247823" y="50324"/>
                  </a:lnTo>
                  <a:lnTo>
                    <a:pt x="248682" y="51894"/>
                  </a:lnTo>
                  <a:lnTo>
                    <a:pt x="250176" y="68435"/>
                  </a:lnTo>
                  <a:lnTo>
                    <a:pt x="252368" y="70317"/>
                  </a:lnTo>
                  <a:lnTo>
                    <a:pt x="255946" y="70867"/>
                  </a:lnTo>
                  <a:lnTo>
                    <a:pt x="287010" y="63309"/>
                  </a:lnTo>
                  <a:lnTo>
                    <a:pt x="314949" y="55604"/>
                  </a:lnTo>
                  <a:lnTo>
                    <a:pt x="320244" y="55414"/>
                  </a:lnTo>
                  <a:lnTo>
                    <a:pt x="323070" y="56698"/>
                  </a:lnTo>
                  <a:lnTo>
                    <a:pt x="324247" y="58965"/>
                  </a:lnTo>
                  <a:lnTo>
                    <a:pt x="323673" y="65247"/>
                  </a:lnTo>
                  <a:lnTo>
                    <a:pt x="32025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4593"/>
            <p:cNvSpPr/>
            <p:nvPr>
              <p:custDataLst>
                <p:tags r:id="rId26"/>
              </p:custDataLst>
            </p:nvPr>
          </p:nvSpPr>
          <p:spPr>
            <a:xfrm>
              <a:off x="7749979" y="5029200"/>
              <a:ext cx="9722" cy="25401"/>
            </a:xfrm>
            <a:custGeom>
              <a:avLst/>
              <a:gdLst/>
              <a:ahLst/>
              <a:cxnLst/>
              <a:rect l="0" t="0" r="0" b="0"/>
              <a:pathLst>
                <a:path w="9722" h="254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418" y="10139"/>
                  </a:lnTo>
                  <a:lnTo>
                    <a:pt x="9721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SMARTInkShape-Group919"/>
          <p:cNvGrpSpPr/>
          <p:nvPr/>
        </p:nvGrpSpPr>
        <p:grpSpPr>
          <a:xfrm>
            <a:off x="6341165" y="4809642"/>
            <a:ext cx="434286" cy="281708"/>
            <a:chOff x="6341165" y="4809642"/>
            <a:chExt cx="434286" cy="281708"/>
          </a:xfrm>
        </p:grpSpPr>
        <p:sp>
          <p:nvSpPr>
            <p:cNvPr id="194" name="SMARTInkShape-4594"/>
            <p:cNvSpPr/>
            <p:nvPr>
              <p:custDataLst>
                <p:tags r:id="rId15"/>
              </p:custDataLst>
            </p:nvPr>
          </p:nvSpPr>
          <p:spPr>
            <a:xfrm>
              <a:off x="6341165" y="4809642"/>
              <a:ext cx="27886" cy="244959"/>
            </a:xfrm>
            <a:custGeom>
              <a:avLst/>
              <a:gdLst/>
              <a:ahLst/>
              <a:cxnLst/>
              <a:rect l="0" t="0" r="0" b="0"/>
              <a:pathLst>
                <a:path w="27886" h="244959">
                  <a:moveTo>
                    <a:pt x="27885" y="3658"/>
                  </a:moveTo>
                  <a:lnTo>
                    <a:pt x="27885" y="3658"/>
                  </a:lnTo>
                  <a:lnTo>
                    <a:pt x="27885" y="0"/>
                  </a:lnTo>
                  <a:lnTo>
                    <a:pt x="26003" y="19660"/>
                  </a:lnTo>
                  <a:lnTo>
                    <a:pt x="22110" y="49575"/>
                  </a:lnTo>
                  <a:lnTo>
                    <a:pt x="19096" y="67431"/>
                  </a:lnTo>
                  <a:lnTo>
                    <a:pt x="15676" y="86390"/>
                  </a:lnTo>
                  <a:lnTo>
                    <a:pt x="12690" y="104674"/>
                  </a:lnTo>
                  <a:lnTo>
                    <a:pt x="9994" y="122507"/>
                  </a:lnTo>
                  <a:lnTo>
                    <a:pt x="7491" y="140041"/>
                  </a:lnTo>
                  <a:lnTo>
                    <a:pt x="5117" y="156669"/>
                  </a:lnTo>
                  <a:lnTo>
                    <a:pt x="598" y="188315"/>
                  </a:lnTo>
                  <a:lnTo>
                    <a:pt x="0" y="211317"/>
                  </a:lnTo>
                  <a:lnTo>
                    <a:pt x="2791" y="227184"/>
                  </a:lnTo>
                  <a:lnTo>
                    <a:pt x="15185" y="244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4595"/>
            <p:cNvSpPr/>
            <p:nvPr>
              <p:custDataLst>
                <p:tags r:id="rId16"/>
              </p:custDataLst>
            </p:nvPr>
          </p:nvSpPr>
          <p:spPr>
            <a:xfrm>
              <a:off x="6427091" y="4916665"/>
              <a:ext cx="52325" cy="144770"/>
            </a:xfrm>
            <a:custGeom>
              <a:avLst/>
              <a:gdLst/>
              <a:ahLst/>
              <a:cxnLst/>
              <a:rect l="0" t="0" r="0" b="0"/>
              <a:pathLst>
                <a:path w="52325" h="144770">
                  <a:moveTo>
                    <a:pt x="11809" y="10935"/>
                  </a:moveTo>
                  <a:lnTo>
                    <a:pt x="11809" y="10935"/>
                  </a:lnTo>
                  <a:lnTo>
                    <a:pt x="17277" y="0"/>
                  </a:lnTo>
                  <a:lnTo>
                    <a:pt x="9254" y="29860"/>
                  </a:lnTo>
                  <a:lnTo>
                    <a:pt x="3618" y="51801"/>
                  </a:lnTo>
                  <a:lnTo>
                    <a:pt x="1113" y="75664"/>
                  </a:lnTo>
                  <a:lnTo>
                    <a:pt x="0" y="98500"/>
                  </a:lnTo>
                  <a:lnTo>
                    <a:pt x="916" y="118292"/>
                  </a:lnTo>
                  <a:lnTo>
                    <a:pt x="6027" y="131791"/>
                  </a:lnTo>
                  <a:lnTo>
                    <a:pt x="13003" y="140614"/>
                  </a:lnTo>
                  <a:lnTo>
                    <a:pt x="16838" y="143954"/>
                  </a:lnTo>
                  <a:lnTo>
                    <a:pt x="21512" y="144769"/>
                  </a:lnTo>
                  <a:lnTo>
                    <a:pt x="32349" y="141913"/>
                  </a:lnTo>
                  <a:lnTo>
                    <a:pt x="36790" y="137060"/>
                  </a:lnTo>
                  <a:lnTo>
                    <a:pt x="46415" y="113373"/>
                  </a:lnTo>
                  <a:lnTo>
                    <a:pt x="52324" y="84717"/>
                  </a:lnTo>
                  <a:lnTo>
                    <a:pt x="50231" y="60156"/>
                  </a:lnTo>
                  <a:lnTo>
                    <a:pt x="46994" y="50920"/>
                  </a:lnTo>
                  <a:lnTo>
                    <a:pt x="43733" y="48175"/>
                  </a:lnTo>
                  <a:lnTo>
                    <a:pt x="30440" y="44312"/>
                  </a:lnTo>
                  <a:lnTo>
                    <a:pt x="24088" y="43408"/>
                  </a:lnTo>
                  <a:lnTo>
                    <a:pt x="22111" y="43873"/>
                  </a:lnTo>
                  <a:lnTo>
                    <a:pt x="20794" y="44887"/>
                  </a:lnTo>
                  <a:lnTo>
                    <a:pt x="18159" y="49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4596"/>
            <p:cNvSpPr/>
            <p:nvPr>
              <p:custDataLst>
                <p:tags r:id="rId17"/>
              </p:custDataLst>
            </p:nvPr>
          </p:nvSpPr>
          <p:spPr>
            <a:xfrm>
              <a:off x="6446536" y="4934365"/>
              <a:ext cx="74915" cy="156985"/>
            </a:xfrm>
            <a:custGeom>
              <a:avLst/>
              <a:gdLst/>
              <a:ahLst/>
              <a:cxnLst/>
              <a:rect l="0" t="0" r="0" b="0"/>
              <a:pathLst>
                <a:path w="74915" h="156985">
                  <a:moveTo>
                    <a:pt x="74914" y="18635"/>
                  </a:moveTo>
                  <a:lnTo>
                    <a:pt x="74914" y="18635"/>
                  </a:lnTo>
                  <a:lnTo>
                    <a:pt x="66076" y="4330"/>
                  </a:lnTo>
                  <a:lnTo>
                    <a:pt x="62049" y="1693"/>
                  </a:lnTo>
                  <a:lnTo>
                    <a:pt x="57201" y="522"/>
                  </a:lnTo>
                  <a:lnTo>
                    <a:pt x="50343" y="0"/>
                  </a:lnTo>
                  <a:lnTo>
                    <a:pt x="46539" y="3391"/>
                  </a:lnTo>
                  <a:lnTo>
                    <a:pt x="34443" y="25721"/>
                  </a:lnTo>
                  <a:lnTo>
                    <a:pt x="26119" y="47184"/>
                  </a:lnTo>
                  <a:lnTo>
                    <a:pt x="19596" y="68953"/>
                  </a:lnTo>
                  <a:lnTo>
                    <a:pt x="14345" y="90388"/>
                  </a:lnTo>
                  <a:lnTo>
                    <a:pt x="7422" y="121581"/>
                  </a:lnTo>
                  <a:lnTo>
                    <a:pt x="643" y="152121"/>
                  </a:lnTo>
                  <a:lnTo>
                    <a:pt x="0" y="156309"/>
                  </a:lnTo>
                  <a:lnTo>
                    <a:pt x="983" y="156984"/>
                  </a:lnTo>
                  <a:lnTo>
                    <a:pt x="11414" y="145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4597"/>
            <p:cNvSpPr/>
            <p:nvPr>
              <p:custDataLst>
                <p:tags r:id="rId18"/>
              </p:custDataLst>
            </p:nvPr>
          </p:nvSpPr>
          <p:spPr>
            <a:xfrm>
              <a:off x="6534150" y="4931463"/>
              <a:ext cx="75124" cy="139125"/>
            </a:xfrm>
            <a:custGeom>
              <a:avLst/>
              <a:gdLst/>
              <a:ahLst/>
              <a:cxnLst/>
              <a:rect l="0" t="0" r="0" b="0"/>
              <a:pathLst>
                <a:path w="75124" h="139125">
                  <a:moveTo>
                    <a:pt x="57150" y="8837"/>
                  </a:moveTo>
                  <a:lnTo>
                    <a:pt x="57150" y="8837"/>
                  </a:lnTo>
                  <a:lnTo>
                    <a:pt x="48312" y="0"/>
                  </a:lnTo>
                  <a:lnTo>
                    <a:pt x="44907" y="828"/>
                  </a:lnTo>
                  <a:lnTo>
                    <a:pt x="35481" y="7394"/>
                  </a:lnTo>
                  <a:lnTo>
                    <a:pt x="14903" y="29733"/>
                  </a:lnTo>
                  <a:lnTo>
                    <a:pt x="1045" y="58694"/>
                  </a:lnTo>
                  <a:lnTo>
                    <a:pt x="696" y="66064"/>
                  </a:lnTo>
                  <a:lnTo>
                    <a:pt x="2581" y="71684"/>
                  </a:lnTo>
                  <a:lnTo>
                    <a:pt x="5954" y="76134"/>
                  </a:lnTo>
                  <a:lnTo>
                    <a:pt x="17228" y="81080"/>
                  </a:lnTo>
                  <a:lnTo>
                    <a:pt x="31646" y="82573"/>
                  </a:lnTo>
                  <a:lnTo>
                    <a:pt x="62016" y="81545"/>
                  </a:lnTo>
                  <a:lnTo>
                    <a:pt x="68860" y="82709"/>
                  </a:lnTo>
                  <a:lnTo>
                    <a:pt x="72718" y="85602"/>
                  </a:lnTo>
                  <a:lnTo>
                    <a:pt x="74585" y="89648"/>
                  </a:lnTo>
                  <a:lnTo>
                    <a:pt x="75123" y="94460"/>
                  </a:lnTo>
                  <a:lnTo>
                    <a:pt x="64432" y="107334"/>
                  </a:lnTo>
                  <a:lnTo>
                    <a:pt x="38376" y="126686"/>
                  </a:lnTo>
                  <a:lnTo>
                    <a:pt x="21996" y="135297"/>
                  </a:lnTo>
                  <a:lnTo>
                    <a:pt x="7658" y="139124"/>
                  </a:lnTo>
                  <a:lnTo>
                    <a:pt x="3694" y="138734"/>
                  </a:lnTo>
                  <a:lnTo>
                    <a:pt x="1757" y="137063"/>
                  </a:lnTo>
                  <a:lnTo>
                    <a:pt x="0" y="1294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4598"/>
            <p:cNvSpPr/>
            <p:nvPr>
              <p:custDataLst>
                <p:tags r:id="rId19"/>
              </p:custDataLst>
            </p:nvPr>
          </p:nvSpPr>
          <p:spPr>
            <a:xfrm>
              <a:off x="6623050" y="4961374"/>
              <a:ext cx="82551" cy="105927"/>
            </a:xfrm>
            <a:custGeom>
              <a:avLst/>
              <a:gdLst/>
              <a:ahLst/>
              <a:cxnLst/>
              <a:rect l="0" t="0" r="0" b="0"/>
              <a:pathLst>
                <a:path w="82551" h="105927">
                  <a:moveTo>
                    <a:pt x="0" y="61476"/>
                  </a:moveTo>
                  <a:lnTo>
                    <a:pt x="0" y="61476"/>
                  </a:lnTo>
                  <a:lnTo>
                    <a:pt x="0" y="64846"/>
                  </a:lnTo>
                  <a:lnTo>
                    <a:pt x="2116" y="65134"/>
                  </a:lnTo>
                  <a:lnTo>
                    <a:pt x="15914" y="61462"/>
                  </a:lnTo>
                  <a:lnTo>
                    <a:pt x="45503" y="46056"/>
                  </a:lnTo>
                  <a:lnTo>
                    <a:pt x="53618" y="40613"/>
                  </a:lnTo>
                  <a:lnTo>
                    <a:pt x="59029" y="34161"/>
                  </a:lnTo>
                  <a:lnTo>
                    <a:pt x="65041" y="19467"/>
                  </a:lnTo>
                  <a:lnTo>
                    <a:pt x="64527" y="13009"/>
                  </a:lnTo>
                  <a:lnTo>
                    <a:pt x="58312" y="2070"/>
                  </a:lnTo>
                  <a:lnTo>
                    <a:pt x="52986" y="0"/>
                  </a:lnTo>
                  <a:lnTo>
                    <a:pt x="39542" y="1463"/>
                  </a:lnTo>
                  <a:lnTo>
                    <a:pt x="24159" y="14342"/>
                  </a:lnTo>
                  <a:lnTo>
                    <a:pt x="16106" y="23703"/>
                  </a:lnTo>
                  <a:lnTo>
                    <a:pt x="9040" y="45394"/>
                  </a:lnTo>
                  <a:lnTo>
                    <a:pt x="8144" y="57105"/>
                  </a:lnTo>
                  <a:lnTo>
                    <a:pt x="14673" y="77642"/>
                  </a:lnTo>
                  <a:lnTo>
                    <a:pt x="20365" y="87070"/>
                  </a:lnTo>
                  <a:lnTo>
                    <a:pt x="29804" y="93355"/>
                  </a:lnTo>
                  <a:lnTo>
                    <a:pt x="55345" y="100339"/>
                  </a:lnTo>
                  <a:lnTo>
                    <a:pt x="82550" y="1059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4599"/>
            <p:cNvSpPr/>
            <p:nvPr>
              <p:custDataLst>
                <p:tags r:id="rId20"/>
              </p:custDataLst>
            </p:nvPr>
          </p:nvSpPr>
          <p:spPr>
            <a:xfrm>
              <a:off x="6737451" y="4964112"/>
              <a:ext cx="38000" cy="88928"/>
            </a:xfrm>
            <a:custGeom>
              <a:avLst/>
              <a:gdLst/>
              <a:ahLst/>
              <a:cxnLst/>
              <a:rect l="0" t="0" r="0" b="0"/>
              <a:pathLst>
                <a:path w="38000" h="88928">
                  <a:moveTo>
                    <a:pt x="12599" y="58738"/>
                  </a:moveTo>
                  <a:lnTo>
                    <a:pt x="12599" y="58738"/>
                  </a:lnTo>
                  <a:lnTo>
                    <a:pt x="9228" y="58738"/>
                  </a:lnTo>
                  <a:lnTo>
                    <a:pt x="5692" y="62501"/>
                  </a:lnTo>
                  <a:lnTo>
                    <a:pt x="2474" y="68877"/>
                  </a:lnTo>
                  <a:lnTo>
                    <a:pt x="0" y="88927"/>
                  </a:lnTo>
                  <a:lnTo>
                    <a:pt x="3279" y="62561"/>
                  </a:lnTo>
                  <a:lnTo>
                    <a:pt x="8740" y="34079"/>
                  </a:lnTo>
                  <a:lnTo>
                    <a:pt x="16906" y="8764"/>
                  </a:lnTo>
                  <a:lnTo>
                    <a:pt x="21098" y="1721"/>
                  </a:lnTo>
                  <a:lnTo>
                    <a:pt x="23910" y="265"/>
                  </a:lnTo>
                  <a:lnTo>
                    <a:pt x="27195" y="0"/>
                  </a:lnTo>
                  <a:lnTo>
                    <a:pt x="37999" y="1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3623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0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SMARTInkShape-Group1057"/>
          <p:cNvGrpSpPr/>
          <p:nvPr/>
        </p:nvGrpSpPr>
        <p:grpSpPr>
          <a:xfrm>
            <a:off x="4762500" y="2684862"/>
            <a:ext cx="492749" cy="350439"/>
            <a:chOff x="4762500" y="2684862"/>
            <a:chExt cx="492749" cy="350439"/>
          </a:xfrm>
        </p:grpSpPr>
        <p:sp>
          <p:nvSpPr>
            <p:cNvPr id="68" name="SMARTInkShape-5187"/>
            <p:cNvSpPr/>
            <p:nvPr>
              <p:custDataLst>
                <p:tags r:id="rId200"/>
              </p:custDataLst>
            </p:nvPr>
          </p:nvSpPr>
          <p:spPr>
            <a:xfrm>
              <a:off x="5187950" y="2705983"/>
              <a:ext cx="67299" cy="329318"/>
            </a:xfrm>
            <a:custGeom>
              <a:avLst/>
              <a:gdLst/>
              <a:ahLst/>
              <a:cxnLst/>
              <a:rect l="0" t="0" r="0" b="0"/>
              <a:pathLst>
                <a:path w="67299" h="329318">
                  <a:moveTo>
                    <a:pt x="44450" y="5467"/>
                  </a:moveTo>
                  <a:lnTo>
                    <a:pt x="44450" y="5467"/>
                  </a:lnTo>
                  <a:lnTo>
                    <a:pt x="38982" y="0"/>
                  </a:lnTo>
                  <a:lnTo>
                    <a:pt x="38360" y="16233"/>
                  </a:lnTo>
                  <a:lnTo>
                    <a:pt x="43861" y="41296"/>
                  </a:lnTo>
                  <a:lnTo>
                    <a:pt x="48291" y="56870"/>
                  </a:lnTo>
                  <a:lnTo>
                    <a:pt x="53360" y="75013"/>
                  </a:lnTo>
                  <a:lnTo>
                    <a:pt x="58856" y="94870"/>
                  </a:lnTo>
                  <a:lnTo>
                    <a:pt x="64638" y="115869"/>
                  </a:lnTo>
                  <a:lnTo>
                    <a:pt x="67081" y="136924"/>
                  </a:lnTo>
                  <a:lnTo>
                    <a:pt x="67298" y="158016"/>
                  </a:lnTo>
                  <a:lnTo>
                    <a:pt x="66032" y="179133"/>
                  </a:lnTo>
                  <a:lnTo>
                    <a:pt x="62366" y="198855"/>
                  </a:lnTo>
                  <a:lnTo>
                    <a:pt x="57100" y="217648"/>
                  </a:lnTo>
                  <a:lnTo>
                    <a:pt x="50766" y="235821"/>
                  </a:lnTo>
                  <a:lnTo>
                    <a:pt x="34322" y="267302"/>
                  </a:lnTo>
                  <a:lnTo>
                    <a:pt x="18076" y="293288"/>
                  </a:lnTo>
                  <a:lnTo>
                    <a:pt x="0" y="329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188"/>
            <p:cNvSpPr/>
            <p:nvPr>
              <p:custDataLst>
                <p:tags r:id="rId201"/>
              </p:custDataLst>
            </p:nvPr>
          </p:nvSpPr>
          <p:spPr>
            <a:xfrm>
              <a:off x="5085424" y="2758879"/>
              <a:ext cx="77991" cy="185769"/>
            </a:xfrm>
            <a:custGeom>
              <a:avLst/>
              <a:gdLst/>
              <a:ahLst/>
              <a:cxnLst/>
              <a:rect l="0" t="0" r="0" b="0"/>
              <a:pathLst>
                <a:path w="77991" h="185769">
                  <a:moveTo>
                    <a:pt x="70776" y="3371"/>
                  </a:moveTo>
                  <a:lnTo>
                    <a:pt x="70776" y="3371"/>
                  </a:lnTo>
                  <a:lnTo>
                    <a:pt x="64035" y="0"/>
                  </a:lnTo>
                  <a:lnTo>
                    <a:pt x="51317" y="5871"/>
                  </a:lnTo>
                  <a:lnTo>
                    <a:pt x="42985" y="11388"/>
                  </a:lnTo>
                  <a:lnTo>
                    <a:pt x="26205" y="32569"/>
                  </a:lnTo>
                  <a:lnTo>
                    <a:pt x="11456" y="61503"/>
                  </a:lnTo>
                  <a:lnTo>
                    <a:pt x="6534" y="78109"/>
                  </a:lnTo>
                  <a:lnTo>
                    <a:pt x="2548" y="95530"/>
                  </a:lnTo>
                  <a:lnTo>
                    <a:pt x="0" y="126175"/>
                  </a:lnTo>
                  <a:lnTo>
                    <a:pt x="2631" y="151789"/>
                  </a:lnTo>
                  <a:lnTo>
                    <a:pt x="10856" y="170229"/>
                  </a:lnTo>
                  <a:lnTo>
                    <a:pt x="21567" y="181717"/>
                  </a:lnTo>
                  <a:lnTo>
                    <a:pt x="27386" y="185768"/>
                  </a:lnTo>
                  <a:lnTo>
                    <a:pt x="34088" y="185647"/>
                  </a:lnTo>
                  <a:lnTo>
                    <a:pt x="49061" y="177986"/>
                  </a:lnTo>
                  <a:lnTo>
                    <a:pt x="69986" y="147693"/>
                  </a:lnTo>
                  <a:lnTo>
                    <a:pt x="77481" y="117609"/>
                  </a:lnTo>
                  <a:lnTo>
                    <a:pt x="77990" y="86599"/>
                  </a:lnTo>
                  <a:lnTo>
                    <a:pt x="68808" y="63409"/>
                  </a:lnTo>
                  <a:lnTo>
                    <a:pt x="57201" y="49340"/>
                  </a:lnTo>
                  <a:lnTo>
                    <a:pt x="39026" y="3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189"/>
            <p:cNvSpPr/>
            <p:nvPr>
              <p:custDataLst>
                <p:tags r:id="rId202"/>
              </p:custDataLst>
            </p:nvPr>
          </p:nvSpPr>
          <p:spPr>
            <a:xfrm>
              <a:off x="4987274" y="2684862"/>
              <a:ext cx="48277" cy="299639"/>
            </a:xfrm>
            <a:custGeom>
              <a:avLst/>
              <a:gdLst/>
              <a:ahLst/>
              <a:cxnLst/>
              <a:rect l="0" t="0" r="0" b="0"/>
              <a:pathLst>
                <a:path w="48277" h="299639">
                  <a:moveTo>
                    <a:pt x="48276" y="20238"/>
                  </a:moveTo>
                  <a:lnTo>
                    <a:pt x="48276" y="20238"/>
                  </a:lnTo>
                  <a:lnTo>
                    <a:pt x="47571" y="6440"/>
                  </a:lnTo>
                  <a:lnTo>
                    <a:pt x="44905" y="465"/>
                  </a:lnTo>
                  <a:lnTo>
                    <a:pt x="42501" y="0"/>
                  </a:lnTo>
                  <a:lnTo>
                    <a:pt x="36067" y="3247"/>
                  </a:lnTo>
                  <a:lnTo>
                    <a:pt x="26622" y="22564"/>
                  </a:lnTo>
                  <a:lnTo>
                    <a:pt x="21140" y="36605"/>
                  </a:lnTo>
                  <a:lnTo>
                    <a:pt x="16074" y="54433"/>
                  </a:lnTo>
                  <a:lnTo>
                    <a:pt x="11286" y="74785"/>
                  </a:lnTo>
                  <a:lnTo>
                    <a:pt x="6683" y="96819"/>
                  </a:lnTo>
                  <a:lnTo>
                    <a:pt x="3614" y="118564"/>
                  </a:lnTo>
                  <a:lnTo>
                    <a:pt x="1568" y="140116"/>
                  </a:lnTo>
                  <a:lnTo>
                    <a:pt x="204" y="161540"/>
                  </a:lnTo>
                  <a:lnTo>
                    <a:pt x="0" y="180762"/>
                  </a:lnTo>
                  <a:lnTo>
                    <a:pt x="570" y="198515"/>
                  </a:lnTo>
                  <a:lnTo>
                    <a:pt x="3084" y="230000"/>
                  </a:lnTo>
                  <a:lnTo>
                    <a:pt x="6555" y="255752"/>
                  </a:lnTo>
                  <a:lnTo>
                    <a:pt x="15845" y="283342"/>
                  </a:lnTo>
                  <a:lnTo>
                    <a:pt x="22876" y="2996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190"/>
            <p:cNvSpPr/>
            <p:nvPr>
              <p:custDataLst>
                <p:tags r:id="rId203"/>
              </p:custDataLst>
            </p:nvPr>
          </p:nvSpPr>
          <p:spPr>
            <a:xfrm>
              <a:off x="4765479" y="2726555"/>
              <a:ext cx="155772" cy="219846"/>
            </a:xfrm>
            <a:custGeom>
              <a:avLst/>
              <a:gdLst/>
              <a:ahLst/>
              <a:cxnLst/>
              <a:rect l="0" t="0" r="0" b="0"/>
              <a:pathLst>
                <a:path w="155772" h="219846">
                  <a:moveTo>
                    <a:pt x="3371" y="29345"/>
                  </a:moveTo>
                  <a:lnTo>
                    <a:pt x="3371" y="29345"/>
                  </a:lnTo>
                  <a:lnTo>
                    <a:pt x="0" y="19232"/>
                  </a:lnTo>
                  <a:lnTo>
                    <a:pt x="226" y="10504"/>
                  </a:lnTo>
                  <a:lnTo>
                    <a:pt x="2750" y="145"/>
                  </a:lnTo>
                  <a:lnTo>
                    <a:pt x="2957" y="0"/>
                  </a:lnTo>
                  <a:lnTo>
                    <a:pt x="10059" y="16770"/>
                  </a:lnTo>
                  <a:lnTo>
                    <a:pt x="20925" y="36927"/>
                  </a:lnTo>
                  <a:lnTo>
                    <a:pt x="37278" y="62348"/>
                  </a:lnTo>
                  <a:lnTo>
                    <a:pt x="61009" y="90109"/>
                  </a:lnTo>
                  <a:lnTo>
                    <a:pt x="82375" y="117029"/>
                  </a:lnTo>
                  <a:lnTo>
                    <a:pt x="101279" y="142399"/>
                  </a:lnTo>
                  <a:lnTo>
                    <a:pt x="119087" y="165434"/>
                  </a:lnTo>
                  <a:lnTo>
                    <a:pt x="138238" y="191493"/>
                  </a:lnTo>
                  <a:lnTo>
                    <a:pt x="155771" y="2198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191"/>
            <p:cNvSpPr/>
            <p:nvPr>
              <p:custDataLst>
                <p:tags r:id="rId204"/>
              </p:custDataLst>
            </p:nvPr>
          </p:nvSpPr>
          <p:spPr>
            <a:xfrm>
              <a:off x="4762500" y="2706865"/>
              <a:ext cx="152401" cy="214136"/>
            </a:xfrm>
            <a:custGeom>
              <a:avLst/>
              <a:gdLst/>
              <a:ahLst/>
              <a:cxnLst/>
              <a:rect l="0" t="0" r="0" b="0"/>
              <a:pathLst>
                <a:path w="152401" h="214136">
                  <a:moveTo>
                    <a:pt x="152400" y="10935"/>
                  </a:moveTo>
                  <a:lnTo>
                    <a:pt x="152400" y="10935"/>
                  </a:lnTo>
                  <a:lnTo>
                    <a:pt x="152400" y="0"/>
                  </a:lnTo>
                  <a:lnTo>
                    <a:pt x="149029" y="5500"/>
                  </a:lnTo>
                  <a:lnTo>
                    <a:pt x="136820" y="32922"/>
                  </a:lnTo>
                  <a:lnTo>
                    <a:pt x="118194" y="60453"/>
                  </a:lnTo>
                  <a:lnTo>
                    <a:pt x="94158" y="91504"/>
                  </a:lnTo>
                  <a:lnTo>
                    <a:pt x="81822" y="107687"/>
                  </a:lnTo>
                  <a:lnTo>
                    <a:pt x="57532" y="138602"/>
                  </a:lnTo>
                  <a:lnTo>
                    <a:pt x="34977" y="164102"/>
                  </a:lnTo>
                  <a:lnTo>
                    <a:pt x="15930" y="191549"/>
                  </a:lnTo>
                  <a:lnTo>
                    <a:pt x="7537" y="208942"/>
                  </a:lnTo>
                  <a:lnTo>
                    <a:pt x="0" y="214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4" name="SMARTInkShape-5192"/>
          <p:cNvSpPr/>
          <p:nvPr>
            <p:custDataLst>
              <p:tags r:id="rId1"/>
            </p:custDataLst>
          </p:nvPr>
        </p:nvSpPr>
        <p:spPr>
          <a:xfrm>
            <a:off x="8557721" y="1983033"/>
            <a:ext cx="203018" cy="277090"/>
          </a:xfrm>
          <a:custGeom>
            <a:avLst/>
            <a:gdLst/>
            <a:ahLst/>
            <a:cxnLst/>
            <a:rect l="0" t="0" r="0" b="0"/>
            <a:pathLst>
              <a:path w="203018" h="277090">
                <a:moveTo>
                  <a:pt x="97329" y="68017"/>
                </a:moveTo>
                <a:lnTo>
                  <a:pt x="97329" y="68017"/>
                </a:lnTo>
                <a:lnTo>
                  <a:pt x="97329" y="57904"/>
                </a:lnTo>
                <a:lnTo>
                  <a:pt x="95917" y="54219"/>
                </a:lnTo>
                <a:lnTo>
                  <a:pt x="90587" y="48244"/>
                </a:lnTo>
                <a:lnTo>
                  <a:pt x="76281" y="37542"/>
                </a:lnTo>
                <a:lnTo>
                  <a:pt x="70597" y="35706"/>
                </a:lnTo>
                <a:lnTo>
                  <a:pt x="58637" y="35547"/>
                </a:lnTo>
                <a:lnTo>
                  <a:pt x="33262" y="49538"/>
                </a:lnTo>
                <a:lnTo>
                  <a:pt x="10142" y="74928"/>
                </a:lnTo>
                <a:lnTo>
                  <a:pt x="2135" y="92726"/>
                </a:lnTo>
                <a:lnTo>
                  <a:pt x="0" y="101423"/>
                </a:lnTo>
                <a:lnTo>
                  <a:pt x="1398" y="108632"/>
                </a:lnTo>
                <a:lnTo>
                  <a:pt x="10478" y="120405"/>
                </a:lnTo>
                <a:lnTo>
                  <a:pt x="27684" y="128460"/>
                </a:lnTo>
                <a:lnTo>
                  <a:pt x="50854" y="132980"/>
                </a:lnTo>
                <a:lnTo>
                  <a:pt x="79966" y="132638"/>
                </a:lnTo>
                <a:lnTo>
                  <a:pt x="107956" y="126371"/>
                </a:lnTo>
                <a:lnTo>
                  <a:pt x="133802" y="115119"/>
                </a:lnTo>
                <a:lnTo>
                  <a:pt x="157048" y="98358"/>
                </a:lnTo>
                <a:lnTo>
                  <a:pt x="183227" y="72460"/>
                </a:lnTo>
                <a:lnTo>
                  <a:pt x="197648" y="46912"/>
                </a:lnTo>
                <a:lnTo>
                  <a:pt x="203017" y="28211"/>
                </a:lnTo>
                <a:lnTo>
                  <a:pt x="202360" y="23135"/>
                </a:lnTo>
                <a:lnTo>
                  <a:pt x="197867" y="13732"/>
                </a:lnTo>
                <a:lnTo>
                  <a:pt x="187404" y="3877"/>
                </a:lnTo>
                <a:lnTo>
                  <a:pt x="177579" y="705"/>
                </a:lnTo>
                <a:lnTo>
                  <a:pt x="166157" y="0"/>
                </a:lnTo>
                <a:lnTo>
                  <a:pt x="147826" y="4276"/>
                </a:lnTo>
                <a:lnTo>
                  <a:pt x="124551" y="18006"/>
                </a:lnTo>
                <a:lnTo>
                  <a:pt x="97489" y="47712"/>
                </a:lnTo>
                <a:lnTo>
                  <a:pt x="83798" y="65652"/>
                </a:lnTo>
                <a:lnTo>
                  <a:pt x="79914" y="85269"/>
                </a:lnTo>
                <a:lnTo>
                  <a:pt x="78763" y="112326"/>
                </a:lnTo>
                <a:lnTo>
                  <a:pt x="82257" y="134277"/>
                </a:lnTo>
                <a:lnTo>
                  <a:pt x="88513" y="158143"/>
                </a:lnTo>
                <a:lnTo>
                  <a:pt x="95998" y="182862"/>
                </a:lnTo>
                <a:lnTo>
                  <a:pt x="104774" y="210465"/>
                </a:lnTo>
                <a:lnTo>
                  <a:pt x="108990" y="241709"/>
                </a:lnTo>
                <a:lnTo>
                  <a:pt x="110644" y="266382"/>
                </a:lnTo>
                <a:lnTo>
                  <a:pt x="113360" y="272125"/>
                </a:lnTo>
                <a:lnTo>
                  <a:pt x="115072" y="273939"/>
                </a:lnTo>
                <a:lnTo>
                  <a:pt x="121581" y="277089"/>
                </a:lnTo>
                <a:lnTo>
                  <a:pt x="122219" y="273592"/>
                </a:lnTo>
                <a:lnTo>
                  <a:pt x="122729" y="2648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SMARTInkShape-5193"/>
          <p:cNvSpPr/>
          <p:nvPr>
            <p:custDataLst>
              <p:tags r:id="rId2"/>
            </p:custDataLst>
          </p:nvPr>
        </p:nvSpPr>
        <p:spPr>
          <a:xfrm>
            <a:off x="8157940" y="2108241"/>
            <a:ext cx="217962" cy="224437"/>
          </a:xfrm>
          <a:custGeom>
            <a:avLst/>
            <a:gdLst/>
            <a:ahLst/>
            <a:cxnLst/>
            <a:rect l="0" t="0" r="0" b="0"/>
            <a:pathLst>
              <a:path w="217962" h="224437">
                <a:moveTo>
                  <a:pt x="27210" y="38059"/>
                </a:moveTo>
                <a:lnTo>
                  <a:pt x="27210" y="38059"/>
                </a:lnTo>
                <a:lnTo>
                  <a:pt x="41515" y="11544"/>
                </a:lnTo>
                <a:lnTo>
                  <a:pt x="44854" y="21"/>
                </a:lnTo>
                <a:lnTo>
                  <a:pt x="42501" y="0"/>
                </a:lnTo>
                <a:lnTo>
                  <a:pt x="32359" y="5622"/>
                </a:lnTo>
                <a:lnTo>
                  <a:pt x="10783" y="30800"/>
                </a:lnTo>
                <a:lnTo>
                  <a:pt x="2270" y="51296"/>
                </a:lnTo>
                <a:lnTo>
                  <a:pt x="0" y="61700"/>
                </a:lnTo>
                <a:lnTo>
                  <a:pt x="603" y="70048"/>
                </a:lnTo>
                <a:lnTo>
                  <a:pt x="6918" y="83085"/>
                </a:lnTo>
                <a:lnTo>
                  <a:pt x="12977" y="87127"/>
                </a:lnTo>
                <a:lnTo>
                  <a:pt x="29115" y="91617"/>
                </a:lnTo>
                <a:lnTo>
                  <a:pt x="48047" y="87968"/>
                </a:lnTo>
                <a:lnTo>
                  <a:pt x="66105" y="78585"/>
                </a:lnTo>
                <a:lnTo>
                  <a:pt x="78833" y="65008"/>
                </a:lnTo>
                <a:lnTo>
                  <a:pt x="83551" y="49566"/>
                </a:lnTo>
                <a:lnTo>
                  <a:pt x="83820" y="41497"/>
                </a:lnTo>
                <a:lnTo>
                  <a:pt x="81883" y="34706"/>
                </a:lnTo>
                <a:lnTo>
                  <a:pt x="74087" y="23398"/>
                </a:lnTo>
                <a:lnTo>
                  <a:pt x="61685" y="17432"/>
                </a:lnTo>
                <a:lnTo>
                  <a:pt x="48882" y="15486"/>
                </a:lnTo>
                <a:lnTo>
                  <a:pt x="40840" y="16973"/>
                </a:lnTo>
                <a:lnTo>
                  <a:pt x="38413" y="18357"/>
                </a:lnTo>
                <a:lnTo>
                  <a:pt x="36795" y="19985"/>
                </a:lnTo>
                <a:lnTo>
                  <a:pt x="35716" y="21777"/>
                </a:lnTo>
                <a:lnTo>
                  <a:pt x="36409" y="22971"/>
                </a:lnTo>
                <a:lnTo>
                  <a:pt x="61539" y="28415"/>
                </a:lnTo>
                <a:lnTo>
                  <a:pt x="83860" y="26482"/>
                </a:lnTo>
                <a:lnTo>
                  <a:pt x="108832" y="21625"/>
                </a:lnTo>
                <a:lnTo>
                  <a:pt x="131690" y="17114"/>
                </a:lnTo>
                <a:lnTo>
                  <a:pt x="161020" y="7237"/>
                </a:lnTo>
                <a:lnTo>
                  <a:pt x="174102" y="2115"/>
                </a:lnTo>
                <a:lnTo>
                  <a:pt x="175232" y="2102"/>
                </a:lnTo>
                <a:lnTo>
                  <a:pt x="175280" y="2799"/>
                </a:lnTo>
                <a:lnTo>
                  <a:pt x="170095" y="9032"/>
                </a:lnTo>
                <a:lnTo>
                  <a:pt x="139412" y="35093"/>
                </a:lnTo>
                <a:lnTo>
                  <a:pt x="135878" y="38198"/>
                </a:lnTo>
                <a:lnTo>
                  <a:pt x="134227" y="40974"/>
                </a:lnTo>
                <a:lnTo>
                  <a:pt x="133833" y="43530"/>
                </a:lnTo>
                <a:lnTo>
                  <a:pt x="134276" y="45940"/>
                </a:lnTo>
                <a:lnTo>
                  <a:pt x="135276" y="46841"/>
                </a:lnTo>
                <a:lnTo>
                  <a:pt x="136648" y="46736"/>
                </a:lnTo>
                <a:lnTo>
                  <a:pt x="168039" y="33669"/>
                </a:lnTo>
                <a:lnTo>
                  <a:pt x="175162" y="28840"/>
                </a:lnTo>
                <a:lnTo>
                  <a:pt x="175234" y="29091"/>
                </a:lnTo>
                <a:lnTo>
                  <a:pt x="174576" y="29964"/>
                </a:lnTo>
                <a:lnTo>
                  <a:pt x="173376" y="55974"/>
                </a:lnTo>
                <a:lnTo>
                  <a:pt x="179057" y="83696"/>
                </a:lnTo>
                <a:lnTo>
                  <a:pt x="189873" y="111632"/>
                </a:lnTo>
                <a:lnTo>
                  <a:pt x="205463" y="141546"/>
                </a:lnTo>
                <a:lnTo>
                  <a:pt x="217217" y="168597"/>
                </a:lnTo>
                <a:lnTo>
                  <a:pt x="217961" y="185917"/>
                </a:lnTo>
                <a:lnTo>
                  <a:pt x="210295" y="203022"/>
                </a:lnTo>
                <a:lnTo>
                  <a:pt x="204300" y="211534"/>
                </a:lnTo>
                <a:lnTo>
                  <a:pt x="196069" y="217209"/>
                </a:lnTo>
                <a:lnTo>
                  <a:pt x="175637" y="223515"/>
                </a:lnTo>
                <a:lnTo>
                  <a:pt x="150562" y="224436"/>
                </a:lnTo>
                <a:lnTo>
                  <a:pt x="124367" y="221787"/>
                </a:lnTo>
                <a:lnTo>
                  <a:pt x="100964" y="215907"/>
                </a:lnTo>
                <a:lnTo>
                  <a:pt x="78069" y="204663"/>
                </a:lnTo>
                <a:lnTo>
                  <a:pt x="74522" y="201339"/>
                </a:lnTo>
                <a:lnTo>
                  <a:pt x="72862" y="198418"/>
                </a:lnTo>
                <a:lnTo>
                  <a:pt x="71660" y="1904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SMARTInkShape-5194"/>
          <p:cNvSpPr/>
          <p:nvPr>
            <p:custDataLst>
              <p:tags r:id="rId3"/>
            </p:custDataLst>
          </p:nvPr>
        </p:nvSpPr>
        <p:spPr>
          <a:xfrm>
            <a:off x="7842450" y="1967901"/>
            <a:ext cx="158551" cy="225946"/>
          </a:xfrm>
          <a:custGeom>
            <a:avLst/>
            <a:gdLst/>
            <a:ahLst/>
            <a:cxnLst/>
            <a:rect l="0" t="0" r="0" b="0"/>
            <a:pathLst>
              <a:path w="158551" h="225946">
                <a:moveTo>
                  <a:pt x="133150" y="25999"/>
                </a:moveTo>
                <a:lnTo>
                  <a:pt x="133150" y="25999"/>
                </a:lnTo>
                <a:lnTo>
                  <a:pt x="129778" y="12515"/>
                </a:lnTo>
                <a:lnTo>
                  <a:pt x="124361" y="4014"/>
                </a:lnTo>
                <a:lnTo>
                  <a:pt x="120941" y="759"/>
                </a:lnTo>
                <a:lnTo>
                  <a:pt x="115838" y="0"/>
                </a:lnTo>
                <a:lnTo>
                  <a:pt x="102643" y="2920"/>
                </a:lnTo>
                <a:lnTo>
                  <a:pt x="79845" y="20210"/>
                </a:lnTo>
                <a:lnTo>
                  <a:pt x="52308" y="47415"/>
                </a:lnTo>
                <a:lnTo>
                  <a:pt x="39039" y="63559"/>
                </a:lnTo>
                <a:lnTo>
                  <a:pt x="25960" y="80673"/>
                </a:lnTo>
                <a:lnTo>
                  <a:pt x="16534" y="97020"/>
                </a:lnTo>
                <a:lnTo>
                  <a:pt x="4180" y="128355"/>
                </a:lnTo>
                <a:lnTo>
                  <a:pt x="101" y="156863"/>
                </a:lnTo>
                <a:lnTo>
                  <a:pt x="0" y="170391"/>
                </a:lnTo>
                <a:lnTo>
                  <a:pt x="3461" y="181527"/>
                </a:lnTo>
                <a:lnTo>
                  <a:pt x="16714" y="199545"/>
                </a:lnTo>
                <a:lnTo>
                  <a:pt x="38126" y="212727"/>
                </a:lnTo>
                <a:lnTo>
                  <a:pt x="64812" y="221878"/>
                </a:lnTo>
                <a:lnTo>
                  <a:pt x="95487" y="225945"/>
                </a:lnTo>
                <a:lnTo>
                  <a:pt x="122290" y="225871"/>
                </a:lnTo>
                <a:lnTo>
                  <a:pt x="158550" y="2228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" name="SMARTInkShape-Group1061"/>
          <p:cNvGrpSpPr/>
          <p:nvPr/>
        </p:nvGrpSpPr>
        <p:grpSpPr>
          <a:xfrm>
            <a:off x="6388100" y="1924472"/>
            <a:ext cx="1117601" cy="385683"/>
            <a:chOff x="6388100" y="1924472"/>
            <a:chExt cx="1117601" cy="385683"/>
          </a:xfrm>
        </p:grpSpPr>
        <p:sp>
          <p:nvSpPr>
            <p:cNvPr id="77" name="SMARTInkShape-5195"/>
            <p:cNvSpPr/>
            <p:nvPr>
              <p:custDataLst>
                <p:tags r:id="rId193"/>
              </p:custDataLst>
            </p:nvPr>
          </p:nvSpPr>
          <p:spPr>
            <a:xfrm>
              <a:off x="6388100" y="1924472"/>
              <a:ext cx="101197" cy="385683"/>
            </a:xfrm>
            <a:custGeom>
              <a:avLst/>
              <a:gdLst/>
              <a:ahLst/>
              <a:cxnLst/>
              <a:rect l="0" t="0" r="0" b="0"/>
              <a:pathLst>
                <a:path w="101197" h="385683">
                  <a:moveTo>
                    <a:pt x="38100" y="164678"/>
                  </a:moveTo>
                  <a:lnTo>
                    <a:pt x="38100" y="164678"/>
                  </a:lnTo>
                  <a:lnTo>
                    <a:pt x="51584" y="134339"/>
                  </a:lnTo>
                  <a:lnTo>
                    <a:pt x="59084" y="118347"/>
                  </a:lnTo>
                  <a:lnTo>
                    <a:pt x="67611" y="100629"/>
                  </a:lnTo>
                  <a:lnTo>
                    <a:pt x="76824" y="81762"/>
                  </a:lnTo>
                  <a:lnTo>
                    <a:pt x="84377" y="64245"/>
                  </a:lnTo>
                  <a:lnTo>
                    <a:pt x="90824" y="47628"/>
                  </a:lnTo>
                  <a:lnTo>
                    <a:pt x="99633" y="19523"/>
                  </a:lnTo>
                  <a:lnTo>
                    <a:pt x="101196" y="2327"/>
                  </a:lnTo>
                  <a:lnTo>
                    <a:pt x="99919" y="0"/>
                  </a:lnTo>
                  <a:lnTo>
                    <a:pt x="97658" y="1270"/>
                  </a:lnTo>
                  <a:lnTo>
                    <a:pt x="82088" y="29713"/>
                  </a:lnTo>
                  <a:lnTo>
                    <a:pt x="73775" y="47184"/>
                  </a:lnTo>
                  <a:lnTo>
                    <a:pt x="65412" y="69416"/>
                  </a:lnTo>
                  <a:lnTo>
                    <a:pt x="57013" y="94820"/>
                  </a:lnTo>
                  <a:lnTo>
                    <a:pt x="48592" y="122339"/>
                  </a:lnTo>
                  <a:lnTo>
                    <a:pt x="42273" y="149858"/>
                  </a:lnTo>
                  <a:lnTo>
                    <a:pt x="37354" y="177376"/>
                  </a:lnTo>
                  <a:lnTo>
                    <a:pt x="33369" y="204893"/>
                  </a:lnTo>
                  <a:lnTo>
                    <a:pt x="29302" y="230294"/>
                  </a:lnTo>
                  <a:lnTo>
                    <a:pt x="25179" y="254283"/>
                  </a:lnTo>
                  <a:lnTo>
                    <a:pt x="21019" y="277331"/>
                  </a:lnTo>
                  <a:lnTo>
                    <a:pt x="17540" y="296930"/>
                  </a:lnTo>
                  <a:lnTo>
                    <a:pt x="14516" y="314229"/>
                  </a:lnTo>
                  <a:lnTo>
                    <a:pt x="9978" y="343329"/>
                  </a:lnTo>
                  <a:lnTo>
                    <a:pt x="6720" y="373461"/>
                  </a:lnTo>
                  <a:lnTo>
                    <a:pt x="3457" y="384000"/>
                  </a:lnTo>
                  <a:lnTo>
                    <a:pt x="2305" y="385682"/>
                  </a:lnTo>
                  <a:lnTo>
                    <a:pt x="1537" y="385391"/>
                  </a:lnTo>
                  <a:lnTo>
                    <a:pt x="0" y="380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5196"/>
            <p:cNvSpPr/>
            <p:nvPr>
              <p:custDataLst>
                <p:tags r:id="rId194"/>
              </p:custDataLst>
            </p:nvPr>
          </p:nvSpPr>
          <p:spPr>
            <a:xfrm>
              <a:off x="6388100" y="2089150"/>
              <a:ext cx="285751" cy="113609"/>
            </a:xfrm>
            <a:custGeom>
              <a:avLst/>
              <a:gdLst/>
              <a:ahLst/>
              <a:cxnLst/>
              <a:rect l="0" t="0" r="0" b="0"/>
              <a:pathLst>
                <a:path w="285751" h="113609">
                  <a:moveTo>
                    <a:pt x="0" y="88900"/>
                  </a:moveTo>
                  <a:lnTo>
                    <a:pt x="0" y="88900"/>
                  </a:lnTo>
                  <a:lnTo>
                    <a:pt x="3371" y="75416"/>
                  </a:lnTo>
                  <a:lnTo>
                    <a:pt x="12552" y="63152"/>
                  </a:lnTo>
                  <a:lnTo>
                    <a:pt x="35470" y="44347"/>
                  </a:lnTo>
                  <a:lnTo>
                    <a:pt x="66484" y="25369"/>
                  </a:lnTo>
                  <a:lnTo>
                    <a:pt x="88815" y="14098"/>
                  </a:lnTo>
                  <a:lnTo>
                    <a:pt x="120503" y="2994"/>
                  </a:lnTo>
                  <a:lnTo>
                    <a:pt x="124785" y="1996"/>
                  </a:lnTo>
                  <a:lnTo>
                    <a:pt x="126230" y="5564"/>
                  </a:lnTo>
                  <a:lnTo>
                    <a:pt x="122225" y="30811"/>
                  </a:lnTo>
                  <a:lnTo>
                    <a:pt x="118292" y="53205"/>
                  </a:lnTo>
                  <a:lnTo>
                    <a:pt x="116074" y="75387"/>
                  </a:lnTo>
                  <a:lnTo>
                    <a:pt x="116708" y="102065"/>
                  </a:lnTo>
                  <a:lnTo>
                    <a:pt x="118021" y="108260"/>
                  </a:lnTo>
                  <a:lnTo>
                    <a:pt x="120309" y="111684"/>
                  </a:lnTo>
                  <a:lnTo>
                    <a:pt x="123245" y="113262"/>
                  </a:lnTo>
                  <a:lnTo>
                    <a:pt x="126613" y="113608"/>
                  </a:lnTo>
                  <a:lnTo>
                    <a:pt x="144838" y="103982"/>
                  </a:lnTo>
                  <a:lnTo>
                    <a:pt x="156330" y="89723"/>
                  </a:lnTo>
                  <a:lnTo>
                    <a:pt x="164729" y="72333"/>
                  </a:lnTo>
                  <a:lnTo>
                    <a:pt x="168753" y="47381"/>
                  </a:lnTo>
                  <a:lnTo>
                    <a:pt x="167194" y="33052"/>
                  </a:lnTo>
                  <a:lnTo>
                    <a:pt x="162268" y="21510"/>
                  </a:lnTo>
                  <a:lnTo>
                    <a:pt x="154349" y="9345"/>
                  </a:lnTo>
                  <a:lnTo>
                    <a:pt x="154405" y="8346"/>
                  </a:lnTo>
                  <a:lnTo>
                    <a:pt x="155148" y="7681"/>
                  </a:lnTo>
                  <a:lnTo>
                    <a:pt x="156349" y="7237"/>
                  </a:lnTo>
                  <a:lnTo>
                    <a:pt x="185054" y="11895"/>
                  </a:lnTo>
                  <a:lnTo>
                    <a:pt x="210210" y="12462"/>
                  </a:lnTo>
                  <a:lnTo>
                    <a:pt x="236634" y="16000"/>
                  </a:lnTo>
                  <a:lnTo>
                    <a:pt x="248163" y="21458"/>
                  </a:lnTo>
                  <a:lnTo>
                    <a:pt x="252226" y="24888"/>
                  </a:lnTo>
                  <a:lnTo>
                    <a:pt x="254228" y="28587"/>
                  </a:lnTo>
                  <a:lnTo>
                    <a:pt x="254858" y="32463"/>
                  </a:lnTo>
                  <a:lnTo>
                    <a:pt x="254572" y="36459"/>
                  </a:lnTo>
                  <a:lnTo>
                    <a:pt x="248610" y="44661"/>
                  </a:lnTo>
                  <a:lnTo>
                    <a:pt x="230907" y="58054"/>
                  </a:lnTo>
                  <a:lnTo>
                    <a:pt x="228020" y="58458"/>
                  </a:lnTo>
                  <a:lnTo>
                    <a:pt x="226098" y="57316"/>
                  </a:lnTo>
                  <a:lnTo>
                    <a:pt x="224815" y="55144"/>
                  </a:lnTo>
                  <a:lnTo>
                    <a:pt x="227154" y="45205"/>
                  </a:lnTo>
                  <a:lnTo>
                    <a:pt x="236403" y="27505"/>
                  </a:lnTo>
                  <a:lnTo>
                    <a:pt x="248080" y="15205"/>
                  </a:lnTo>
                  <a:lnTo>
                    <a:pt x="257719" y="9580"/>
                  </a:lnTo>
                  <a:lnTo>
                    <a:pt x="285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5197"/>
            <p:cNvSpPr/>
            <p:nvPr>
              <p:custDataLst>
                <p:tags r:id="rId195"/>
              </p:custDataLst>
            </p:nvPr>
          </p:nvSpPr>
          <p:spPr>
            <a:xfrm>
              <a:off x="6838950" y="1995665"/>
              <a:ext cx="61000" cy="22350"/>
            </a:xfrm>
            <a:custGeom>
              <a:avLst/>
              <a:gdLst/>
              <a:ahLst/>
              <a:cxnLst/>
              <a:rect l="0" t="0" r="0" b="0"/>
              <a:pathLst>
                <a:path w="61000" h="22350">
                  <a:moveTo>
                    <a:pt x="0" y="10935"/>
                  </a:moveTo>
                  <a:lnTo>
                    <a:pt x="0" y="10935"/>
                  </a:lnTo>
                  <a:lnTo>
                    <a:pt x="20983" y="2207"/>
                  </a:lnTo>
                  <a:lnTo>
                    <a:pt x="38725" y="0"/>
                  </a:lnTo>
                  <a:lnTo>
                    <a:pt x="45572" y="823"/>
                  </a:lnTo>
                  <a:lnTo>
                    <a:pt x="55061" y="5500"/>
                  </a:lnTo>
                  <a:lnTo>
                    <a:pt x="59750" y="10401"/>
                  </a:lnTo>
                  <a:lnTo>
                    <a:pt x="60999" y="12696"/>
                  </a:lnTo>
                  <a:lnTo>
                    <a:pt x="58305" y="14931"/>
                  </a:lnTo>
                  <a:lnTo>
                    <a:pt x="39070" y="20742"/>
                  </a:lnTo>
                  <a:lnTo>
                    <a:pt x="25831" y="22349"/>
                  </a:lnTo>
                  <a:lnTo>
                    <a:pt x="14773" y="193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5198"/>
            <p:cNvSpPr/>
            <p:nvPr>
              <p:custDataLst>
                <p:tags r:id="rId196"/>
              </p:custDataLst>
            </p:nvPr>
          </p:nvSpPr>
          <p:spPr>
            <a:xfrm>
              <a:off x="6748125" y="2083683"/>
              <a:ext cx="116226" cy="89121"/>
            </a:xfrm>
            <a:custGeom>
              <a:avLst/>
              <a:gdLst/>
              <a:ahLst/>
              <a:cxnLst/>
              <a:rect l="0" t="0" r="0" b="0"/>
              <a:pathLst>
                <a:path w="116226" h="89121">
                  <a:moveTo>
                    <a:pt x="84475" y="5467"/>
                  </a:moveTo>
                  <a:lnTo>
                    <a:pt x="84475" y="5467"/>
                  </a:lnTo>
                  <a:lnTo>
                    <a:pt x="81104" y="2096"/>
                  </a:lnTo>
                  <a:lnTo>
                    <a:pt x="75686" y="441"/>
                  </a:lnTo>
                  <a:lnTo>
                    <a:pt x="72266" y="0"/>
                  </a:lnTo>
                  <a:lnTo>
                    <a:pt x="60710" y="2749"/>
                  </a:lnTo>
                  <a:lnTo>
                    <a:pt x="34865" y="21517"/>
                  </a:lnTo>
                  <a:lnTo>
                    <a:pt x="10509" y="49420"/>
                  </a:lnTo>
                  <a:lnTo>
                    <a:pt x="2213" y="67805"/>
                  </a:lnTo>
                  <a:lnTo>
                    <a:pt x="0" y="76659"/>
                  </a:lnTo>
                  <a:lnTo>
                    <a:pt x="641" y="82562"/>
                  </a:lnTo>
                  <a:lnTo>
                    <a:pt x="3185" y="86497"/>
                  </a:lnTo>
                  <a:lnTo>
                    <a:pt x="6999" y="89120"/>
                  </a:lnTo>
                  <a:lnTo>
                    <a:pt x="13069" y="88752"/>
                  </a:lnTo>
                  <a:lnTo>
                    <a:pt x="37761" y="78122"/>
                  </a:lnTo>
                  <a:lnTo>
                    <a:pt x="62559" y="61567"/>
                  </a:lnTo>
                  <a:lnTo>
                    <a:pt x="84615" y="40773"/>
                  </a:lnTo>
                  <a:lnTo>
                    <a:pt x="86684" y="37471"/>
                  </a:lnTo>
                  <a:lnTo>
                    <a:pt x="88065" y="37386"/>
                  </a:lnTo>
                  <a:lnTo>
                    <a:pt x="88985" y="39446"/>
                  </a:lnTo>
                  <a:lnTo>
                    <a:pt x="89598" y="42937"/>
                  </a:lnTo>
                  <a:lnTo>
                    <a:pt x="105023" y="66981"/>
                  </a:lnTo>
                  <a:lnTo>
                    <a:pt x="107346" y="69054"/>
                  </a:lnTo>
                  <a:lnTo>
                    <a:pt x="109600" y="69731"/>
                  </a:lnTo>
                  <a:lnTo>
                    <a:pt x="116225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5199"/>
            <p:cNvSpPr/>
            <p:nvPr>
              <p:custDataLst>
                <p:tags r:id="rId197"/>
              </p:custDataLst>
            </p:nvPr>
          </p:nvSpPr>
          <p:spPr>
            <a:xfrm>
              <a:off x="7016750" y="1957529"/>
              <a:ext cx="94990" cy="286571"/>
            </a:xfrm>
            <a:custGeom>
              <a:avLst/>
              <a:gdLst/>
              <a:ahLst/>
              <a:cxnLst/>
              <a:rect l="0" t="0" r="0" b="0"/>
              <a:pathLst>
                <a:path w="94990" h="286571">
                  <a:moveTo>
                    <a:pt x="88900" y="61771"/>
                  </a:moveTo>
                  <a:lnTo>
                    <a:pt x="88900" y="61771"/>
                  </a:lnTo>
                  <a:lnTo>
                    <a:pt x="93264" y="32765"/>
                  </a:lnTo>
                  <a:lnTo>
                    <a:pt x="94858" y="4039"/>
                  </a:lnTo>
                  <a:lnTo>
                    <a:pt x="94989" y="0"/>
                  </a:lnTo>
                  <a:lnTo>
                    <a:pt x="93665" y="129"/>
                  </a:lnTo>
                  <a:lnTo>
                    <a:pt x="88430" y="7799"/>
                  </a:lnTo>
                  <a:lnTo>
                    <a:pt x="77638" y="31903"/>
                  </a:lnTo>
                  <a:lnTo>
                    <a:pt x="70809" y="48209"/>
                  </a:lnTo>
                  <a:lnTo>
                    <a:pt x="65550" y="66841"/>
                  </a:lnTo>
                  <a:lnTo>
                    <a:pt x="61339" y="87023"/>
                  </a:lnTo>
                  <a:lnTo>
                    <a:pt x="57826" y="108239"/>
                  </a:lnTo>
                  <a:lnTo>
                    <a:pt x="56895" y="128733"/>
                  </a:lnTo>
                  <a:lnTo>
                    <a:pt x="57685" y="148746"/>
                  </a:lnTo>
                  <a:lnTo>
                    <a:pt x="59623" y="168437"/>
                  </a:lnTo>
                  <a:lnTo>
                    <a:pt x="60916" y="186504"/>
                  </a:lnTo>
                  <a:lnTo>
                    <a:pt x="61778" y="203488"/>
                  </a:lnTo>
                  <a:lnTo>
                    <a:pt x="64146" y="233412"/>
                  </a:lnTo>
                  <a:lnTo>
                    <a:pt x="71296" y="264008"/>
                  </a:lnTo>
                  <a:lnTo>
                    <a:pt x="70963" y="274656"/>
                  </a:lnTo>
                  <a:lnTo>
                    <a:pt x="68475" y="277778"/>
                  </a:lnTo>
                  <a:lnTo>
                    <a:pt x="60067" y="281246"/>
                  </a:lnTo>
                  <a:lnTo>
                    <a:pt x="40062" y="286570"/>
                  </a:lnTo>
                  <a:lnTo>
                    <a:pt x="24391" y="284919"/>
                  </a:lnTo>
                  <a:lnTo>
                    <a:pt x="0" y="27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5200"/>
            <p:cNvSpPr/>
            <p:nvPr>
              <p:custDataLst>
                <p:tags r:id="rId198"/>
              </p:custDataLst>
            </p:nvPr>
          </p:nvSpPr>
          <p:spPr>
            <a:xfrm>
              <a:off x="7073900" y="2103615"/>
              <a:ext cx="75458" cy="83067"/>
            </a:xfrm>
            <a:custGeom>
              <a:avLst/>
              <a:gdLst/>
              <a:ahLst/>
              <a:cxnLst/>
              <a:rect l="0" t="0" r="0" b="0"/>
              <a:pathLst>
                <a:path w="75458" h="83067">
                  <a:moveTo>
                    <a:pt x="0" y="10935"/>
                  </a:moveTo>
                  <a:lnTo>
                    <a:pt x="0" y="10935"/>
                  </a:lnTo>
                  <a:lnTo>
                    <a:pt x="26053" y="2207"/>
                  </a:lnTo>
                  <a:lnTo>
                    <a:pt x="47562" y="0"/>
                  </a:lnTo>
                  <a:lnTo>
                    <a:pt x="56403" y="1529"/>
                  </a:lnTo>
                  <a:lnTo>
                    <a:pt x="69988" y="8871"/>
                  </a:lnTo>
                  <a:lnTo>
                    <a:pt x="73470" y="14498"/>
                  </a:lnTo>
                  <a:lnTo>
                    <a:pt x="75457" y="28276"/>
                  </a:lnTo>
                  <a:lnTo>
                    <a:pt x="70225" y="43807"/>
                  </a:lnTo>
                  <a:lnTo>
                    <a:pt x="52991" y="73402"/>
                  </a:lnTo>
                  <a:lnTo>
                    <a:pt x="46980" y="83066"/>
                  </a:lnTo>
                  <a:lnTo>
                    <a:pt x="46843" y="83011"/>
                  </a:lnTo>
                  <a:lnTo>
                    <a:pt x="50800" y="74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5201"/>
            <p:cNvSpPr/>
            <p:nvPr>
              <p:custDataLst>
                <p:tags r:id="rId199"/>
              </p:custDataLst>
            </p:nvPr>
          </p:nvSpPr>
          <p:spPr>
            <a:xfrm>
              <a:off x="7170032" y="2063750"/>
              <a:ext cx="335669" cy="109324"/>
            </a:xfrm>
            <a:custGeom>
              <a:avLst/>
              <a:gdLst/>
              <a:ahLst/>
              <a:cxnLst/>
              <a:rect l="0" t="0" r="0" b="0"/>
              <a:pathLst>
                <a:path w="335669" h="109324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19535" y="29232"/>
                  </a:lnTo>
                  <a:lnTo>
                    <a:pt x="23042" y="42214"/>
                  </a:lnTo>
                  <a:lnTo>
                    <a:pt x="24932" y="57832"/>
                  </a:lnTo>
                  <a:lnTo>
                    <a:pt x="26205" y="59721"/>
                  </a:lnTo>
                  <a:lnTo>
                    <a:pt x="27760" y="60981"/>
                  </a:lnTo>
                  <a:lnTo>
                    <a:pt x="31368" y="62380"/>
                  </a:lnTo>
                  <a:lnTo>
                    <a:pt x="33317" y="62754"/>
                  </a:lnTo>
                  <a:lnTo>
                    <a:pt x="39247" y="57524"/>
                  </a:lnTo>
                  <a:lnTo>
                    <a:pt x="52401" y="44561"/>
                  </a:lnTo>
                  <a:lnTo>
                    <a:pt x="79447" y="22823"/>
                  </a:lnTo>
                  <a:lnTo>
                    <a:pt x="82304" y="21565"/>
                  </a:lnTo>
                  <a:lnTo>
                    <a:pt x="84209" y="22843"/>
                  </a:lnTo>
                  <a:lnTo>
                    <a:pt x="86324" y="29908"/>
                  </a:lnTo>
                  <a:lnTo>
                    <a:pt x="78250" y="56760"/>
                  </a:lnTo>
                  <a:lnTo>
                    <a:pt x="69129" y="85478"/>
                  </a:lnTo>
                  <a:lnTo>
                    <a:pt x="66218" y="95140"/>
                  </a:lnTo>
                  <a:lnTo>
                    <a:pt x="67275" y="101786"/>
                  </a:lnTo>
                  <a:lnTo>
                    <a:pt x="69250" y="103135"/>
                  </a:lnTo>
                  <a:lnTo>
                    <a:pt x="71979" y="103329"/>
                  </a:lnTo>
                  <a:lnTo>
                    <a:pt x="75208" y="102753"/>
                  </a:lnTo>
                  <a:lnTo>
                    <a:pt x="105302" y="79148"/>
                  </a:lnTo>
                  <a:lnTo>
                    <a:pt x="131945" y="54260"/>
                  </a:lnTo>
                  <a:lnTo>
                    <a:pt x="163182" y="24836"/>
                  </a:lnTo>
                  <a:lnTo>
                    <a:pt x="167285" y="21622"/>
                  </a:lnTo>
                  <a:lnTo>
                    <a:pt x="167674" y="22881"/>
                  </a:lnTo>
                  <a:lnTo>
                    <a:pt x="161441" y="49162"/>
                  </a:lnTo>
                  <a:lnTo>
                    <a:pt x="153313" y="78571"/>
                  </a:lnTo>
                  <a:lnTo>
                    <a:pt x="152715" y="82014"/>
                  </a:lnTo>
                  <a:lnTo>
                    <a:pt x="153021" y="84309"/>
                  </a:lnTo>
                  <a:lnTo>
                    <a:pt x="153932" y="85839"/>
                  </a:lnTo>
                  <a:lnTo>
                    <a:pt x="155243" y="86860"/>
                  </a:lnTo>
                  <a:lnTo>
                    <a:pt x="156825" y="86834"/>
                  </a:lnTo>
                  <a:lnTo>
                    <a:pt x="160462" y="84924"/>
                  </a:lnTo>
                  <a:lnTo>
                    <a:pt x="187032" y="62985"/>
                  </a:lnTo>
                  <a:lnTo>
                    <a:pt x="190010" y="61746"/>
                  </a:lnTo>
                  <a:lnTo>
                    <a:pt x="191996" y="61625"/>
                  </a:lnTo>
                  <a:lnTo>
                    <a:pt x="193320" y="62250"/>
                  </a:lnTo>
                  <a:lnTo>
                    <a:pt x="194791" y="68589"/>
                  </a:lnTo>
                  <a:lnTo>
                    <a:pt x="197746" y="100165"/>
                  </a:lnTo>
                  <a:lnTo>
                    <a:pt x="199270" y="104877"/>
                  </a:lnTo>
                  <a:lnTo>
                    <a:pt x="202403" y="107312"/>
                  </a:lnTo>
                  <a:lnTo>
                    <a:pt x="206608" y="108230"/>
                  </a:lnTo>
                  <a:lnTo>
                    <a:pt x="217630" y="106663"/>
                  </a:lnTo>
                  <a:lnTo>
                    <a:pt x="240407" y="97142"/>
                  </a:lnTo>
                  <a:lnTo>
                    <a:pt x="268480" y="79818"/>
                  </a:lnTo>
                  <a:lnTo>
                    <a:pt x="297963" y="50600"/>
                  </a:lnTo>
                  <a:lnTo>
                    <a:pt x="302065" y="46433"/>
                  </a:lnTo>
                  <a:lnTo>
                    <a:pt x="302682" y="43655"/>
                  </a:lnTo>
                  <a:lnTo>
                    <a:pt x="300978" y="41804"/>
                  </a:lnTo>
                  <a:lnTo>
                    <a:pt x="297725" y="40569"/>
                  </a:lnTo>
                  <a:lnTo>
                    <a:pt x="286584" y="46723"/>
                  </a:lnTo>
                  <a:lnTo>
                    <a:pt x="274342" y="58866"/>
                  </a:lnTo>
                  <a:lnTo>
                    <a:pt x="266549" y="73670"/>
                  </a:lnTo>
                  <a:lnTo>
                    <a:pt x="265599" y="80863"/>
                  </a:lnTo>
                  <a:lnTo>
                    <a:pt x="268308" y="94500"/>
                  </a:lnTo>
                  <a:lnTo>
                    <a:pt x="273122" y="99689"/>
                  </a:lnTo>
                  <a:lnTo>
                    <a:pt x="287879" y="107336"/>
                  </a:lnTo>
                  <a:lnTo>
                    <a:pt x="306197" y="109323"/>
                  </a:lnTo>
                  <a:lnTo>
                    <a:pt x="33566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1062"/>
          <p:cNvGrpSpPr/>
          <p:nvPr/>
        </p:nvGrpSpPr>
        <p:grpSpPr>
          <a:xfrm>
            <a:off x="4516196" y="1968500"/>
            <a:ext cx="1579805" cy="402263"/>
            <a:chOff x="4516196" y="1968500"/>
            <a:chExt cx="1579805" cy="402263"/>
          </a:xfrm>
        </p:grpSpPr>
        <p:sp>
          <p:nvSpPr>
            <p:cNvPr id="85" name="SMARTInkShape-5202"/>
            <p:cNvSpPr/>
            <p:nvPr>
              <p:custDataLst>
                <p:tags r:id="rId183"/>
              </p:custDataLst>
            </p:nvPr>
          </p:nvSpPr>
          <p:spPr>
            <a:xfrm>
              <a:off x="5476679" y="2037909"/>
              <a:ext cx="619322" cy="332854"/>
            </a:xfrm>
            <a:custGeom>
              <a:avLst/>
              <a:gdLst/>
              <a:ahLst/>
              <a:cxnLst/>
              <a:rect l="0" t="0" r="0" b="0"/>
              <a:pathLst>
                <a:path w="619322" h="332854">
                  <a:moveTo>
                    <a:pt x="3371" y="63941"/>
                  </a:moveTo>
                  <a:lnTo>
                    <a:pt x="3371" y="63941"/>
                  </a:lnTo>
                  <a:lnTo>
                    <a:pt x="0" y="74054"/>
                  </a:lnTo>
                  <a:lnTo>
                    <a:pt x="225" y="82782"/>
                  </a:lnTo>
                  <a:lnTo>
                    <a:pt x="6120" y="99883"/>
                  </a:lnTo>
                  <a:lnTo>
                    <a:pt x="12025" y="109241"/>
                  </a:lnTo>
                  <a:lnTo>
                    <a:pt x="16154" y="112297"/>
                  </a:lnTo>
                  <a:lnTo>
                    <a:pt x="18243" y="113111"/>
                  </a:lnTo>
                  <a:lnTo>
                    <a:pt x="19636" y="114360"/>
                  </a:lnTo>
                  <a:lnTo>
                    <a:pt x="21183" y="117629"/>
                  </a:lnTo>
                  <a:lnTo>
                    <a:pt x="22054" y="130178"/>
                  </a:lnTo>
                  <a:lnTo>
                    <a:pt x="20377" y="137595"/>
                  </a:lnTo>
                  <a:lnTo>
                    <a:pt x="17347" y="145736"/>
                  </a:lnTo>
                  <a:lnTo>
                    <a:pt x="16922" y="148105"/>
                  </a:lnTo>
                  <a:lnTo>
                    <a:pt x="17345" y="148978"/>
                  </a:lnTo>
                  <a:lnTo>
                    <a:pt x="18331" y="148854"/>
                  </a:lnTo>
                  <a:lnTo>
                    <a:pt x="19694" y="148066"/>
                  </a:lnTo>
                  <a:lnTo>
                    <a:pt x="37762" y="120114"/>
                  </a:lnTo>
                  <a:lnTo>
                    <a:pt x="64701" y="97615"/>
                  </a:lnTo>
                  <a:lnTo>
                    <a:pt x="75549" y="93018"/>
                  </a:lnTo>
                  <a:lnTo>
                    <a:pt x="79006" y="92498"/>
                  </a:lnTo>
                  <a:lnTo>
                    <a:pt x="81311" y="92857"/>
                  </a:lnTo>
                  <a:lnTo>
                    <a:pt x="82848" y="93801"/>
                  </a:lnTo>
                  <a:lnTo>
                    <a:pt x="84555" y="100496"/>
                  </a:lnTo>
                  <a:lnTo>
                    <a:pt x="84608" y="110527"/>
                  </a:lnTo>
                  <a:lnTo>
                    <a:pt x="80374" y="133680"/>
                  </a:lnTo>
                  <a:lnTo>
                    <a:pt x="81810" y="139151"/>
                  </a:lnTo>
                  <a:lnTo>
                    <a:pt x="83180" y="141598"/>
                  </a:lnTo>
                  <a:lnTo>
                    <a:pt x="84799" y="142523"/>
                  </a:lnTo>
                  <a:lnTo>
                    <a:pt x="86585" y="142435"/>
                  </a:lnTo>
                  <a:lnTo>
                    <a:pt x="88480" y="141670"/>
                  </a:lnTo>
                  <a:lnTo>
                    <a:pt x="112495" y="117738"/>
                  </a:lnTo>
                  <a:lnTo>
                    <a:pt x="140260" y="86047"/>
                  </a:lnTo>
                  <a:lnTo>
                    <a:pt x="135496" y="90638"/>
                  </a:lnTo>
                  <a:lnTo>
                    <a:pt x="128518" y="104307"/>
                  </a:lnTo>
                  <a:lnTo>
                    <a:pt x="124613" y="134089"/>
                  </a:lnTo>
                  <a:lnTo>
                    <a:pt x="124416" y="140340"/>
                  </a:lnTo>
                  <a:lnTo>
                    <a:pt x="127959" y="151048"/>
                  </a:lnTo>
                  <a:lnTo>
                    <a:pt x="138361" y="166049"/>
                  </a:lnTo>
                  <a:lnTo>
                    <a:pt x="150869" y="176512"/>
                  </a:lnTo>
                  <a:lnTo>
                    <a:pt x="153592" y="183587"/>
                  </a:lnTo>
                  <a:lnTo>
                    <a:pt x="155483" y="214458"/>
                  </a:lnTo>
                  <a:lnTo>
                    <a:pt x="155687" y="241183"/>
                  </a:lnTo>
                  <a:lnTo>
                    <a:pt x="154322" y="258426"/>
                  </a:lnTo>
                  <a:lnTo>
                    <a:pt x="144915" y="284001"/>
                  </a:lnTo>
                  <a:lnTo>
                    <a:pt x="127625" y="308747"/>
                  </a:lnTo>
                  <a:lnTo>
                    <a:pt x="102198" y="327682"/>
                  </a:lnTo>
                  <a:lnTo>
                    <a:pt x="87510" y="332853"/>
                  </a:lnTo>
                  <a:lnTo>
                    <a:pt x="63971" y="332394"/>
                  </a:lnTo>
                  <a:lnTo>
                    <a:pt x="57882" y="329693"/>
                  </a:lnTo>
                  <a:lnTo>
                    <a:pt x="49236" y="321047"/>
                  </a:lnTo>
                  <a:lnTo>
                    <a:pt x="47353" y="315779"/>
                  </a:lnTo>
                  <a:lnTo>
                    <a:pt x="47143" y="304280"/>
                  </a:lnTo>
                  <a:lnTo>
                    <a:pt x="54362" y="282535"/>
                  </a:lnTo>
                  <a:lnTo>
                    <a:pt x="72180" y="261589"/>
                  </a:lnTo>
                  <a:lnTo>
                    <a:pt x="98705" y="238606"/>
                  </a:lnTo>
                  <a:lnTo>
                    <a:pt x="120531" y="220357"/>
                  </a:lnTo>
                  <a:lnTo>
                    <a:pt x="143636" y="200487"/>
                  </a:lnTo>
                  <a:lnTo>
                    <a:pt x="165665" y="179897"/>
                  </a:lnTo>
                  <a:lnTo>
                    <a:pt x="194529" y="148471"/>
                  </a:lnTo>
                  <a:lnTo>
                    <a:pt x="210842" y="123559"/>
                  </a:lnTo>
                  <a:lnTo>
                    <a:pt x="212240" y="117092"/>
                  </a:lnTo>
                  <a:lnTo>
                    <a:pt x="211762" y="111370"/>
                  </a:lnTo>
                  <a:lnTo>
                    <a:pt x="210031" y="106143"/>
                  </a:lnTo>
                  <a:lnTo>
                    <a:pt x="207467" y="104070"/>
                  </a:lnTo>
                  <a:lnTo>
                    <a:pt x="204346" y="104099"/>
                  </a:lnTo>
                  <a:lnTo>
                    <a:pt x="200855" y="105530"/>
                  </a:lnTo>
                  <a:lnTo>
                    <a:pt x="189198" y="121027"/>
                  </a:lnTo>
                  <a:lnTo>
                    <a:pt x="183549" y="146864"/>
                  </a:lnTo>
                  <a:lnTo>
                    <a:pt x="185247" y="173491"/>
                  </a:lnTo>
                  <a:lnTo>
                    <a:pt x="190218" y="192513"/>
                  </a:lnTo>
                  <a:lnTo>
                    <a:pt x="193552" y="195516"/>
                  </a:lnTo>
                  <a:lnTo>
                    <a:pt x="197892" y="196814"/>
                  </a:lnTo>
                  <a:lnTo>
                    <a:pt x="202901" y="196973"/>
                  </a:lnTo>
                  <a:lnTo>
                    <a:pt x="214112" y="189623"/>
                  </a:lnTo>
                  <a:lnTo>
                    <a:pt x="234206" y="165856"/>
                  </a:lnTo>
                  <a:lnTo>
                    <a:pt x="249898" y="141692"/>
                  </a:lnTo>
                  <a:lnTo>
                    <a:pt x="258033" y="126359"/>
                  </a:lnTo>
                  <a:lnTo>
                    <a:pt x="266279" y="109786"/>
                  </a:lnTo>
                  <a:lnTo>
                    <a:pt x="273892" y="92388"/>
                  </a:lnTo>
                  <a:lnTo>
                    <a:pt x="281086" y="74439"/>
                  </a:lnTo>
                  <a:lnTo>
                    <a:pt x="287998" y="56123"/>
                  </a:lnTo>
                  <a:lnTo>
                    <a:pt x="297558" y="28246"/>
                  </a:lnTo>
                  <a:lnTo>
                    <a:pt x="303146" y="4211"/>
                  </a:lnTo>
                  <a:lnTo>
                    <a:pt x="302704" y="838"/>
                  </a:lnTo>
                  <a:lnTo>
                    <a:pt x="301704" y="0"/>
                  </a:lnTo>
                  <a:lnTo>
                    <a:pt x="300332" y="852"/>
                  </a:lnTo>
                  <a:lnTo>
                    <a:pt x="298711" y="2832"/>
                  </a:lnTo>
                  <a:lnTo>
                    <a:pt x="289689" y="29215"/>
                  </a:lnTo>
                  <a:lnTo>
                    <a:pt x="285846" y="56503"/>
                  </a:lnTo>
                  <a:lnTo>
                    <a:pt x="284138" y="86741"/>
                  </a:lnTo>
                  <a:lnTo>
                    <a:pt x="283378" y="116643"/>
                  </a:lnTo>
                  <a:lnTo>
                    <a:pt x="289693" y="147760"/>
                  </a:lnTo>
                  <a:lnTo>
                    <a:pt x="296666" y="159520"/>
                  </a:lnTo>
                  <a:lnTo>
                    <a:pt x="300501" y="163643"/>
                  </a:lnTo>
                  <a:lnTo>
                    <a:pt x="304469" y="164276"/>
                  </a:lnTo>
                  <a:lnTo>
                    <a:pt x="308525" y="162581"/>
                  </a:lnTo>
                  <a:lnTo>
                    <a:pt x="317501" y="153642"/>
                  </a:lnTo>
                  <a:lnTo>
                    <a:pt x="334454" y="129481"/>
                  </a:lnTo>
                  <a:lnTo>
                    <a:pt x="355382" y="101321"/>
                  </a:lnTo>
                  <a:lnTo>
                    <a:pt x="363358" y="91707"/>
                  </a:lnTo>
                  <a:lnTo>
                    <a:pt x="364718" y="91624"/>
                  </a:lnTo>
                  <a:lnTo>
                    <a:pt x="368110" y="93413"/>
                  </a:lnTo>
                  <a:lnTo>
                    <a:pt x="393187" y="121332"/>
                  </a:lnTo>
                  <a:lnTo>
                    <a:pt x="403106" y="130370"/>
                  </a:lnTo>
                  <a:lnTo>
                    <a:pt x="409866" y="141443"/>
                  </a:lnTo>
                  <a:lnTo>
                    <a:pt x="410540" y="147359"/>
                  </a:lnTo>
                  <a:lnTo>
                    <a:pt x="407526" y="159577"/>
                  </a:lnTo>
                  <a:lnTo>
                    <a:pt x="394524" y="178355"/>
                  </a:lnTo>
                  <a:lnTo>
                    <a:pt x="381358" y="187229"/>
                  </a:lnTo>
                  <a:lnTo>
                    <a:pt x="353280" y="198674"/>
                  </a:lnTo>
                  <a:lnTo>
                    <a:pt x="343977" y="199552"/>
                  </a:lnTo>
                  <a:lnTo>
                    <a:pt x="340509" y="198798"/>
                  </a:lnTo>
                  <a:lnTo>
                    <a:pt x="339607" y="196885"/>
                  </a:lnTo>
                  <a:lnTo>
                    <a:pt x="340417" y="194198"/>
                  </a:lnTo>
                  <a:lnTo>
                    <a:pt x="342368" y="190996"/>
                  </a:lnTo>
                  <a:lnTo>
                    <a:pt x="367189" y="174306"/>
                  </a:lnTo>
                  <a:lnTo>
                    <a:pt x="388023" y="160735"/>
                  </a:lnTo>
                  <a:lnTo>
                    <a:pt x="413276" y="145296"/>
                  </a:lnTo>
                  <a:lnTo>
                    <a:pt x="438845" y="129026"/>
                  </a:lnTo>
                  <a:lnTo>
                    <a:pt x="466992" y="105411"/>
                  </a:lnTo>
                  <a:lnTo>
                    <a:pt x="477065" y="93896"/>
                  </a:lnTo>
                  <a:lnTo>
                    <a:pt x="479328" y="89556"/>
                  </a:lnTo>
                  <a:lnTo>
                    <a:pt x="480131" y="85956"/>
                  </a:lnTo>
                  <a:lnTo>
                    <a:pt x="479961" y="82851"/>
                  </a:lnTo>
                  <a:lnTo>
                    <a:pt x="479142" y="81487"/>
                  </a:lnTo>
                  <a:lnTo>
                    <a:pt x="477891" y="81283"/>
                  </a:lnTo>
                  <a:lnTo>
                    <a:pt x="476351" y="81852"/>
                  </a:lnTo>
                  <a:lnTo>
                    <a:pt x="464071" y="99509"/>
                  </a:lnTo>
                  <a:lnTo>
                    <a:pt x="453768" y="127082"/>
                  </a:lnTo>
                  <a:lnTo>
                    <a:pt x="449619" y="154224"/>
                  </a:lnTo>
                  <a:lnTo>
                    <a:pt x="451153" y="160819"/>
                  </a:lnTo>
                  <a:lnTo>
                    <a:pt x="454292" y="165921"/>
                  </a:lnTo>
                  <a:lnTo>
                    <a:pt x="458502" y="170027"/>
                  </a:lnTo>
                  <a:lnTo>
                    <a:pt x="468822" y="174590"/>
                  </a:lnTo>
                  <a:lnTo>
                    <a:pt x="480467" y="175913"/>
                  </a:lnTo>
                  <a:lnTo>
                    <a:pt x="503306" y="171013"/>
                  </a:lnTo>
                  <a:lnTo>
                    <a:pt x="515331" y="165281"/>
                  </a:lnTo>
                  <a:lnTo>
                    <a:pt x="525716" y="157023"/>
                  </a:lnTo>
                  <a:lnTo>
                    <a:pt x="532397" y="147338"/>
                  </a:lnTo>
                  <a:lnTo>
                    <a:pt x="536613" y="121990"/>
                  </a:lnTo>
                  <a:lnTo>
                    <a:pt x="545494" y="92830"/>
                  </a:lnTo>
                  <a:lnTo>
                    <a:pt x="553349" y="85483"/>
                  </a:lnTo>
                  <a:lnTo>
                    <a:pt x="564600" y="80571"/>
                  </a:lnTo>
                  <a:lnTo>
                    <a:pt x="594819" y="77417"/>
                  </a:lnTo>
                  <a:lnTo>
                    <a:pt x="619321" y="766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5203"/>
            <p:cNvSpPr/>
            <p:nvPr>
              <p:custDataLst>
                <p:tags r:id="rId184"/>
              </p:custDataLst>
            </p:nvPr>
          </p:nvSpPr>
          <p:spPr>
            <a:xfrm>
              <a:off x="5232400" y="2033282"/>
              <a:ext cx="211437" cy="176519"/>
            </a:xfrm>
            <a:custGeom>
              <a:avLst/>
              <a:gdLst/>
              <a:ahLst/>
              <a:cxnLst/>
              <a:rect l="0" t="0" r="0" b="0"/>
              <a:pathLst>
                <a:path w="211437" h="176519">
                  <a:moveTo>
                    <a:pt x="0" y="144768"/>
                  </a:moveTo>
                  <a:lnTo>
                    <a:pt x="0" y="144768"/>
                  </a:lnTo>
                  <a:lnTo>
                    <a:pt x="27629" y="137860"/>
                  </a:lnTo>
                  <a:lnTo>
                    <a:pt x="35353" y="135930"/>
                  </a:lnTo>
                  <a:lnTo>
                    <a:pt x="47697" y="128140"/>
                  </a:lnTo>
                  <a:lnTo>
                    <a:pt x="62581" y="109973"/>
                  </a:lnTo>
                  <a:lnTo>
                    <a:pt x="69441" y="96142"/>
                  </a:lnTo>
                  <a:lnTo>
                    <a:pt x="70139" y="85292"/>
                  </a:lnTo>
                  <a:lnTo>
                    <a:pt x="67926" y="81128"/>
                  </a:lnTo>
                  <a:lnTo>
                    <a:pt x="59822" y="74621"/>
                  </a:lnTo>
                  <a:lnTo>
                    <a:pt x="54697" y="74720"/>
                  </a:lnTo>
                  <a:lnTo>
                    <a:pt x="43361" y="80474"/>
                  </a:lnTo>
                  <a:lnTo>
                    <a:pt x="25078" y="102356"/>
                  </a:lnTo>
                  <a:lnTo>
                    <a:pt x="18201" y="121215"/>
                  </a:lnTo>
                  <a:lnTo>
                    <a:pt x="16367" y="131182"/>
                  </a:lnTo>
                  <a:lnTo>
                    <a:pt x="17262" y="139944"/>
                  </a:lnTo>
                  <a:lnTo>
                    <a:pt x="23899" y="155324"/>
                  </a:lnTo>
                  <a:lnTo>
                    <a:pt x="30045" y="160272"/>
                  </a:lnTo>
                  <a:lnTo>
                    <a:pt x="46279" y="165770"/>
                  </a:lnTo>
                  <a:lnTo>
                    <a:pt x="67135" y="162569"/>
                  </a:lnTo>
                  <a:lnTo>
                    <a:pt x="88399" y="153385"/>
                  </a:lnTo>
                  <a:lnTo>
                    <a:pt x="104905" y="139896"/>
                  </a:lnTo>
                  <a:lnTo>
                    <a:pt x="123060" y="116967"/>
                  </a:lnTo>
                  <a:lnTo>
                    <a:pt x="141477" y="87962"/>
                  </a:lnTo>
                  <a:lnTo>
                    <a:pt x="156718" y="56256"/>
                  </a:lnTo>
                  <a:lnTo>
                    <a:pt x="164902" y="30876"/>
                  </a:lnTo>
                  <a:lnTo>
                    <a:pt x="167834" y="12305"/>
                  </a:lnTo>
                  <a:lnTo>
                    <a:pt x="166786" y="1699"/>
                  </a:lnTo>
                  <a:lnTo>
                    <a:pt x="164813" y="0"/>
                  </a:lnTo>
                  <a:lnTo>
                    <a:pt x="162086" y="278"/>
                  </a:lnTo>
                  <a:lnTo>
                    <a:pt x="158858" y="1875"/>
                  </a:lnTo>
                  <a:lnTo>
                    <a:pt x="150942" y="27719"/>
                  </a:lnTo>
                  <a:lnTo>
                    <a:pt x="148224" y="53000"/>
                  </a:lnTo>
                  <a:lnTo>
                    <a:pt x="147017" y="79993"/>
                  </a:lnTo>
                  <a:lnTo>
                    <a:pt x="146479" y="106101"/>
                  </a:lnTo>
                  <a:lnTo>
                    <a:pt x="146241" y="128053"/>
                  </a:lnTo>
                  <a:lnTo>
                    <a:pt x="146107" y="154397"/>
                  </a:lnTo>
                  <a:lnTo>
                    <a:pt x="146061" y="172148"/>
                  </a:lnTo>
                  <a:lnTo>
                    <a:pt x="145352" y="173605"/>
                  </a:lnTo>
                  <a:lnTo>
                    <a:pt x="144173" y="174576"/>
                  </a:lnTo>
                  <a:lnTo>
                    <a:pt x="140584" y="176134"/>
                  </a:lnTo>
                  <a:lnTo>
                    <a:pt x="139778" y="155437"/>
                  </a:lnTo>
                  <a:lnTo>
                    <a:pt x="144080" y="128008"/>
                  </a:lnTo>
                  <a:lnTo>
                    <a:pt x="146877" y="112207"/>
                  </a:lnTo>
                  <a:lnTo>
                    <a:pt x="152533" y="103015"/>
                  </a:lnTo>
                  <a:lnTo>
                    <a:pt x="156721" y="99999"/>
                  </a:lnTo>
                  <a:lnTo>
                    <a:pt x="167020" y="96649"/>
                  </a:lnTo>
                  <a:lnTo>
                    <a:pt x="184719" y="98133"/>
                  </a:lnTo>
                  <a:lnTo>
                    <a:pt x="195221" y="103110"/>
                  </a:lnTo>
                  <a:lnTo>
                    <a:pt x="199997" y="106413"/>
                  </a:lnTo>
                  <a:lnTo>
                    <a:pt x="207186" y="115727"/>
                  </a:lnTo>
                  <a:lnTo>
                    <a:pt x="210090" y="121174"/>
                  </a:lnTo>
                  <a:lnTo>
                    <a:pt x="211436" y="132870"/>
                  </a:lnTo>
                  <a:lnTo>
                    <a:pt x="206553" y="157627"/>
                  </a:lnTo>
                  <a:lnTo>
                    <a:pt x="196850" y="176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5204"/>
            <p:cNvSpPr/>
            <p:nvPr>
              <p:custDataLst>
                <p:tags r:id="rId185"/>
              </p:custDataLst>
            </p:nvPr>
          </p:nvSpPr>
          <p:spPr>
            <a:xfrm>
              <a:off x="5124788" y="2047511"/>
              <a:ext cx="82350" cy="187681"/>
            </a:xfrm>
            <a:custGeom>
              <a:avLst/>
              <a:gdLst/>
              <a:ahLst/>
              <a:cxnLst/>
              <a:rect l="0" t="0" r="0" b="0"/>
              <a:pathLst>
                <a:path w="82350" h="187681">
                  <a:moveTo>
                    <a:pt x="6012" y="35289"/>
                  </a:moveTo>
                  <a:lnTo>
                    <a:pt x="6012" y="35289"/>
                  </a:lnTo>
                  <a:lnTo>
                    <a:pt x="6717" y="16422"/>
                  </a:lnTo>
                  <a:lnTo>
                    <a:pt x="11479" y="0"/>
                  </a:lnTo>
                  <a:lnTo>
                    <a:pt x="12188" y="23798"/>
                  </a:lnTo>
                  <a:lnTo>
                    <a:pt x="12284" y="44998"/>
                  </a:lnTo>
                  <a:lnTo>
                    <a:pt x="10446" y="66650"/>
                  </a:lnTo>
                  <a:lnTo>
                    <a:pt x="5444" y="94911"/>
                  </a:lnTo>
                  <a:lnTo>
                    <a:pt x="0" y="121964"/>
                  </a:lnTo>
                  <a:lnTo>
                    <a:pt x="24111" y="90737"/>
                  </a:lnTo>
                  <a:lnTo>
                    <a:pt x="43830" y="75158"/>
                  </a:lnTo>
                  <a:lnTo>
                    <a:pt x="50274" y="73863"/>
                  </a:lnTo>
                  <a:lnTo>
                    <a:pt x="63078" y="76187"/>
                  </a:lnTo>
                  <a:lnTo>
                    <a:pt x="73943" y="85686"/>
                  </a:lnTo>
                  <a:lnTo>
                    <a:pt x="78816" y="92170"/>
                  </a:lnTo>
                  <a:lnTo>
                    <a:pt x="82349" y="108783"/>
                  </a:lnTo>
                  <a:lnTo>
                    <a:pt x="80156" y="127925"/>
                  </a:lnTo>
                  <a:lnTo>
                    <a:pt x="72126" y="148192"/>
                  </a:lnTo>
                  <a:lnTo>
                    <a:pt x="52334" y="172694"/>
                  </a:lnTo>
                  <a:lnTo>
                    <a:pt x="31967" y="186617"/>
                  </a:lnTo>
                  <a:lnTo>
                    <a:pt x="26843" y="187680"/>
                  </a:lnTo>
                  <a:lnTo>
                    <a:pt x="22722" y="186977"/>
                  </a:lnTo>
                  <a:lnTo>
                    <a:pt x="19269" y="185098"/>
                  </a:lnTo>
                  <a:lnTo>
                    <a:pt x="17672" y="181023"/>
                  </a:lnTo>
                  <a:lnTo>
                    <a:pt x="18712" y="155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205"/>
            <p:cNvSpPr/>
            <p:nvPr>
              <p:custDataLst>
                <p:tags r:id="rId186"/>
              </p:custDataLst>
            </p:nvPr>
          </p:nvSpPr>
          <p:spPr>
            <a:xfrm>
              <a:off x="5026483" y="2048562"/>
              <a:ext cx="40818" cy="180289"/>
            </a:xfrm>
            <a:custGeom>
              <a:avLst/>
              <a:gdLst/>
              <a:ahLst/>
              <a:cxnLst/>
              <a:rect l="0" t="0" r="0" b="0"/>
              <a:pathLst>
                <a:path w="40818" h="180289">
                  <a:moveTo>
                    <a:pt x="15417" y="8838"/>
                  </a:moveTo>
                  <a:lnTo>
                    <a:pt x="15417" y="8838"/>
                  </a:lnTo>
                  <a:lnTo>
                    <a:pt x="12046" y="5467"/>
                  </a:lnTo>
                  <a:lnTo>
                    <a:pt x="10390" y="1931"/>
                  </a:lnTo>
                  <a:lnTo>
                    <a:pt x="9949" y="0"/>
                  </a:lnTo>
                  <a:lnTo>
                    <a:pt x="8950" y="829"/>
                  </a:lnTo>
                  <a:lnTo>
                    <a:pt x="5957" y="7395"/>
                  </a:lnTo>
                  <a:lnTo>
                    <a:pt x="306" y="36476"/>
                  </a:lnTo>
                  <a:lnTo>
                    <a:pt x="0" y="66277"/>
                  </a:lnTo>
                  <a:lnTo>
                    <a:pt x="905" y="83114"/>
                  </a:lnTo>
                  <a:lnTo>
                    <a:pt x="3793" y="113111"/>
                  </a:lnTo>
                  <a:lnTo>
                    <a:pt x="8134" y="138437"/>
                  </a:lnTo>
                  <a:lnTo>
                    <a:pt x="14767" y="156749"/>
                  </a:lnTo>
                  <a:lnTo>
                    <a:pt x="24301" y="168180"/>
                  </a:lnTo>
                  <a:lnTo>
                    <a:pt x="40817" y="180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206"/>
            <p:cNvSpPr/>
            <p:nvPr>
              <p:custDataLst>
                <p:tags r:id="rId187"/>
              </p:custDataLst>
            </p:nvPr>
          </p:nvSpPr>
          <p:spPr>
            <a:xfrm>
              <a:off x="4915346" y="2098191"/>
              <a:ext cx="88455" cy="114964"/>
            </a:xfrm>
            <a:custGeom>
              <a:avLst/>
              <a:gdLst/>
              <a:ahLst/>
              <a:cxnLst/>
              <a:rect l="0" t="0" r="0" b="0"/>
              <a:pathLst>
                <a:path w="88455" h="114964">
                  <a:moveTo>
                    <a:pt x="50354" y="3659"/>
                  </a:moveTo>
                  <a:lnTo>
                    <a:pt x="50354" y="3659"/>
                  </a:lnTo>
                  <a:lnTo>
                    <a:pt x="54012" y="0"/>
                  </a:lnTo>
                  <a:lnTo>
                    <a:pt x="34934" y="25987"/>
                  </a:lnTo>
                  <a:lnTo>
                    <a:pt x="15917" y="50962"/>
                  </a:lnTo>
                  <a:lnTo>
                    <a:pt x="4004" y="69132"/>
                  </a:lnTo>
                  <a:lnTo>
                    <a:pt x="0" y="97941"/>
                  </a:lnTo>
                  <a:lnTo>
                    <a:pt x="1969" y="99674"/>
                  </a:lnTo>
                  <a:lnTo>
                    <a:pt x="9799" y="99720"/>
                  </a:lnTo>
                  <a:lnTo>
                    <a:pt x="18454" y="95506"/>
                  </a:lnTo>
                  <a:lnTo>
                    <a:pt x="22737" y="92407"/>
                  </a:lnTo>
                  <a:lnTo>
                    <a:pt x="29379" y="83319"/>
                  </a:lnTo>
                  <a:lnTo>
                    <a:pt x="39390" y="66980"/>
                  </a:lnTo>
                  <a:lnTo>
                    <a:pt x="40222" y="67040"/>
                  </a:lnTo>
                  <a:lnTo>
                    <a:pt x="40252" y="84226"/>
                  </a:lnTo>
                  <a:lnTo>
                    <a:pt x="43747" y="97322"/>
                  </a:lnTo>
                  <a:lnTo>
                    <a:pt x="50005" y="107846"/>
                  </a:lnTo>
                  <a:lnTo>
                    <a:pt x="54355" y="111217"/>
                  </a:lnTo>
                  <a:lnTo>
                    <a:pt x="64832" y="114963"/>
                  </a:lnTo>
                  <a:lnTo>
                    <a:pt x="69884" y="114550"/>
                  </a:lnTo>
                  <a:lnTo>
                    <a:pt x="88454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5207"/>
            <p:cNvSpPr/>
            <p:nvPr>
              <p:custDataLst>
                <p:tags r:id="rId188"/>
              </p:custDataLst>
            </p:nvPr>
          </p:nvSpPr>
          <p:spPr>
            <a:xfrm>
              <a:off x="4858633" y="2095500"/>
              <a:ext cx="24518" cy="25401"/>
            </a:xfrm>
            <a:custGeom>
              <a:avLst/>
              <a:gdLst/>
              <a:ahLst/>
              <a:cxnLst/>
              <a:rect l="0" t="0" r="0" b="0"/>
              <a:pathLst>
                <a:path w="24518" h="2540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441" y="8789"/>
                  </a:lnTo>
                  <a:lnTo>
                    <a:pt x="0" y="12209"/>
                  </a:lnTo>
                  <a:lnTo>
                    <a:pt x="2528" y="15195"/>
                  </a:lnTo>
                  <a:lnTo>
                    <a:pt x="24517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5208"/>
            <p:cNvSpPr/>
            <p:nvPr>
              <p:custDataLst>
                <p:tags r:id="rId189"/>
              </p:custDataLst>
            </p:nvPr>
          </p:nvSpPr>
          <p:spPr>
            <a:xfrm>
              <a:off x="4787978" y="2019300"/>
              <a:ext cx="78469" cy="217177"/>
            </a:xfrm>
            <a:custGeom>
              <a:avLst/>
              <a:gdLst/>
              <a:ahLst/>
              <a:cxnLst/>
              <a:rect l="0" t="0" r="0" b="0"/>
              <a:pathLst>
                <a:path w="78469" h="217177">
                  <a:moveTo>
                    <a:pt x="6272" y="0"/>
                  </a:moveTo>
                  <a:lnTo>
                    <a:pt x="6272" y="0"/>
                  </a:lnTo>
                  <a:lnTo>
                    <a:pt x="6272" y="28248"/>
                  </a:lnTo>
                  <a:lnTo>
                    <a:pt x="6272" y="53477"/>
                  </a:lnTo>
                  <a:lnTo>
                    <a:pt x="6272" y="83505"/>
                  </a:lnTo>
                  <a:lnTo>
                    <a:pt x="6272" y="99414"/>
                  </a:lnTo>
                  <a:lnTo>
                    <a:pt x="6272" y="115665"/>
                  </a:lnTo>
                  <a:lnTo>
                    <a:pt x="5566" y="147362"/>
                  </a:lnTo>
                  <a:lnTo>
                    <a:pt x="2901" y="175561"/>
                  </a:lnTo>
                  <a:lnTo>
                    <a:pt x="805" y="205124"/>
                  </a:lnTo>
                  <a:lnTo>
                    <a:pt x="183" y="217176"/>
                  </a:lnTo>
                  <a:lnTo>
                    <a:pt x="0" y="210633"/>
                  </a:lnTo>
                  <a:lnTo>
                    <a:pt x="6687" y="185177"/>
                  </a:lnTo>
                  <a:lnTo>
                    <a:pt x="20977" y="160936"/>
                  </a:lnTo>
                  <a:lnTo>
                    <a:pt x="34445" y="150784"/>
                  </a:lnTo>
                  <a:lnTo>
                    <a:pt x="48426" y="145332"/>
                  </a:lnTo>
                  <a:lnTo>
                    <a:pt x="59344" y="145261"/>
                  </a:lnTo>
                  <a:lnTo>
                    <a:pt x="63526" y="147640"/>
                  </a:lnTo>
                  <a:lnTo>
                    <a:pt x="70053" y="155929"/>
                  </a:lnTo>
                  <a:lnTo>
                    <a:pt x="77695" y="172496"/>
                  </a:lnTo>
                  <a:lnTo>
                    <a:pt x="78468" y="182733"/>
                  </a:lnTo>
                  <a:lnTo>
                    <a:pt x="76122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5209"/>
            <p:cNvSpPr/>
            <p:nvPr>
              <p:custDataLst>
                <p:tags r:id="rId190"/>
              </p:custDataLst>
            </p:nvPr>
          </p:nvSpPr>
          <p:spPr>
            <a:xfrm>
              <a:off x="4516196" y="1968500"/>
              <a:ext cx="11355" cy="266701"/>
            </a:xfrm>
            <a:custGeom>
              <a:avLst/>
              <a:gdLst/>
              <a:ahLst/>
              <a:cxnLst/>
              <a:rect l="0" t="0" r="0" b="0"/>
              <a:pathLst>
                <a:path w="11355" h="266701">
                  <a:moveTo>
                    <a:pt x="11354" y="0"/>
                  </a:moveTo>
                  <a:lnTo>
                    <a:pt x="11354" y="0"/>
                  </a:lnTo>
                  <a:lnTo>
                    <a:pt x="9472" y="29511"/>
                  </a:lnTo>
                  <a:lnTo>
                    <a:pt x="6328" y="60250"/>
                  </a:lnTo>
                  <a:lnTo>
                    <a:pt x="4887" y="85339"/>
                  </a:lnTo>
                  <a:lnTo>
                    <a:pt x="1895" y="115304"/>
                  </a:lnTo>
                  <a:lnTo>
                    <a:pt x="94" y="143674"/>
                  </a:lnTo>
                  <a:lnTo>
                    <a:pt x="0" y="169688"/>
                  </a:lnTo>
                  <a:lnTo>
                    <a:pt x="2310" y="193010"/>
                  </a:lnTo>
                  <a:lnTo>
                    <a:pt x="4206" y="222602"/>
                  </a:lnTo>
                  <a:lnTo>
                    <a:pt x="4846" y="251404"/>
                  </a:lnTo>
                  <a:lnTo>
                    <a:pt x="5004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210"/>
            <p:cNvSpPr/>
            <p:nvPr>
              <p:custDataLst>
                <p:tags r:id="rId191"/>
              </p:custDataLst>
            </p:nvPr>
          </p:nvSpPr>
          <p:spPr>
            <a:xfrm>
              <a:off x="4587443" y="2114550"/>
              <a:ext cx="156008" cy="108964"/>
            </a:xfrm>
            <a:custGeom>
              <a:avLst/>
              <a:gdLst/>
              <a:ahLst/>
              <a:cxnLst/>
              <a:rect l="0" t="0" r="0" b="0"/>
              <a:pathLst>
                <a:path w="156008" h="108964">
                  <a:moveTo>
                    <a:pt x="9957" y="0"/>
                  </a:moveTo>
                  <a:lnTo>
                    <a:pt x="9957" y="0"/>
                  </a:lnTo>
                  <a:lnTo>
                    <a:pt x="9252" y="6481"/>
                  </a:lnTo>
                  <a:lnTo>
                    <a:pt x="4490" y="35974"/>
                  </a:lnTo>
                  <a:lnTo>
                    <a:pt x="3076" y="63080"/>
                  </a:lnTo>
                  <a:lnTo>
                    <a:pt x="0" y="81014"/>
                  </a:lnTo>
                  <a:lnTo>
                    <a:pt x="1533" y="88453"/>
                  </a:lnTo>
                  <a:lnTo>
                    <a:pt x="2225" y="90013"/>
                  </a:lnTo>
                  <a:lnTo>
                    <a:pt x="2686" y="90347"/>
                  </a:lnTo>
                  <a:lnTo>
                    <a:pt x="2993" y="89865"/>
                  </a:lnTo>
                  <a:lnTo>
                    <a:pt x="12315" y="59516"/>
                  </a:lnTo>
                  <a:lnTo>
                    <a:pt x="21475" y="34332"/>
                  </a:lnTo>
                  <a:lnTo>
                    <a:pt x="30890" y="10231"/>
                  </a:lnTo>
                  <a:lnTo>
                    <a:pt x="33085" y="7526"/>
                  </a:lnTo>
                  <a:lnTo>
                    <a:pt x="35253" y="6429"/>
                  </a:lnTo>
                  <a:lnTo>
                    <a:pt x="37404" y="6402"/>
                  </a:lnTo>
                  <a:lnTo>
                    <a:pt x="39544" y="9207"/>
                  </a:lnTo>
                  <a:lnTo>
                    <a:pt x="43803" y="19849"/>
                  </a:lnTo>
                  <a:lnTo>
                    <a:pt x="46797" y="45079"/>
                  </a:lnTo>
                  <a:lnTo>
                    <a:pt x="51054" y="71526"/>
                  </a:lnTo>
                  <a:lnTo>
                    <a:pt x="56784" y="90494"/>
                  </a:lnTo>
                  <a:lnTo>
                    <a:pt x="59520" y="94196"/>
                  </a:lnTo>
                  <a:lnTo>
                    <a:pt x="66322" y="98309"/>
                  </a:lnTo>
                  <a:lnTo>
                    <a:pt x="70111" y="97995"/>
                  </a:lnTo>
                  <a:lnTo>
                    <a:pt x="78085" y="93883"/>
                  </a:lnTo>
                  <a:lnTo>
                    <a:pt x="99771" y="69606"/>
                  </a:lnTo>
                  <a:lnTo>
                    <a:pt x="120615" y="42806"/>
                  </a:lnTo>
                  <a:lnTo>
                    <a:pt x="121828" y="44060"/>
                  </a:lnTo>
                  <a:lnTo>
                    <a:pt x="123937" y="73866"/>
                  </a:lnTo>
                  <a:lnTo>
                    <a:pt x="127533" y="94559"/>
                  </a:lnTo>
                  <a:lnTo>
                    <a:pt x="133004" y="103880"/>
                  </a:lnTo>
                  <a:lnTo>
                    <a:pt x="136438" y="107353"/>
                  </a:lnTo>
                  <a:lnTo>
                    <a:pt x="140139" y="108963"/>
                  </a:lnTo>
                  <a:lnTo>
                    <a:pt x="15600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5211"/>
            <p:cNvSpPr/>
            <p:nvPr>
              <p:custDataLst>
                <p:tags r:id="rId192"/>
              </p:custDataLst>
            </p:nvPr>
          </p:nvSpPr>
          <p:spPr>
            <a:xfrm>
              <a:off x="4697224" y="2091842"/>
              <a:ext cx="14477" cy="3659"/>
            </a:xfrm>
            <a:custGeom>
              <a:avLst/>
              <a:gdLst/>
              <a:ahLst/>
              <a:cxnLst/>
              <a:rect l="0" t="0" r="0" b="0"/>
              <a:pathLst>
                <a:path w="14477" h="3659">
                  <a:moveTo>
                    <a:pt x="14476" y="3658"/>
                  </a:moveTo>
                  <a:lnTo>
                    <a:pt x="14476" y="3658"/>
                  </a:lnTo>
                  <a:lnTo>
                    <a:pt x="7734" y="3658"/>
                  </a:lnTo>
                  <a:lnTo>
                    <a:pt x="2543" y="1776"/>
                  </a:lnTo>
                  <a:lnTo>
                    <a:pt x="171" y="287"/>
                  </a:lnTo>
                  <a:lnTo>
                    <a:pt x="0" y="0"/>
                  </a:lnTo>
                  <a:lnTo>
                    <a:pt x="8126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" name="SMARTInkShape-Group1063"/>
          <p:cNvGrpSpPr/>
          <p:nvPr/>
        </p:nvGrpSpPr>
        <p:grpSpPr>
          <a:xfrm>
            <a:off x="7118350" y="1067683"/>
            <a:ext cx="1676439" cy="291218"/>
            <a:chOff x="7118350" y="1067683"/>
            <a:chExt cx="1676439" cy="291218"/>
          </a:xfrm>
        </p:grpSpPr>
        <p:sp>
          <p:nvSpPr>
            <p:cNvPr id="96" name="SMARTInkShape-5212"/>
            <p:cNvSpPr/>
            <p:nvPr>
              <p:custDataLst>
                <p:tags r:id="rId171"/>
              </p:custDataLst>
            </p:nvPr>
          </p:nvSpPr>
          <p:spPr>
            <a:xfrm>
              <a:off x="8269966" y="1117600"/>
              <a:ext cx="54885" cy="124998"/>
            </a:xfrm>
            <a:custGeom>
              <a:avLst/>
              <a:gdLst/>
              <a:ahLst/>
              <a:cxnLst/>
              <a:rect l="0" t="0" r="0" b="0"/>
              <a:pathLst>
                <a:path w="54885" h="124998">
                  <a:moveTo>
                    <a:pt x="16784" y="0"/>
                  </a:moveTo>
                  <a:lnTo>
                    <a:pt x="16784" y="0"/>
                  </a:lnTo>
                  <a:lnTo>
                    <a:pt x="20155" y="6742"/>
                  </a:lnTo>
                  <a:lnTo>
                    <a:pt x="22252" y="27790"/>
                  </a:lnTo>
                  <a:lnTo>
                    <a:pt x="16130" y="56369"/>
                  </a:lnTo>
                  <a:lnTo>
                    <a:pt x="5379" y="87179"/>
                  </a:lnTo>
                  <a:lnTo>
                    <a:pt x="0" y="108538"/>
                  </a:lnTo>
                  <a:lnTo>
                    <a:pt x="1361" y="113280"/>
                  </a:lnTo>
                  <a:lnTo>
                    <a:pt x="4385" y="117148"/>
                  </a:lnTo>
                  <a:lnTo>
                    <a:pt x="8518" y="120432"/>
                  </a:lnTo>
                  <a:lnTo>
                    <a:pt x="18754" y="124081"/>
                  </a:lnTo>
                  <a:lnTo>
                    <a:pt x="30360" y="124997"/>
                  </a:lnTo>
                  <a:lnTo>
                    <a:pt x="5488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5213"/>
            <p:cNvSpPr/>
            <p:nvPr>
              <p:custDataLst>
                <p:tags r:id="rId172"/>
              </p:custDataLst>
            </p:nvPr>
          </p:nvSpPr>
          <p:spPr>
            <a:xfrm>
              <a:off x="8266733" y="1181100"/>
              <a:ext cx="45418" cy="12701"/>
            </a:xfrm>
            <a:custGeom>
              <a:avLst/>
              <a:gdLst/>
              <a:ahLst/>
              <a:cxnLst/>
              <a:rect l="0" t="0" r="0" b="0"/>
              <a:pathLst>
                <a:path w="45418" h="12701">
                  <a:moveTo>
                    <a:pt x="7317" y="12700"/>
                  </a:moveTo>
                  <a:lnTo>
                    <a:pt x="7317" y="12700"/>
                  </a:lnTo>
                  <a:lnTo>
                    <a:pt x="575" y="9329"/>
                  </a:lnTo>
                  <a:lnTo>
                    <a:pt x="0" y="8336"/>
                  </a:lnTo>
                  <a:lnTo>
                    <a:pt x="1028" y="7674"/>
                  </a:lnTo>
                  <a:lnTo>
                    <a:pt x="32673" y="2160"/>
                  </a:lnTo>
                  <a:lnTo>
                    <a:pt x="454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5214"/>
            <p:cNvSpPr/>
            <p:nvPr>
              <p:custDataLst>
                <p:tags r:id="rId173"/>
              </p:custDataLst>
            </p:nvPr>
          </p:nvSpPr>
          <p:spPr>
            <a:xfrm>
              <a:off x="8439150" y="11430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392" y="32638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215"/>
            <p:cNvSpPr/>
            <p:nvPr>
              <p:custDataLst>
                <p:tags r:id="rId174"/>
              </p:custDataLst>
            </p:nvPr>
          </p:nvSpPr>
          <p:spPr>
            <a:xfrm>
              <a:off x="8394700" y="11811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13667" y="11289"/>
                  </a:lnTo>
                  <a:lnTo>
                    <a:pt x="42070" y="397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5216"/>
            <p:cNvSpPr/>
            <p:nvPr>
              <p:custDataLst>
                <p:tags r:id="rId175"/>
              </p:custDataLst>
            </p:nvPr>
          </p:nvSpPr>
          <p:spPr>
            <a:xfrm>
              <a:off x="8563326" y="1154740"/>
              <a:ext cx="110775" cy="115261"/>
            </a:xfrm>
            <a:custGeom>
              <a:avLst/>
              <a:gdLst/>
              <a:ahLst/>
              <a:cxnLst/>
              <a:rect l="0" t="0" r="0" b="0"/>
              <a:pathLst>
                <a:path w="110775" h="115261">
                  <a:moveTo>
                    <a:pt x="40924" y="26360"/>
                  </a:moveTo>
                  <a:lnTo>
                    <a:pt x="40924" y="26360"/>
                  </a:lnTo>
                  <a:lnTo>
                    <a:pt x="44295" y="22989"/>
                  </a:lnTo>
                  <a:lnTo>
                    <a:pt x="44583" y="21290"/>
                  </a:lnTo>
                  <a:lnTo>
                    <a:pt x="44068" y="19452"/>
                  </a:lnTo>
                  <a:lnTo>
                    <a:pt x="43020" y="17522"/>
                  </a:lnTo>
                  <a:lnTo>
                    <a:pt x="41616" y="16234"/>
                  </a:lnTo>
                  <a:lnTo>
                    <a:pt x="38174" y="14804"/>
                  </a:lnTo>
                  <a:lnTo>
                    <a:pt x="25528" y="20741"/>
                  </a:lnTo>
                  <a:lnTo>
                    <a:pt x="8376" y="38179"/>
                  </a:lnTo>
                  <a:lnTo>
                    <a:pt x="1764" y="51368"/>
                  </a:lnTo>
                  <a:lnTo>
                    <a:pt x="0" y="57849"/>
                  </a:lnTo>
                  <a:lnTo>
                    <a:pt x="941" y="64286"/>
                  </a:lnTo>
                  <a:lnTo>
                    <a:pt x="7631" y="77083"/>
                  </a:lnTo>
                  <a:lnTo>
                    <a:pt x="13791" y="80636"/>
                  </a:lnTo>
                  <a:lnTo>
                    <a:pt x="30041" y="82703"/>
                  </a:lnTo>
                  <a:lnTo>
                    <a:pt x="55652" y="76529"/>
                  </a:lnTo>
                  <a:lnTo>
                    <a:pt x="84485" y="59021"/>
                  </a:lnTo>
                  <a:lnTo>
                    <a:pt x="97444" y="43933"/>
                  </a:lnTo>
                  <a:lnTo>
                    <a:pt x="104143" y="28526"/>
                  </a:lnTo>
                  <a:lnTo>
                    <a:pt x="104770" y="14623"/>
                  </a:lnTo>
                  <a:lnTo>
                    <a:pt x="102695" y="5151"/>
                  </a:lnTo>
                  <a:lnTo>
                    <a:pt x="101155" y="1637"/>
                  </a:lnTo>
                  <a:lnTo>
                    <a:pt x="98012" y="0"/>
                  </a:lnTo>
                  <a:lnTo>
                    <a:pt x="88875" y="63"/>
                  </a:lnTo>
                  <a:lnTo>
                    <a:pt x="77757" y="6206"/>
                  </a:lnTo>
                  <a:lnTo>
                    <a:pt x="71829" y="10807"/>
                  </a:lnTo>
                  <a:lnTo>
                    <a:pt x="63362" y="25327"/>
                  </a:lnTo>
                  <a:lnTo>
                    <a:pt x="58658" y="43540"/>
                  </a:lnTo>
                  <a:lnTo>
                    <a:pt x="58918" y="63394"/>
                  </a:lnTo>
                  <a:lnTo>
                    <a:pt x="67031" y="82095"/>
                  </a:lnTo>
                  <a:lnTo>
                    <a:pt x="80043" y="97698"/>
                  </a:lnTo>
                  <a:lnTo>
                    <a:pt x="110774" y="115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5217"/>
            <p:cNvSpPr/>
            <p:nvPr>
              <p:custDataLst>
                <p:tags r:id="rId176"/>
              </p:custDataLst>
            </p:nvPr>
          </p:nvSpPr>
          <p:spPr>
            <a:xfrm>
              <a:off x="8731250" y="1107592"/>
              <a:ext cx="63539" cy="251309"/>
            </a:xfrm>
            <a:custGeom>
              <a:avLst/>
              <a:gdLst/>
              <a:ahLst/>
              <a:cxnLst/>
              <a:rect l="0" t="0" r="0" b="0"/>
              <a:pathLst>
                <a:path w="63539" h="251309">
                  <a:moveTo>
                    <a:pt x="12700" y="3658"/>
                  </a:moveTo>
                  <a:lnTo>
                    <a:pt x="12700" y="3658"/>
                  </a:lnTo>
                  <a:lnTo>
                    <a:pt x="16071" y="287"/>
                  </a:lnTo>
                  <a:lnTo>
                    <a:pt x="17064" y="0"/>
                  </a:lnTo>
                  <a:lnTo>
                    <a:pt x="17726" y="513"/>
                  </a:lnTo>
                  <a:lnTo>
                    <a:pt x="29015" y="25639"/>
                  </a:lnTo>
                  <a:lnTo>
                    <a:pt x="36649" y="48940"/>
                  </a:lnTo>
                  <a:lnTo>
                    <a:pt x="46627" y="75759"/>
                  </a:lnTo>
                  <a:lnTo>
                    <a:pt x="56707" y="104847"/>
                  </a:lnTo>
                  <a:lnTo>
                    <a:pt x="63538" y="136590"/>
                  </a:lnTo>
                  <a:lnTo>
                    <a:pt x="63281" y="165750"/>
                  </a:lnTo>
                  <a:lnTo>
                    <a:pt x="57052" y="192116"/>
                  </a:lnTo>
                  <a:lnTo>
                    <a:pt x="44877" y="215593"/>
                  </a:lnTo>
                  <a:lnTo>
                    <a:pt x="28177" y="232142"/>
                  </a:lnTo>
                  <a:lnTo>
                    <a:pt x="0" y="251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218"/>
            <p:cNvSpPr/>
            <p:nvPr>
              <p:custDataLst>
                <p:tags r:id="rId177"/>
              </p:custDataLst>
            </p:nvPr>
          </p:nvSpPr>
          <p:spPr>
            <a:xfrm>
              <a:off x="7118350" y="11874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5347" y="3972"/>
                  </a:lnTo>
                  <a:lnTo>
                    <a:pt x="53449" y="1177"/>
                  </a:lnTo>
                  <a:lnTo>
                    <a:pt x="82942" y="23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5219"/>
            <p:cNvSpPr/>
            <p:nvPr>
              <p:custDataLst>
                <p:tags r:id="rId178"/>
              </p:custDataLst>
            </p:nvPr>
          </p:nvSpPr>
          <p:spPr>
            <a:xfrm>
              <a:off x="7131050" y="1225550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6" y="4364"/>
                  </a:lnTo>
                  <a:lnTo>
                    <a:pt x="10113" y="5467"/>
                  </a:lnTo>
                  <a:lnTo>
                    <a:pt x="36627" y="271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5220"/>
            <p:cNvSpPr/>
            <p:nvPr>
              <p:custDataLst>
                <p:tags r:id="rId179"/>
              </p:custDataLst>
            </p:nvPr>
          </p:nvSpPr>
          <p:spPr>
            <a:xfrm>
              <a:off x="8057537" y="1168400"/>
              <a:ext cx="128769" cy="94712"/>
            </a:xfrm>
            <a:custGeom>
              <a:avLst/>
              <a:gdLst/>
              <a:ahLst/>
              <a:cxnLst/>
              <a:rect l="0" t="0" r="0" b="0"/>
              <a:pathLst>
                <a:path w="128769" h="94712">
                  <a:moveTo>
                    <a:pt x="26013" y="19050"/>
                  </a:moveTo>
                  <a:lnTo>
                    <a:pt x="26013" y="19050"/>
                  </a:lnTo>
                  <a:lnTo>
                    <a:pt x="26013" y="4744"/>
                  </a:lnTo>
                  <a:lnTo>
                    <a:pt x="25308" y="3868"/>
                  </a:lnTo>
                  <a:lnTo>
                    <a:pt x="24131" y="3990"/>
                  </a:lnTo>
                  <a:lnTo>
                    <a:pt x="22642" y="4777"/>
                  </a:lnTo>
                  <a:lnTo>
                    <a:pt x="10112" y="31387"/>
                  </a:lnTo>
                  <a:lnTo>
                    <a:pt x="291" y="59708"/>
                  </a:lnTo>
                  <a:lnTo>
                    <a:pt x="0" y="77572"/>
                  </a:lnTo>
                  <a:lnTo>
                    <a:pt x="4103" y="89275"/>
                  </a:lnTo>
                  <a:lnTo>
                    <a:pt x="7173" y="93383"/>
                  </a:lnTo>
                  <a:lnTo>
                    <a:pt x="12042" y="94711"/>
                  </a:lnTo>
                  <a:lnTo>
                    <a:pt x="24977" y="92423"/>
                  </a:lnTo>
                  <a:lnTo>
                    <a:pt x="48127" y="76460"/>
                  </a:lnTo>
                  <a:lnTo>
                    <a:pt x="69489" y="47114"/>
                  </a:lnTo>
                  <a:lnTo>
                    <a:pt x="80462" y="16597"/>
                  </a:lnTo>
                  <a:lnTo>
                    <a:pt x="81963" y="10904"/>
                  </a:lnTo>
                  <a:lnTo>
                    <a:pt x="81657" y="10797"/>
                  </a:lnTo>
                  <a:lnTo>
                    <a:pt x="70848" y="34539"/>
                  </a:lnTo>
                  <a:lnTo>
                    <a:pt x="68988" y="51099"/>
                  </a:lnTo>
                  <a:lnTo>
                    <a:pt x="71219" y="66455"/>
                  </a:lnTo>
                  <a:lnTo>
                    <a:pt x="76914" y="77984"/>
                  </a:lnTo>
                  <a:lnTo>
                    <a:pt x="81114" y="81623"/>
                  </a:lnTo>
                  <a:lnTo>
                    <a:pt x="91425" y="85666"/>
                  </a:lnTo>
                  <a:lnTo>
                    <a:pt x="104945" y="83699"/>
                  </a:lnTo>
                  <a:lnTo>
                    <a:pt x="112501" y="81200"/>
                  </a:lnTo>
                  <a:lnTo>
                    <a:pt x="118244" y="76005"/>
                  </a:lnTo>
                  <a:lnTo>
                    <a:pt x="126506" y="60826"/>
                  </a:lnTo>
                  <a:lnTo>
                    <a:pt x="128768" y="46084"/>
                  </a:lnTo>
                  <a:lnTo>
                    <a:pt x="126715" y="32476"/>
                  </a:lnTo>
                  <a:lnTo>
                    <a:pt x="119742" y="14326"/>
                  </a:lnTo>
                  <a:lnTo>
                    <a:pt x="12126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5221"/>
            <p:cNvSpPr/>
            <p:nvPr>
              <p:custDataLst>
                <p:tags r:id="rId180"/>
              </p:custDataLst>
            </p:nvPr>
          </p:nvSpPr>
          <p:spPr>
            <a:xfrm>
              <a:off x="7970492" y="1067683"/>
              <a:ext cx="74959" cy="227718"/>
            </a:xfrm>
            <a:custGeom>
              <a:avLst/>
              <a:gdLst/>
              <a:ahLst/>
              <a:cxnLst/>
              <a:rect l="0" t="0" r="0" b="0"/>
              <a:pathLst>
                <a:path w="74959" h="227718">
                  <a:moveTo>
                    <a:pt x="74958" y="5467"/>
                  </a:moveTo>
                  <a:lnTo>
                    <a:pt x="74958" y="5467"/>
                  </a:lnTo>
                  <a:lnTo>
                    <a:pt x="74958" y="2096"/>
                  </a:lnTo>
                  <a:lnTo>
                    <a:pt x="74253" y="1103"/>
                  </a:lnTo>
                  <a:lnTo>
                    <a:pt x="73076" y="441"/>
                  </a:lnTo>
                  <a:lnTo>
                    <a:pt x="71587" y="0"/>
                  </a:lnTo>
                  <a:lnTo>
                    <a:pt x="66169" y="7035"/>
                  </a:lnTo>
                  <a:lnTo>
                    <a:pt x="51422" y="32508"/>
                  </a:lnTo>
                  <a:lnTo>
                    <a:pt x="36276" y="59113"/>
                  </a:lnTo>
                  <a:lnTo>
                    <a:pt x="27297" y="75098"/>
                  </a:lnTo>
                  <a:lnTo>
                    <a:pt x="17784" y="92104"/>
                  </a:lnTo>
                  <a:lnTo>
                    <a:pt x="10736" y="108380"/>
                  </a:lnTo>
                  <a:lnTo>
                    <a:pt x="1025" y="139636"/>
                  </a:lnTo>
                  <a:lnTo>
                    <a:pt x="0" y="166227"/>
                  </a:lnTo>
                  <a:lnTo>
                    <a:pt x="7357" y="197268"/>
                  </a:lnTo>
                  <a:lnTo>
                    <a:pt x="10841" y="205301"/>
                  </a:lnTo>
                  <a:lnTo>
                    <a:pt x="22237" y="216108"/>
                  </a:lnTo>
                  <a:lnTo>
                    <a:pt x="43208" y="227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5222"/>
            <p:cNvSpPr/>
            <p:nvPr>
              <p:custDataLst>
                <p:tags r:id="rId181"/>
              </p:custDataLst>
            </p:nvPr>
          </p:nvSpPr>
          <p:spPr>
            <a:xfrm>
              <a:off x="7613263" y="1164742"/>
              <a:ext cx="251414" cy="102836"/>
            </a:xfrm>
            <a:custGeom>
              <a:avLst/>
              <a:gdLst/>
              <a:ahLst/>
              <a:cxnLst/>
              <a:rect l="0" t="0" r="0" b="0"/>
              <a:pathLst>
                <a:path w="251414" h="102836">
                  <a:moveTo>
                    <a:pt x="57537" y="3658"/>
                  </a:moveTo>
                  <a:lnTo>
                    <a:pt x="57537" y="3658"/>
                  </a:lnTo>
                  <a:lnTo>
                    <a:pt x="57537" y="287"/>
                  </a:lnTo>
                  <a:lnTo>
                    <a:pt x="56126" y="0"/>
                  </a:lnTo>
                  <a:lnTo>
                    <a:pt x="50796" y="1562"/>
                  </a:lnTo>
                  <a:lnTo>
                    <a:pt x="33118" y="13150"/>
                  </a:lnTo>
                  <a:lnTo>
                    <a:pt x="13378" y="36731"/>
                  </a:lnTo>
                  <a:lnTo>
                    <a:pt x="865" y="62689"/>
                  </a:lnTo>
                  <a:lnTo>
                    <a:pt x="0" y="69823"/>
                  </a:lnTo>
                  <a:lnTo>
                    <a:pt x="2802" y="81513"/>
                  </a:lnTo>
                  <a:lnTo>
                    <a:pt x="10633" y="89531"/>
                  </a:lnTo>
                  <a:lnTo>
                    <a:pt x="15684" y="92656"/>
                  </a:lnTo>
                  <a:lnTo>
                    <a:pt x="21874" y="93329"/>
                  </a:lnTo>
                  <a:lnTo>
                    <a:pt x="36278" y="90314"/>
                  </a:lnTo>
                  <a:lnTo>
                    <a:pt x="63624" y="77312"/>
                  </a:lnTo>
                  <a:lnTo>
                    <a:pt x="92214" y="55366"/>
                  </a:lnTo>
                  <a:lnTo>
                    <a:pt x="100700" y="43689"/>
                  </a:lnTo>
                  <a:lnTo>
                    <a:pt x="87568" y="68442"/>
                  </a:lnTo>
                  <a:lnTo>
                    <a:pt x="86877" y="80429"/>
                  </a:lnTo>
                  <a:lnTo>
                    <a:pt x="87680" y="86589"/>
                  </a:lnTo>
                  <a:lnTo>
                    <a:pt x="92336" y="95314"/>
                  </a:lnTo>
                  <a:lnTo>
                    <a:pt x="95553" y="98629"/>
                  </a:lnTo>
                  <a:lnTo>
                    <a:pt x="100520" y="100133"/>
                  </a:lnTo>
                  <a:lnTo>
                    <a:pt x="113565" y="99923"/>
                  </a:lnTo>
                  <a:lnTo>
                    <a:pt x="133404" y="92467"/>
                  </a:lnTo>
                  <a:lnTo>
                    <a:pt x="142526" y="83345"/>
                  </a:lnTo>
                  <a:lnTo>
                    <a:pt x="148227" y="72236"/>
                  </a:lnTo>
                  <a:lnTo>
                    <a:pt x="150760" y="60242"/>
                  </a:lnTo>
                  <a:lnTo>
                    <a:pt x="150004" y="49738"/>
                  </a:lnTo>
                  <a:lnTo>
                    <a:pt x="147317" y="41777"/>
                  </a:lnTo>
                  <a:lnTo>
                    <a:pt x="145613" y="39654"/>
                  </a:lnTo>
                  <a:lnTo>
                    <a:pt x="141178" y="36247"/>
                  </a:lnTo>
                  <a:lnTo>
                    <a:pt x="141520" y="35967"/>
                  </a:lnTo>
                  <a:lnTo>
                    <a:pt x="143781" y="35656"/>
                  </a:lnTo>
                  <a:lnTo>
                    <a:pt x="168691" y="23507"/>
                  </a:lnTo>
                  <a:lnTo>
                    <a:pt x="198103" y="12935"/>
                  </a:lnTo>
                  <a:lnTo>
                    <a:pt x="207264" y="11309"/>
                  </a:lnTo>
                  <a:lnTo>
                    <a:pt x="210272" y="11581"/>
                  </a:lnTo>
                  <a:lnTo>
                    <a:pt x="212276" y="12468"/>
                  </a:lnTo>
                  <a:lnTo>
                    <a:pt x="213614" y="13764"/>
                  </a:lnTo>
                  <a:lnTo>
                    <a:pt x="213800" y="15335"/>
                  </a:lnTo>
                  <a:lnTo>
                    <a:pt x="212124" y="18961"/>
                  </a:lnTo>
                  <a:lnTo>
                    <a:pt x="202347" y="27037"/>
                  </a:lnTo>
                  <a:lnTo>
                    <a:pt x="202055" y="29122"/>
                  </a:lnTo>
                  <a:lnTo>
                    <a:pt x="202565" y="31217"/>
                  </a:lnTo>
                  <a:lnTo>
                    <a:pt x="206895" y="35427"/>
                  </a:lnTo>
                  <a:lnTo>
                    <a:pt x="214935" y="39650"/>
                  </a:lnTo>
                  <a:lnTo>
                    <a:pt x="239329" y="49991"/>
                  </a:lnTo>
                  <a:lnTo>
                    <a:pt x="244348" y="53597"/>
                  </a:lnTo>
                  <a:lnTo>
                    <a:pt x="247694" y="58117"/>
                  </a:lnTo>
                  <a:lnTo>
                    <a:pt x="251413" y="68784"/>
                  </a:lnTo>
                  <a:lnTo>
                    <a:pt x="251184" y="78699"/>
                  </a:lnTo>
                  <a:lnTo>
                    <a:pt x="245288" y="96562"/>
                  </a:lnTo>
                  <a:lnTo>
                    <a:pt x="242676" y="99461"/>
                  </a:lnTo>
                  <a:lnTo>
                    <a:pt x="236012" y="102682"/>
                  </a:lnTo>
                  <a:lnTo>
                    <a:pt x="233670" y="102835"/>
                  </a:lnTo>
                  <a:lnTo>
                    <a:pt x="232109" y="102231"/>
                  </a:lnTo>
                  <a:lnTo>
                    <a:pt x="228987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5223"/>
            <p:cNvSpPr/>
            <p:nvPr>
              <p:custDataLst>
                <p:tags r:id="rId182"/>
              </p:custDataLst>
            </p:nvPr>
          </p:nvSpPr>
          <p:spPr>
            <a:xfrm>
              <a:off x="7400716" y="1101100"/>
              <a:ext cx="98635" cy="181601"/>
            </a:xfrm>
            <a:custGeom>
              <a:avLst/>
              <a:gdLst/>
              <a:ahLst/>
              <a:cxnLst/>
              <a:rect l="0" t="0" r="0" b="0"/>
              <a:pathLst>
                <a:path w="98635" h="181601">
                  <a:moveTo>
                    <a:pt x="85934" y="29200"/>
                  </a:moveTo>
                  <a:lnTo>
                    <a:pt x="85934" y="29200"/>
                  </a:lnTo>
                  <a:lnTo>
                    <a:pt x="85229" y="14697"/>
                  </a:lnTo>
                  <a:lnTo>
                    <a:pt x="82563" y="6056"/>
                  </a:lnTo>
                  <a:lnTo>
                    <a:pt x="80159" y="3187"/>
                  </a:lnTo>
                  <a:lnTo>
                    <a:pt x="73724" y="0"/>
                  </a:lnTo>
                  <a:lnTo>
                    <a:pt x="60517" y="9872"/>
                  </a:lnTo>
                  <a:lnTo>
                    <a:pt x="42887" y="29782"/>
                  </a:lnTo>
                  <a:lnTo>
                    <a:pt x="23293" y="57446"/>
                  </a:lnTo>
                  <a:lnTo>
                    <a:pt x="8470" y="86674"/>
                  </a:lnTo>
                  <a:lnTo>
                    <a:pt x="0" y="114011"/>
                  </a:lnTo>
                  <a:lnTo>
                    <a:pt x="939" y="135568"/>
                  </a:lnTo>
                  <a:lnTo>
                    <a:pt x="4576" y="143856"/>
                  </a:lnTo>
                  <a:lnTo>
                    <a:pt x="16144" y="156829"/>
                  </a:lnTo>
                  <a:lnTo>
                    <a:pt x="45265" y="168694"/>
                  </a:lnTo>
                  <a:lnTo>
                    <a:pt x="66682" y="174218"/>
                  </a:lnTo>
                  <a:lnTo>
                    <a:pt x="98634" y="18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1064"/>
          <p:cNvGrpSpPr/>
          <p:nvPr/>
        </p:nvGrpSpPr>
        <p:grpSpPr>
          <a:xfrm>
            <a:off x="6464300" y="1112133"/>
            <a:ext cx="452170" cy="221368"/>
            <a:chOff x="6464300" y="1112133"/>
            <a:chExt cx="452170" cy="221368"/>
          </a:xfrm>
        </p:grpSpPr>
        <p:sp>
          <p:nvSpPr>
            <p:cNvPr id="109" name="SMARTInkShape-5224"/>
            <p:cNvSpPr/>
            <p:nvPr>
              <p:custDataLst>
                <p:tags r:id="rId165"/>
              </p:custDataLst>
            </p:nvPr>
          </p:nvSpPr>
          <p:spPr>
            <a:xfrm>
              <a:off x="6464300" y="1181100"/>
              <a:ext cx="165101" cy="152401"/>
            </a:xfrm>
            <a:custGeom>
              <a:avLst/>
              <a:gdLst/>
              <a:ahLst/>
              <a:cxnLst/>
              <a:rect l="0" t="0" r="0" b="0"/>
              <a:pathLst>
                <a:path w="165101" h="152401">
                  <a:moveTo>
                    <a:pt x="0" y="152400"/>
                  </a:moveTo>
                  <a:lnTo>
                    <a:pt x="0" y="152400"/>
                  </a:lnTo>
                  <a:lnTo>
                    <a:pt x="22396" y="130711"/>
                  </a:lnTo>
                  <a:lnTo>
                    <a:pt x="45466" y="110305"/>
                  </a:lnTo>
                  <a:lnTo>
                    <a:pt x="72183" y="87124"/>
                  </a:lnTo>
                  <a:lnTo>
                    <a:pt x="99814" y="63416"/>
                  </a:lnTo>
                  <a:lnTo>
                    <a:pt x="126206" y="41120"/>
                  </a:lnTo>
                  <a:lnTo>
                    <a:pt x="155954" y="10318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5225"/>
            <p:cNvSpPr/>
            <p:nvPr>
              <p:custDataLst>
                <p:tags r:id="rId166"/>
              </p:custDataLst>
            </p:nvPr>
          </p:nvSpPr>
          <p:spPr>
            <a:xfrm>
              <a:off x="6521450" y="1193800"/>
              <a:ext cx="82551" cy="82551"/>
            </a:xfrm>
            <a:custGeom>
              <a:avLst/>
              <a:gdLst/>
              <a:ahLst/>
              <a:cxnLst/>
              <a:rect l="0" t="0" r="0" b="0"/>
              <a:pathLst>
                <a:path w="82551" h="82551">
                  <a:moveTo>
                    <a:pt x="0" y="0"/>
                  </a:moveTo>
                  <a:lnTo>
                    <a:pt x="0" y="0"/>
                  </a:lnTo>
                  <a:lnTo>
                    <a:pt x="6480" y="10845"/>
                  </a:lnTo>
                  <a:lnTo>
                    <a:pt x="35975" y="38692"/>
                  </a:lnTo>
                  <a:lnTo>
                    <a:pt x="67689" y="68047"/>
                  </a:lnTo>
                  <a:lnTo>
                    <a:pt x="825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226"/>
            <p:cNvSpPr/>
            <p:nvPr>
              <p:custDataLst>
                <p:tags r:id="rId167"/>
              </p:custDataLst>
            </p:nvPr>
          </p:nvSpPr>
          <p:spPr>
            <a:xfrm>
              <a:off x="6702787" y="1129112"/>
              <a:ext cx="34564" cy="147239"/>
            </a:xfrm>
            <a:custGeom>
              <a:avLst/>
              <a:gdLst/>
              <a:ahLst/>
              <a:cxnLst/>
              <a:rect l="0" t="0" r="0" b="0"/>
              <a:pathLst>
                <a:path w="34564" h="147239">
                  <a:moveTo>
                    <a:pt x="34563" y="20238"/>
                  </a:moveTo>
                  <a:lnTo>
                    <a:pt x="34563" y="20238"/>
                  </a:lnTo>
                  <a:lnTo>
                    <a:pt x="20257" y="465"/>
                  </a:lnTo>
                  <a:lnTo>
                    <a:pt x="17970" y="0"/>
                  </a:lnTo>
                  <a:lnTo>
                    <a:pt x="15740" y="1102"/>
                  </a:lnTo>
                  <a:lnTo>
                    <a:pt x="13548" y="3247"/>
                  </a:lnTo>
                  <a:lnTo>
                    <a:pt x="7091" y="26493"/>
                  </a:lnTo>
                  <a:lnTo>
                    <a:pt x="2833" y="48418"/>
                  </a:lnTo>
                  <a:lnTo>
                    <a:pt x="0" y="71568"/>
                  </a:lnTo>
                  <a:lnTo>
                    <a:pt x="2371" y="103023"/>
                  </a:lnTo>
                  <a:lnTo>
                    <a:pt x="5675" y="119120"/>
                  </a:lnTo>
                  <a:lnTo>
                    <a:pt x="15138" y="131449"/>
                  </a:lnTo>
                  <a:lnTo>
                    <a:pt x="34563" y="147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5227"/>
            <p:cNvSpPr/>
            <p:nvPr>
              <p:custDataLst>
                <p:tags r:id="rId168"/>
              </p:custDataLst>
            </p:nvPr>
          </p:nvSpPr>
          <p:spPr>
            <a:xfrm>
              <a:off x="6794596" y="1143883"/>
              <a:ext cx="38005" cy="99292"/>
            </a:xfrm>
            <a:custGeom>
              <a:avLst/>
              <a:gdLst/>
              <a:ahLst/>
              <a:cxnLst/>
              <a:rect l="0" t="0" r="0" b="0"/>
              <a:pathLst>
                <a:path w="38005" h="99292">
                  <a:moveTo>
                    <a:pt x="12604" y="5467"/>
                  </a:moveTo>
                  <a:lnTo>
                    <a:pt x="12604" y="5467"/>
                  </a:lnTo>
                  <a:lnTo>
                    <a:pt x="9233" y="2096"/>
                  </a:lnTo>
                  <a:lnTo>
                    <a:pt x="8945" y="1103"/>
                  </a:lnTo>
                  <a:lnTo>
                    <a:pt x="9459" y="441"/>
                  </a:lnTo>
                  <a:lnTo>
                    <a:pt x="10507" y="0"/>
                  </a:lnTo>
                  <a:lnTo>
                    <a:pt x="7121" y="19570"/>
                  </a:lnTo>
                  <a:lnTo>
                    <a:pt x="1538" y="50612"/>
                  </a:lnTo>
                  <a:lnTo>
                    <a:pt x="119" y="81497"/>
                  </a:lnTo>
                  <a:lnTo>
                    <a:pt x="0" y="88177"/>
                  </a:lnTo>
                  <a:lnTo>
                    <a:pt x="1828" y="93497"/>
                  </a:lnTo>
                  <a:lnTo>
                    <a:pt x="3303" y="95904"/>
                  </a:lnTo>
                  <a:lnTo>
                    <a:pt x="6404" y="97508"/>
                  </a:lnTo>
                  <a:lnTo>
                    <a:pt x="15493" y="99291"/>
                  </a:lnTo>
                  <a:lnTo>
                    <a:pt x="24706" y="98202"/>
                  </a:lnTo>
                  <a:lnTo>
                    <a:pt x="38004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5228"/>
            <p:cNvSpPr/>
            <p:nvPr>
              <p:custDataLst>
                <p:tags r:id="rId169"/>
              </p:custDataLst>
            </p:nvPr>
          </p:nvSpPr>
          <p:spPr>
            <a:xfrm>
              <a:off x="6781800" y="11811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9"/>
                  </a:lnTo>
                  <a:lnTo>
                    <a:pt x="59891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5229"/>
            <p:cNvSpPr/>
            <p:nvPr>
              <p:custDataLst>
                <p:tags r:id="rId170"/>
              </p:custDataLst>
            </p:nvPr>
          </p:nvSpPr>
          <p:spPr>
            <a:xfrm>
              <a:off x="6877932" y="1112133"/>
              <a:ext cx="38538" cy="151518"/>
            </a:xfrm>
            <a:custGeom>
              <a:avLst/>
              <a:gdLst/>
              <a:ahLst/>
              <a:cxnLst/>
              <a:rect l="0" t="0" r="0" b="0"/>
              <a:pathLst>
                <a:path w="38538" h="151518">
                  <a:moveTo>
                    <a:pt x="5468" y="5467"/>
                  </a:moveTo>
                  <a:lnTo>
                    <a:pt x="5468" y="5467"/>
                  </a:lnTo>
                  <a:lnTo>
                    <a:pt x="0" y="0"/>
                  </a:lnTo>
                  <a:lnTo>
                    <a:pt x="23951" y="27713"/>
                  </a:lnTo>
                  <a:lnTo>
                    <a:pt x="37968" y="59015"/>
                  </a:lnTo>
                  <a:lnTo>
                    <a:pt x="38537" y="83971"/>
                  </a:lnTo>
                  <a:lnTo>
                    <a:pt x="27496" y="109239"/>
                  </a:lnTo>
                  <a:lnTo>
                    <a:pt x="14370" y="140854"/>
                  </a:lnTo>
                  <a:lnTo>
                    <a:pt x="11818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SMARTInkShape-Group1065"/>
          <p:cNvGrpSpPr/>
          <p:nvPr/>
        </p:nvGrpSpPr>
        <p:grpSpPr>
          <a:xfrm>
            <a:off x="4484829" y="1114473"/>
            <a:ext cx="827514" cy="528325"/>
            <a:chOff x="4484829" y="1114473"/>
            <a:chExt cx="827514" cy="528325"/>
          </a:xfrm>
        </p:grpSpPr>
        <p:sp>
          <p:nvSpPr>
            <p:cNvPr id="116" name="SMARTInkShape-5230"/>
            <p:cNvSpPr/>
            <p:nvPr>
              <p:custDataLst>
                <p:tags r:id="rId158"/>
              </p:custDataLst>
            </p:nvPr>
          </p:nvSpPr>
          <p:spPr>
            <a:xfrm>
              <a:off x="4768850" y="14478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5231"/>
            <p:cNvSpPr/>
            <p:nvPr>
              <p:custDataLst>
                <p:tags r:id="rId159"/>
              </p:custDataLst>
            </p:nvPr>
          </p:nvSpPr>
          <p:spPr>
            <a:xfrm>
              <a:off x="4985630" y="1114473"/>
              <a:ext cx="326713" cy="508423"/>
            </a:xfrm>
            <a:custGeom>
              <a:avLst/>
              <a:gdLst/>
              <a:ahLst/>
              <a:cxnLst/>
              <a:rect l="0" t="0" r="0" b="0"/>
              <a:pathLst>
                <a:path w="326713" h="508423">
                  <a:moveTo>
                    <a:pt x="5470" y="307927"/>
                  </a:moveTo>
                  <a:lnTo>
                    <a:pt x="5470" y="307927"/>
                  </a:lnTo>
                  <a:lnTo>
                    <a:pt x="2" y="296992"/>
                  </a:lnTo>
                  <a:lnTo>
                    <a:pt x="0" y="328110"/>
                  </a:lnTo>
                  <a:lnTo>
                    <a:pt x="2569" y="358525"/>
                  </a:lnTo>
                  <a:lnTo>
                    <a:pt x="6062" y="389446"/>
                  </a:lnTo>
                  <a:lnTo>
                    <a:pt x="9261" y="419652"/>
                  </a:lnTo>
                  <a:lnTo>
                    <a:pt x="10682" y="449540"/>
                  </a:lnTo>
                  <a:lnTo>
                    <a:pt x="11315" y="473642"/>
                  </a:lnTo>
                  <a:lnTo>
                    <a:pt x="13552" y="497433"/>
                  </a:lnTo>
                  <a:lnTo>
                    <a:pt x="17258" y="508422"/>
                  </a:lnTo>
                  <a:lnTo>
                    <a:pt x="21271" y="496842"/>
                  </a:lnTo>
                  <a:lnTo>
                    <a:pt x="24958" y="473733"/>
                  </a:lnTo>
                  <a:lnTo>
                    <a:pt x="26928" y="458681"/>
                  </a:lnTo>
                  <a:lnTo>
                    <a:pt x="29653" y="440885"/>
                  </a:lnTo>
                  <a:lnTo>
                    <a:pt x="32881" y="421260"/>
                  </a:lnTo>
                  <a:lnTo>
                    <a:pt x="36444" y="400416"/>
                  </a:lnTo>
                  <a:lnTo>
                    <a:pt x="39525" y="379464"/>
                  </a:lnTo>
                  <a:lnTo>
                    <a:pt x="42284" y="358440"/>
                  </a:lnTo>
                  <a:lnTo>
                    <a:pt x="44829" y="337369"/>
                  </a:lnTo>
                  <a:lnTo>
                    <a:pt x="47232" y="316972"/>
                  </a:lnTo>
                  <a:lnTo>
                    <a:pt x="49539" y="297024"/>
                  </a:lnTo>
                  <a:lnTo>
                    <a:pt x="51783" y="277375"/>
                  </a:lnTo>
                  <a:lnTo>
                    <a:pt x="53984" y="257220"/>
                  </a:lnTo>
                  <a:lnTo>
                    <a:pt x="56157" y="236728"/>
                  </a:lnTo>
                  <a:lnTo>
                    <a:pt x="58312" y="216011"/>
                  </a:lnTo>
                  <a:lnTo>
                    <a:pt x="59747" y="195850"/>
                  </a:lnTo>
                  <a:lnTo>
                    <a:pt x="60705" y="176059"/>
                  </a:lnTo>
                  <a:lnTo>
                    <a:pt x="61343" y="156515"/>
                  </a:lnTo>
                  <a:lnTo>
                    <a:pt x="61769" y="138547"/>
                  </a:lnTo>
                  <a:lnTo>
                    <a:pt x="62053" y="121629"/>
                  </a:lnTo>
                  <a:lnTo>
                    <a:pt x="62368" y="91778"/>
                  </a:lnTo>
                  <a:lnTo>
                    <a:pt x="62545" y="60517"/>
                  </a:lnTo>
                  <a:lnTo>
                    <a:pt x="61892" y="42396"/>
                  </a:lnTo>
                  <a:lnTo>
                    <a:pt x="56530" y="29109"/>
                  </a:lnTo>
                  <a:lnTo>
                    <a:pt x="56293" y="34045"/>
                  </a:lnTo>
                  <a:lnTo>
                    <a:pt x="59647" y="41373"/>
                  </a:lnTo>
                  <a:lnTo>
                    <a:pt x="74469" y="44819"/>
                  </a:lnTo>
                  <a:lnTo>
                    <a:pt x="99636" y="44940"/>
                  </a:lnTo>
                  <a:lnTo>
                    <a:pt x="116225" y="42997"/>
                  </a:lnTo>
                  <a:lnTo>
                    <a:pt x="134340" y="40290"/>
                  </a:lnTo>
                  <a:lnTo>
                    <a:pt x="155590" y="36369"/>
                  </a:lnTo>
                  <a:lnTo>
                    <a:pt x="178927" y="31639"/>
                  </a:lnTo>
                  <a:lnTo>
                    <a:pt x="203658" y="26368"/>
                  </a:lnTo>
                  <a:lnTo>
                    <a:pt x="225085" y="21443"/>
                  </a:lnTo>
                  <a:lnTo>
                    <a:pt x="244307" y="16749"/>
                  </a:lnTo>
                  <a:lnTo>
                    <a:pt x="262062" y="12208"/>
                  </a:lnTo>
                  <a:lnTo>
                    <a:pt x="289314" y="7163"/>
                  </a:lnTo>
                  <a:lnTo>
                    <a:pt x="314880" y="2441"/>
                  </a:lnTo>
                  <a:lnTo>
                    <a:pt x="322903" y="0"/>
                  </a:lnTo>
                  <a:lnTo>
                    <a:pt x="325041" y="337"/>
                  </a:lnTo>
                  <a:lnTo>
                    <a:pt x="326467" y="1267"/>
                  </a:lnTo>
                  <a:lnTo>
                    <a:pt x="326712" y="1887"/>
                  </a:lnTo>
                  <a:lnTo>
                    <a:pt x="326170" y="2300"/>
                  </a:lnTo>
                  <a:lnTo>
                    <a:pt x="325103" y="2576"/>
                  </a:lnTo>
                  <a:lnTo>
                    <a:pt x="324392" y="3465"/>
                  </a:lnTo>
                  <a:lnTo>
                    <a:pt x="322970" y="94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5232"/>
            <p:cNvSpPr/>
            <p:nvPr>
              <p:custDataLst>
                <p:tags r:id="rId160"/>
              </p:custDataLst>
            </p:nvPr>
          </p:nvSpPr>
          <p:spPr>
            <a:xfrm>
              <a:off x="5182483" y="1234592"/>
              <a:ext cx="107068" cy="136897"/>
            </a:xfrm>
            <a:custGeom>
              <a:avLst/>
              <a:gdLst/>
              <a:ahLst/>
              <a:cxnLst/>
              <a:rect l="0" t="0" r="0" b="0"/>
              <a:pathLst>
                <a:path w="107068" h="136897">
                  <a:moveTo>
                    <a:pt x="5467" y="3658"/>
                  </a:moveTo>
                  <a:lnTo>
                    <a:pt x="5467" y="3658"/>
                  </a:lnTo>
                  <a:lnTo>
                    <a:pt x="2096" y="287"/>
                  </a:lnTo>
                  <a:lnTo>
                    <a:pt x="1103" y="0"/>
                  </a:lnTo>
                  <a:lnTo>
                    <a:pt x="441" y="513"/>
                  </a:lnTo>
                  <a:lnTo>
                    <a:pt x="0" y="1562"/>
                  </a:lnTo>
                  <a:lnTo>
                    <a:pt x="2950" y="15500"/>
                  </a:lnTo>
                  <a:lnTo>
                    <a:pt x="1272" y="40406"/>
                  </a:lnTo>
                  <a:lnTo>
                    <a:pt x="3205" y="70128"/>
                  </a:lnTo>
                  <a:lnTo>
                    <a:pt x="642" y="99866"/>
                  </a:lnTo>
                  <a:lnTo>
                    <a:pt x="274" y="122005"/>
                  </a:lnTo>
                  <a:lnTo>
                    <a:pt x="3615" y="135698"/>
                  </a:lnTo>
                  <a:lnTo>
                    <a:pt x="4232" y="136841"/>
                  </a:lnTo>
                  <a:lnTo>
                    <a:pt x="4644" y="136896"/>
                  </a:lnTo>
                  <a:lnTo>
                    <a:pt x="21054" y="112508"/>
                  </a:lnTo>
                  <a:lnTo>
                    <a:pt x="44138" y="81290"/>
                  </a:lnTo>
                  <a:lnTo>
                    <a:pt x="67669" y="61222"/>
                  </a:lnTo>
                  <a:lnTo>
                    <a:pt x="79684" y="55349"/>
                  </a:lnTo>
                  <a:lnTo>
                    <a:pt x="79640" y="55757"/>
                  </a:lnTo>
                  <a:lnTo>
                    <a:pt x="77709" y="58093"/>
                  </a:lnTo>
                  <a:lnTo>
                    <a:pt x="49431" y="80914"/>
                  </a:lnTo>
                  <a:lnTo>
                    <a:pt x="36995" y="94360"/>
                  </a:lnTo>
                  <a:lnTo>
                    <a:pt x="33590" y="103002"/>
                  </a:lnTo>
                  <a:lnTo>
                    <a:pt x="34094" y="107282"/>
                  </a:lnTo>
                  <a:lnTo>
                    <a:pt x="38416" y="115800"/>
                  </a:lnTo>
                  <a:lnTo>
                    <a:pt x="42955" y="118636"/>
                  </a:lnTo>
                  <a:lnTo>
                    <a:pt x="62828" y="122627"/>
                  </a:lnTo>
                  <a:lnTo>
                    <a:pt x="91064" y="123976"/>
                  </a:lnTo>
                  <a:lnTo>
                    <a:pt x="107067" y="124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5233"/>
            <p:cNvSpPr/>
            <p:nvPr>
              <p:custDataLst>
                <p:tags r:id="rId161"/>
              </p:custDataLst>
            </p:nvPr>
          </p:nvSpPr>
          <p:spPr>
            <a:xfrm>
              <a:off x="5111750" y="1447800"/>
              <a:ext cx="177801" cy="12701"/>
            </a:xfrm>
            <a:custGeom>
              <a:avLst/>
              <a:gdLst/>
              <a:ahLst/>
              <a:cxnLst/>
              <a:rect l="0" t="0" r="0" b="0"/>
              <a:pathLst>
                <a:path w="177801" h="12701">
                  <a:moveTo>
                    <a:pt x="0" y="12700"/>
                  </a:moveTo>
                  <a:lnTo>
                    <a:pt x="0" y="12700"/>
                  </a:lnTo>
                  <a:lnTo>
                    <a:pt x="24486" y="12700"/>
                  </a:lnTo>
                  <a:lnTo>
                    <a:pt x="56173" y="12700"/>
                  </a:lnTo>
                  <a:lnTo>
                    <a:pt x="83527" y="11994"/>
                  </a:lnTo>
                  <a:lnTo>
                    <a:pt x="114499" y="9329"/>
                  </a:lnTo>
                  <a:lnTo>
                    <a:pt x="139553" y="7674"/>
                  </a:lnTo>
                  <a:lnTo>
                    <a:pt x="163880" y="4861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5234"/>
            <p:cNvSpPr/>
            <p:nvPr>
              <p:custDataLst>
                <p:tags r:id="rId162"/>
              </p:custDataLst>
            </p:nvPr>
          </p:nvSpPr>
          <p:spPr>
            <a:xfrm>
              <a:off x="5158942" y="1539690"/>
              <a:ext cx="136959" cy="103108"/>
            </a:xfrm>
            <a:custGeom>
              <a:avLst/>
              <a:gdLst/>
              <a:ahLst/>
              <a:cxnLst/>
              <a:rect l="0" t="0" r="0" b="0"/>
              <a:pathLst>
                <a:path w="136959" h="103108">
                  <a:moveTo>
                    <a:pt x="3608" y="9710"/>
                  </a:moveTo>
                  <a:lnTo>
                    <a:pt x="3608" y="9710"/>
                  </a:lnTo>
                  <a:lnTo>
                    <a:pt x="9076" y="4243"/>
                  </a:lnTo>
                  <a:lnTo>
                    <a:pt x="9370" y="4654"/>
                  </a:lnTo>
                  <a:lnTo>
                    <a:pt x="9880" y="19018"/>
                  </a:lnTo>
                  <a:lnTo>
                    <a:pt x="6564" y="42728"/>
                  </a:lnTo>
                  <a:lnTo>
                    <a:pt x="4484" y="68725"/>
                  </a:lnTo>
                  <a:lnTo>
                    <a:pt x="3075" y="91949"/>
                  </a:lnTo>
                  <a:lnTo>
                    <a:pt x="0" y="100791"/>
                  </a:lnTo>
                  <a:lnTo>
                    <a:pt x="498" y="102181"/>
                  </a:lnTo>
                  <a:lnTo>
                    <a:pt x="1534" y="103107"/>
                  </a:lnTo>
                  <a:lnTo>
                    <a:pt x="2226" y="103019"/>
                  </a:lnTo>
                  <a:lnTo>
                    <a:pt x="2686" y="102255"/>
                  </a:lnTo>
                  <a:lnTo>
                    <a:pt x="10296" y="71034"/>
                  </a:lnTo>
                  <a:lnTo>
                    <a:pt x="21269" y="45676"/>
                  </a:lnTo>
                  <a:lnTo>
                    <a:pt x="33960" y="17598"/>
                  </a:lnTo>
                  <a:lnTo>
                    <a:pt x="48114" y="3737"/>
                  </a:lnTo>
                  <a:lnTo>
                    <a:pt x="54668" y="0"/>
                  </a:lnTo>
                  <a:lnTo>
                    <a:pt x="57404" y="414"/>
                  </a:lnTo>
                  <a:lnTo>
                    <a:pt x="59932" y="2102"/>
                  </a:lnTo>
                  <a:lnTo>
                    <a:pt x="62324" y="4638"/>
                  </a:lnTo>
                  <a:lnTo>
                    <a:pt x="64982" y="14982"/>
                  </a:lnTo>
                  <a:lnTo>
                    <a:pt x="65457" y="28281"/>
                  </a:lnTo>
                  <a:lnTo>
                    <a:pt x="61516" y="57076"/>
                  </a:lnTo>
                  <a:lnTo>
                    <a:pt x="60982" y="67332"/>
                  </a:lnTo>
                  <a:lnTo>
                    <a:pt x="61613" y="67880"/>
                  </a:lnTo>
                  <a:lnTo>
                    <a:pt x="82447" y="41770"/>
                  </a:lnTo>
                  <a:lnTo>
                    <a:pt x="106853" y="21766"/>
                  </a:lnTo>
                  <a:lnTo>
                    <a:pt x="110538" y="19864"/>
                  </a:lnTo>
                  <a:lnTo>
                    <a:pt x="112994" y="21418"/>
                  </a:lnTo>
                  <a:lnTo>
                    <a:pt x="120632" y="51747"/>
                  </a:lnTo>
                  <a:lnTo>
                    <a:pt x="124953" y="73308"/>
                  </a:lnTo>
                  <a:lnTo>
                    <a:pt x="136958" y="85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5235"/>
            <p:cNvSpPr/>
            <p:nvPr>
              <p:custDataLst>
                <p:tags r:id="rId163"/>
              </p:custDataLst>
            </p:nvPr>
          </p:nvSpPr>
          <p:spPr>
            <a:xfrm>
              <a:off x="4768850" y="13970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20722" y="14024"/>
                  </a:lnTo>
                  <a:lnTo>
                    <a:pt x="33199" y="11877"/>
                  </a:lnTo>
                  <a:lnTo>
                    <a:pt x="60442" y="276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5236"/>
            <p:cNvSpPr/>
            <p:nvPr>
              <p:custDataLst>
                <p:tags r:id="rId164"/>
              </p:custDataLst>
            </p:nvPr>
          </p:nvSpPr>
          <p:spPr>
            <a:xfrm>
              <a:off x="4484829" y="1342255"/>
              <a:ext cx="178650" cy="186709"/>
            </a:xfrm>
            <a:custGeom>
              <a:avLst/>
              <a:gdLst/>
              <a:ahLst/>
              <a:cxnLst/>
              <a:rect l="0" t="0" r="0" b="0"/>
              <a:pathLst>
                <a:path w="178650" h="186709">
                  <a:moveTo>
                    <a:pt x="23671" y="29345"/>
                  </a:moveTo>
                  <a:lnTo>
                    <a:pt x="23671" y="29345"/>
                  </a:lnTo>
                  <a:lnTo>
                    <a:pt x="12115" y="145"/>
                  </a:lnTo>
                  <a:lnTo>
                    <a:pt x="11734" y="0"/>
                  </a:lnTo>
                  <a:lnTo>
                    <a:pt x="11479" y="610"/>
                  </a:lnTo>
                  <a:lnTo>
                    <a:pt x="7701" y="30254"/>
                  </a:lnTo>
                  <a:lnTo>
                    <a:pt x="4108" y="60793"/>
                  </a:lnTo>
                  <a:lnTo>
                    <a:pt x="2163" y="77827"/>
                  </a:lnTo>
                  <a:lnTo>
                    <a:pt x="865" y="94828"/>
                  </a:lnTo>
                  <a:lnTo>
                    <a:pt x="0" y="111805"/>
                  </a:lnTo>
                  <a:lnTo>
                    <a:pt x="451" y="142900"/>
                  </a:lnTo>
                  <a:lnTo>
                    <a:pt x="5354" y="166127"/>
                  </a:lnTo>
                  <a:lnTo>
                    <a:pt x="14119" y="180213"/>
                  </a:lnTo>
                  <a:lnTo>
                    <a:pt x="19420" y="184957"/>
                  </a:lnTo>
                  <a:lnTo>
                    <a:pt x="24365" y="186708"/>
                  </a:lnTo>
                  <a:lnTo>
                    <a:pt x="29072" y="186465"/>
                  </a:lnTo>
                  <a:lnTo>
                    <a:pt x="33622" y="184892"/>
                  </a:lnTo>
                  <a:lnTo>
                    <a:pt x="53509" y="169193"/>
                  </a:lnTo>
                  <a:lnTo>
                    <a:pt x="67271" y="147003"/>
                  </a:lnTo>
                  <a:lnTo>
                    <a:pt x="79738" y="119032"/>
                  </a:lnTo>
                  <a:lnTo>
                    <a:pt x="89982" y="90137"/>
                  </a:lnTo>
                  <a:lnTo>
                    <a:pt x="100312" y="62958"/>
                  </a:lnTo>
                  <a:lnTo>
                    <a:pt x="104470" y="52710"/>
                  </a:lnTo>
                  <a:lnTo>
                    <a:pt x="100964" y="75330"/>
                  </a:lnTo>
                  <a:lnTo>
                    <a:pt x="102076" y="106000"/>
                  </a:lnTo>
                  <a:lnTo>
                    <a:pt x="108756" y="135548"/>
                  </a:lnTo>
                  <a:lnTo>
                    <a:pt x="116520" y="151335"/>
                  </a:lnTo>
                  <a:lnTo>
                    <a:pt x="127026" y="160704"/>
                  </a:lnTo>
                  <a:lnTo>
                    <a:pt x="132791" y="162073"/>
                  </a:lnTo>
                  <a:lnTo>
                    <a:pt x="144841" y="159832"/>
                  </a:lnTo>
                  <a:lnTo>
                    <a:pt x="166896" y="140523"/>
                  </a:lnTo>
                  <a:lnTo>
                    <a:pt x="175521" y="116622"/>
                  </a:lnTo>
                  <a:lnTo>
                    <a:pt x="178649" y="88596"/>
                  </a:lnTo>
                  <a:lnTo>
                    <a:pt x="177687" y="62029"/>
                  </a:lnTo>
                  <a:lnTo>
                    <a:pt x="171145" y="39873"/>
                  </a:lnTo>
                  <a:lnTo>
                    <a:pt x="161887" y="22735"/>
                  </a:lnTo>
                  <a:lnTo>
                    <a:pt x="149447" y="9826"/>
                  </a:lnTo>
                  <a:lnTo>
                    <a:pt x="137971" y="39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SMARTInkShape-Group1066"/>
          <p:cNvGrpSpPr/>
          <p:nvPr/>
        </p:nvGrpSpPr>
        <p:grpSpPr>
          <a:xfrm>
            <a:off x="5473700" y="2798129"/>
            <a:ext cx="392463" cy="167612"/>
            <a:chOff x="5473700" y="2798129"/>
            <a:chExt cx="392463" cy="167612"/>
          </a:xfrm>
        </p:grpSpPr>
        <p:sp>
          <p:nvSpPr>
            <p:cNvPr id="124" name="SMARTInkShape-5237"/>
            <p:cNvSpPr/>
            <p:nvPr>
              <p:custDataLst>
                <p:tags r:id="rId155"/>
              </p:custDataLst>
            </p:nvPr>
          </p:nvSpPr>
          <p:spPr>
            <a:xfrm>
              <a:off x="5476679" y="2806700"/>
              <a:ext cx="66872" cy="6351"/>
            </a:xfrm>
            <a:custGeom>
              <a:avLst/>
              <a:gdLst/>
              <a:ahLst/>
              <a:cxnLst/>
              <a:rect l="0" t="0" r="0" b="0"/>
              <a:pathLst>
                <a:path w="6687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28997" y="1986"/>
                  </a:lnTo>
                  <a:lnTo>
                    <a:pt x="59183" y="262"/>
                  </a:lnTo>
                  <a:lnTo>
                    <a:pt x="668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5238"/>
            <p:cNvSpPr/>
            <p:nvPr>
              <p:custDataLst>
                <p:tags r:id="rId156"/>
              </p:custDataLst>
            </p:nvPr>
          </p:nvSpPr>
          <p:spPr>
            <a:xfrm>
              <a:off x="5473700" y="28575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27630" y="5792"/>
                  </a:lnTo>
                  <a:lnTo>
                    <a:pt x="53342" y="17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239"/>
            <p:cNvSpPr/>
            <p:nvPr>
              <p:custDataLst>
                <p:tags r:id="rId157"/>
              </p:custDataLst>
            </p:nvPr>
          </p:nvSpPr>
          <p:spPr>
            <a:xfrm>
              <a:off x="5713471" y="2798129"/>
              <a:ext cx="152692" cy="167612"/>
            </a:xfrm>
            <a:custGeom>
              <a:avLst/>
              <a:gdLst/>
              <a:ahLst/>
              <a:cxnLst/>
              <a:rect l="0" t="0" r="0" b="0"/>
              <a:pathLst>
                <a:path w="152692" h="167612">
                  <a:moveTo>
                    <a:pt x="58679" y="8571"/>
                  </a:moveTo>
                  <a:lnTo>
                    <a:pt x="58679" y="8571"/>
                  </a:lnTo>
                  <a:lnTo>
                    <a:pt x="55308" y="5200"/>
                  </a:lnTo>
                  <a:lnTo>
                    <a:pt x="53610" y="6324"/>
                  </a:lnTo>
                  <a:lnTo>
                    <a:pt x="38288" y="28980"/>
                  </a:lnTo>
                  <a:lnTo>
                    <a:pt x="22805" y="50803"/>
                  </a:lnTo>
                  <a:lnTo>
                    <a:pt x="8869" y="76965"/>
                  </a:lnTo>
                  <a:lnTo>
                    <a:pt x="1263" y="105055"/>
                  </a:lnTo>
                  <a:lnTo>
                    <a:pt x="0" y="131886"/>
                  </a:lnTo>
                  <a:lnTo>
                    <a:pt x="6494" y="153218"/>
                  </a:lnTo>
                  <a:lnTo>
                    <a:pt x="13306" y="160036"/>
                  </a:lnTo>
                  <a:lnTo>
                    <a:pt x="32163" y="167611"/>
                  </a:lnTo>
                  <a:lnTo>
                    <a:pt x="58418" y="163452"/>
                  </a:lnTo>
                  <a:lnTo>
                    <a:pt x="88197" y="150079"/>
                  </a:lnTo>
                  <a:lnTo>
                    <a:pt x="117894" y="127673"/>
                  </a:lnTo>
                  <a:lnTo>
                    <a:pt x="140030" y="97488"/>
                  </a:lnTo>
                  <a:lnTo>
                    <a:pt x="148896" y="80549"/>
                  </a:lnTo>
                  <a:lnTo>
                    <a:pt x="152691" y="64318"/>
                  </a:lnTo>
                  <a:lnTo>
                    <a:pt x="151262" y="33112"/>
                  </a:lnTo>
                  <a:lnTo>
                    <a:pt x="145095" y="21404"/>
                  </a:lnTo>
                  <a:lnTo>
                    <a:pt x="125073" y="4632"/>
                  </a:lnTo>
                  <a:lnTo>
                    <a:pt x="99711" y="0"/>
                  </a:lnTo>
                  <a:lnTo>
                    <a:pt x="75505" y="3351"/>
                  </a:lnTo>
                  <a:lnTo>
                    <a:pt x="45979" y="21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SMARTInkShape-Group1067"/>
          <p:cNvGrpSpPr/>
          <p:nvPr/>
        </p:nvGrpSpPr>
        <p:grpSpPr>
          <a:xfrm>
            <a:off x="4696253" y="3282227"/>
            <a:ext cx="598938" cy="330924"/>
            <a:chOff x="4696253" y="3282227"/>
            <a:chExt cx="598938" cy="330924"/>
          </a:xfrm>
        </p:grpSpPr>
        <p:sp>
          <p:nvSpPr>
            <p:cNvPr id="128" name="SMARTInkShape-5240"/>
            <p:cNvSpPr/>
            <p:nvPr>
              <p:custDataLst>
                <p:tags r:id="rId147"/>
              </p:custDataLst>
            </p:nvPr>
          </p:nvSpPr>
          <p:spPr>
            <a:xfrm>
              <a:off x="5249505" y="3322194"/>
              <a:ext cx="45686" cy="266083"/>
            </a:xfrm>
            <a:custGeom>
              <a:avLst/>
              <a:gdLst/>
              <a:ahLst/>
              <a:cxnLst/>
              <a:rect l="0" t="0" r="0" b="0"/>
              <a:pathLst>
                <a:path w="45686" h="266083">
                  <a:moveTo>
                    <a:pt x="1945" y="11556"/>
                  </a:moveTo>
                  <a:lnTo>
                    <a:pt x="1945" y="11556"/>
                  </a:lnTo>
                  <a:lnTo>
                    <a:pt x="1945" y="8185"/>
                  </a:lnTo>
                  <a:lnTo>
                    <a:pt x="3827" y="4649"/>
                  </a:lnTo>
                  <a:lnTo>
                    <a:pt x="5316" y="2718"/>
                  </a:lnTo>
                  <a:lnTo>
                    <a:pt x="8852" y="572"/>
                  </a:lnTo>
                  <a:lnTo>
                    <a:pt x="10783" y="0"/>
                  </a:lnTo>
                  <a:lnTo>
                    <a:pt x="12776" y="325"/>
                  </a:lnTo>
                  <a:lnTo>
                    <a:pt x="16872" y="2566"/>
                  </a:lnTo>
                  <a:lnTo>
                    <a:pt x="26516" y="14536"/>
                  </a:lnTo>
                  <a:lnTo>
                    <a:pt x="38309" y="38231"/>
                  </a:lnTo>
                  <a:lnTo>
                    <a:pt x="42801" y="63158"/>
                  </a:lnTo>
                  <a:lnTo>
                    <a:pt x="44798" y="93051"/>
                  </a:lnTo>
                  <a:lnTo>
                    <a:pt x="45331" y="108925"/>
                  </a:lnTo>
                  <a:lnTo>
                    <a:pt x="45685" y="125152"/>
                  </a:lnTo>
                  <a:lnTo>
                    <a:pt x="42317" y="156352"/>
                  </a:lnTo>
                  <a:lnTo>
                    <a:pt x="35410" y="185976"/>
                  </a:lnTo>
                  <a:lnTo>
                    <a:pt x="25285" y="213254"/>
                  </a:lnTo>
                  <a:lnTo>
                    <a:pt x="15611" y="235725"/>
                  </a:lnTo>
                  <a:lnTo>
                    <a:pt x="86" y="265286"/>
                  </a:lnTo>
                  <a:lnTo>
                    <a:pt x="0" y="266082"/>
                  </a:lnTo>
                  <a:lnTo>
                    <a:pt x="1945" y="265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5241"/>
            <p:cNvSpPr/>
            <p:nvPr>
              <p:custDataLst>
                <p:tags r:id="rId148"/>
              </p:custDataLst>
            </p:nvPr>
          </p:nvSpPr>
          <p:spPr>
            <a:xfrm>
              <a:off x="5035550" y="3460750"/>
              <a:ext cx="133351" cy="19051"/>
            </a:xfrm>
            <a:custGeom>
              <a:avLst/>
              <a:gdLst/>
              <a:ahLst/>
              <a:cxnLst/>
              <a:rect l="0" t="0" r="0" b="0"/>
              <a:pathLst>
                <a:path w="133351" h="19051">
                  <a:moveTo>
                    <a:pt x="0" y="19050"/>
                  </a:moveTo>
                  <a:lnTo>
                    <a:pt x="0" y="19050"/>
                  </a:lnTo>
                  <a:lnTo>
                    <a:pt x="10139" y="18344"/>
                  </a:lnTo>
                  <a:lnTo>
                    <a:pt x="39967" y="10212"/>
                  </a:lnTo>
                  <a:lnTo>
                    <a:pt x="60802" y="6185"/>
                  </a:lnTo>
                  <a:lnTo>
                    <a:pt x="82762" y="2749"/>
                  </a:lnTo>
                  <a:lnTo>
                    <a:pt x="109581" y="814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5242"/>
            <p:cNvSpPr/>
            <p:nvPr>
              <p:custDataLst>
                <p:tags r:id="rId149"/>
              </p:custDataLst>
            </p:nvPr>
          </p:nvSpPr>
          <p:spPr>
            <a:xfrm>
              <a:off x="5080588" y="3520931"/>
              <a:ext cx="69263" cy="92220"/>
            </a:xfrm>
            <a:custGeom>
              <a:avLst/>
              <a:gdLst/>
              <a:ahLst/>
              <a:cxnLst/>
              <a:rect l="0" t="0" r="0" b="0"/>
              <a:pathLst>
                <a:path w="69263" h="92220">
                  <a:moveTo>
                    <a:pt x="5762" y="3319"/>
                  </a:moveTo>
                  <a:lnTo>
                    <a:pt x="5762" y="3319"/>
                  </a:lnTo>
                  <a:lnTo>
                    <a:pt x="2391" y="3319"/>
                  </a:lnTo>
                  <a:lnTo>
                    <a:pt x="1398" y="4730"/>
                  </a:lnTo>
                  <a:lnTo>
                    <a:pt x="0" y="14164"/>
                  </a:lnTo>
                  <a:lnTo>
                    <a:pt x="292" y="29345"/>
                  </a:lnTo>
                  <a:lnTo>
                    <a:pt x="2861" y="38640"/>
                  </a:lnTo>
                  <a:lnTo>
                    <a:pt x="8235" y="45593"/>
                  </a:lnTo>
                  <a:lnTo>
                    <a:pt x="15328" y="50329"/>
                  </a:lnTo>
                  <a:lnTo>
                    <a:pt x="23184" y="52435"/>
                  </a:lnTo>
                  <a:lnTo>
                    <a:pt x="27254" y="50880"/>
                  </a:lnTo>
                  <a:lnTo>
                    <a:pt x="35540" y="43507"/>
                  </a:lnTo>
                  <a:lnTo>
                    <a:pt x="54700" y="12313"/>
                  </a:lnTo>
                  <a:lnTo>
                    <a:pt x="58556" y="3788"/>
                  </a:lnTo>
                  <a:lnTo>
                    <a:pt x="58597" y="1515"/>
                  </a:lnTo>
                  <a:lnTo>
                    <a:pt x="57919" y="0"/>
                  </a:lnTo>
                  <a:lnTo>
                    <a:pt x="56761" y="1106"/>
                  </a:lnTo>
                  <a:lnTo>
                    <a:pt x="53593" y="7980"/>
                  </a:lnTo>
                  <a:lnTo>
                    <a:pt x="51586" y="39073"/>
                  </a:lnTo>
                  <a:lnTo>
                    <a:pt x="57252" y="69361"/>
                  </a:lnTo>
                  <a:lnTo>
                    <a:pt x="63117" y="82859"/>
                  </a:lnTo>
                  <a:lnTo>
                    <a:pt x="69262" y="922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5243"/>
            <p:cNvSpPr/>
            <p:nvPr>
              <p:custDataLst>
                <p:tags r:id="rId150"/>
              </p:custDataLst>
            </p:nvPr>
          </p:nvSpPr>
          <p:spPr>
            <a:xfrm>
              <a:off x="5044879" y="3335854"/>
              <a:ext cx="181172" cy="23297"/>
            </a:xfrm>
            <a:custGeom>
              <a:avLst/>
              <a:gdLst/>
              <a:ahLst/>
              <a:cxnLst/>
              <a:rect l="0" t="0" r="0" b="0"/>
              <a:pathLst>
                <a:path w="181172" h="23297">
                  <a:moveTo>
                    <a:pt x="3371" y="23296"/>
                  </a:moveTo>
                  <a:lnTo>
                    <a:pt x="3371" y="23296"/>
                  </a:lnTo>
                  <a:lnTo>
                    <a:pt x="0" y="23296"/>
                  </a:lnTo>
                  <a:lnTo>
                    <a:pt x="418" y="22591"/>
                  </a:lnTo>
                  <a:lnTo>
                    <a:pt x="4646" y="19925"/>
                  </a:lnTo>
                  <a:lnTo>
                    <a:pt x="28443" y="14457"/>
                  </a:lnTo>
                  <a:lnTo>
                    <a:pt x="54260" y="8549"/>
                  </a:lnTo>
                  <a:lnTo>
                    <a:pt x="83844" y="2631"/>
                  </a:lnTo>
                  <a:lnTo>
                    <a:pt x="113456" y="0"/>
                  </a:lnTo>
                  <a:lnTo>
                    <a:pt x="141197" y="713"/>
                  </a:lnTo>
                  <a:lnTo>
                    <a:pt x="181171" y="42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5244"/>
            <p:cNvSpPr/>
            <p:nvPr>
              <p:custDataLst>
                <p:tags r:id="rId151"/>
              </p:custDataLst>
            </p:nvPr>
          </p:nvSpPr>
          <p:spPr>
            <a:xfrm>
              <a:off x="5106746" y="3346450"/>
              <a:ext cx="11355" cy="95251"/>
            </a:xfrm>
            <a:custGeom>
              <a:avLst/>
              <a:gdLst/>
              <a:ahLst/>
              <a:cxnLst/>
              <a:rect l="0" t="0" r="0" b="0"/>
              <a:pathLst>
                <a:path w="11355" h="95251">
                  <a:moveTo>
                    <a:pt x="11354" y="0"/>
                  </a:moveTo>
                  <a:lnTo>
                    <a:pt x="11354" y="0"/>
                  </a:lnTo>
                  <a:lnTo>
                    <a:pt x="7983" y="3371"/>
                  </a:lnTo>
                  <a:lnTo>
                    <a:pt x="4887" y="30404"/>
                  </a:lnTo>
                  <a:lnTo>
                    <a:pt x="94" y="61771"/>
                  </a:lnTo>
                  <a:lnTo>
                    <a:pt x="0" y="74726"/>
                  </a:lnTo>
                  <a:lnTo>
                    <a:pt x="500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5245"/>
            <p:cNvSpPr/>
            <p:nvPr>
              <p:custDataLst>
                <p:tags r:id="rId152"/>
              </p:custDataLst>
            </p:nvPr>
          </p:nvSpPr>
          <p:spPr>
            <a:xfrm>
              <a:off x="4937661" y="3282227"/>
              <a:ext cx="66140" cy="299174"/>
            </a:xfrm>
            <a:custGeom>
              <a:avLst/>
              <a:gdLst/>
              <a:ahLst/>
              <a:cxnLst/>
              <a:rect l="0" t="0" r="0" b="0"/>
              <a:pathLst>
                <a:path w="66140" h="299174">
                  <a:moveTo>
                    <a:pt x="66139" y="19773"/>
                  </a:moveTo>
                  <a:lnTo>
                    <a:pt x="66139" y="19773"/>
                  </a:lnTo>
                  <a:lnTo>
                    <a:pt x="66139" y="9660"/>
                  </a:lnTo>
                  <a:lnTo>
                    <a:pt x="64728" y="5975"/>
                  </a:lnTo>
                  <a:lnTo>
                    <a:pt x="59398" y="0"/>
                  </a:lnTo>
                  <a:lnTo>
                    <a:pt x="55295" y="241"/>
                  </a:lnTo>
                  <a:lnTo>
                    <a:pt x="45091" y="6153"/>
                  </a:lnTo>
                  <a:lnTo>
                    <a:pt x="33501" y="27125"/>
                  </a:lnTo>
                  <a:lnTo>
                    <a:pt x="27447" y="41608"/>
                  </a:lnTo>
                  <a:lnTo>
                    <a:pt x="21294" y="59729"/>
                  </a:lnTo>
                  <a:lnTo>
                    <a:pt x="15075" y="80277"/>
                  </a:lnTo>
                  <a:lnTo>
                    <a:pt x="8813" y="102442"/>
                  </a:lnTo>
                  <a:lnTo>
                    <a:pt x="4638" y="124275"/>
                  </a:lnTo>
                  <a:lnTo>
                    <a:pt x="1855" y="145885"/>
                  </a:lnTo>
                  <a:lnTo>
                    <a:pt x="0" y="167348"/>
                  </a:lnTo>
                  <a:lnTo>
                    <a:pt x="174" y="185890"/>
                  </a:lnTo>
                  <a:lnTo>
                    <a:pt x="1701" y="202484"/>
                  </a:lnTo>
                  <a:lnTo>
                    <a:pt x="7161" y="230800"/>
                  </a:lnTo>
                  <a:lnTo>
                    <a:pt x="18168" y="261902"/>
                  </a:lnTo>
                  <a:lnTo>
                    <a:pt x="26239" y="277669"/>
                  </a:lnTo>
                  <a:lnTo>
                    <a:pt x="38292" y="287969"/>
                  </a:lnTo>
                  <a:lnTo>
                    <a:pt x="59789" y="299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5246"/>
            <p:cNvSpPr/>
            <p:nvPr>
              <p:custDataLst>
                <p:tags r:id="rId153"/>
              </p:custDataLst>
            </p:nvPr>
          </p:nvSpPr>
          <p:spPr>
            <a:xfrm>
              <a:off x="4734350" y="3348215"/>
              <a:ext cx="123401" cy="188736"/>
            </a:xfrm>
            <a:custGeom>
              <a:avLst/>
              <a:gdLst/>
              <a:ahLst/>
              <a:cxnLst/>
              <a:rect l="0" t="0" r="0" b="0"/>
              <a:pathLst>
                <a:path w="123401" h="188736">
                  <a:moveTo>
                    <a:pt x="2750" y="10935"/>
                  </a:moveTo>
                  <a:lnTo>
                    <a:pt x="2750" y="10935"/>
                  </a:lnTo>
                  <a:lnTo>
                    <a:pt x="6121" y="4193"/>
                  </a:lnTo>
                  <a:lnTo>
                    <a:pt x="6409" y="2207"/>
                  </a:lnTo>
                  <a:lnTo>
                    <a:pt x="5895" y="883"/>
                  </a:lnTo>
                  <a:lnTo>
                    <a:pt x="4846" y="0"/>
                  </a:lnTo>
                  <a:lnTo>
                    <a:pt x="0" y="18984"/>
                  </a:lnTo>
                  <a:lnTo>
                    <a:pt x="1763" y="45557"/>
                  </a:lnTo>
                  <a:lnTo>
                    <a:pt x="9367" y="76417"/>
                  </a:lnTo>
                  <a:lnTo>
                    <a:pt x="24505" y="104243"/>
                  </a:lnTo>
                  <a:lnTo>
                    <a:pt x="42994" y="128841"/>
                  </a:lnTo>
                  <a:lnTo>
                    <a:pt x="73235" y="158759"/>
                  </a:lnTo>
                  <a:lnTo>
                    <a:pt x="100775" y="177266"/>
                  </a:lnTo>
                  <a:lnTo>
                    <a:pt x="123400" y="188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5247"/>
            <p:cNvSpPr/>
            <p:nvPr>
              <p:custDataLst>
                <p:tags r:id="rId154"/>
              </p:custDataLst>
            </p:nvPr>
          </p:nvSpPr>
          <p:spPr>
            <a:xfrm>
              <a:off x="4696253" y="3350144"/>
              <a:ext cx="147393" cy="185686"/>
            </a:xfrm>
            <a:custGeom>
              <a:avLst/>
              <a:gdLst/>
              <a:ahLst/>
              <a:cxnLst/>
              <a:rect l="0" t="0" r="0" b="0"/>
              <a:pathLst>
                <a:path w="147393" h="185686">
                  <a:moveTo>
                    <a:pt x="129747" y="40756"/>
                  </a:moveTo>
                  <a:lnTo>
                    <a:pt x="129747" y="40756"/>
                  </a:lnTo>
                  <a:lnTo>
                    <a:pt x="141680" y="15008"/>
                  </a:lnTo>
                  <a:lnTo>
                    <a:pt x="147392" y="0"/>
                  </a:lnTo>
                  <a:lnTo>
                    <a:pt x="126124" y="24500"/>
                  </a:lnTo>
                  <a:lnTo>
                    <a:pt x="103207" y="50935"/>
                  </a:lnTo>
                  <a:lnTo>
                    <a:pt x="78440" y="81498"/>
                  </a:lnTo>
                  <a:lnTo>
                    <a:pt x="54733" y="112486"/>
                  </a:lnTo>
                  <a:lnTo>
                    <a:pt x="34789" y="140369"/>
                  </a:lnTo>
                  <a:lnTo>
                    <a:pt x="11065" y="169754"/>
                  </a:lnTo>
                  <a:lnTo>
                    <a:pt x="743" y="185125"/>
                  </a:lnTo>
                  <a:lnTo>
                    <a:pt x="0" y="185685"/>
                  </a:lnTo>
                  <a:lnTo>
                    <a:pt x="2747" y="174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1068"/>
          <p:cNvGrpSpPr/>
          <p:nvPr/>
        </p:nvGrpSpPr>
        <p:grpSpPr>
          <a:xfrm>
            <a:off x="5454650" y="3371850"/>
            <a:ext cx="515976" cy="186474"/>
            <a:chOff x="5454650" y="3371850"/>
            <a:chExt cx="515976" cy="186474"/>
          </a:xfrm>
        </p:grpSpPr>
        <p:sp>
          <p:nvSpPr>
            <p:cNvPr id="137" name="SMARTInkShape-5248"/>
            <p:cNvSpPr/>
            <p:nvPr>
              <p:custDataLst>
                <p:tags r:id="rId141"/>
              </p:custDataLst>
            </p:nvPr>
          </p:nvSpPr>
          <p:spPr>
            <a:xfrm>
              <a:off x="5932927" y="3473450"/>
              <a:ext cx="37699" cy="84874"/>
            </a:xfrm>
            <a:custGeom>
              <a:avLst/>
              <a:gdLst/>
              <a:ahLst/>
              <a:cxnLst/>
              <a:rect l="0" t="0" r="0" b="0"/>
              <a:pathLst>
                <a:path w="37699" h="84874">
                  <a:moveTo>
                    <a:pt x="17023" y="12700"/>
                  </a:moveTo>
                  <a:lnTo>
                    <a:pt x="17023" y="12700"/>
                  </a:lnTo>
                  <a:lnTo>
                    <a:pt x="11248" y="19886"/>
                  </a:lnTo>
                  <a:lnTo>
                    <a:pt x="2533" y="38739"/>
                  </a:lnTo>
                  <a:lnTo>
                    <a:pt x="0" y="54142"/>
                  </a:lnTo>
                  <a:lnTo>
                    <a:pt x="2637" y="68513"/>
                  </a:lnTo>
                  <a:lnTo>
                    <a:pt x="7807" y="79839"/>
                  </a:lnTo>
                  <a:lnTo>
                    <a:pt x="12457" y="84873"/>
                  </a:lnTo>
                  <a:lnTo>
                    <a:pt x="16095" y="84099"/>
                  </a:lnTo>
                  <a:lnTo>
                    <a:pt x="25783" y="77594"/>
                  </a:lnTo>
                  <a:lnTo>
                    <a:pt x="33381" y="63884"/>
                  </a:lnTo>
                  <a:lnTo>
                    <a:pt x="37698" y="46737"/>
                  </a:lnTo>
                  <a:lnTo>
                    <a:pt x="37266" y="29709"/>
                  </a:lnTo>
                  <a:lnTo>
                    <a:pt x="30959" y="16497"/>
                  </a:lnTo>
                  <a:lnTo>
                    <a:pt x="170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5249"/>
            <p:cNvSpPr/>
            <p:nvPr>
              <p:custDataLst>
                <p:tags r:id="rId142"/>
              </p:custDataLst>
            </p:nvPr>
          </p:nvSpPr>
          <p:spPr>
            <a:xfrm>
              <a:off x="5816600" y="3378200"/>
              <a:ext cx="57151" cy="114301"/>
            </a:xfrm>
            <a:custGeom>
              <a:avLst/>
              <a:gdLst/>
              <a:ahLst/>
              <a:cxnLst/>
              <a:rect l="0" t="0" r="0" b="0"/>
              <a:pathLst>
                <a:path w="57151" h="114301">
                  <a:moveTo>
                    <a:pt x="0" y="0"/>
                  </a:moveTo>
                  <a:lnTo>
                    <a:pt x="0" y="0"/>
                  </a:lnTo>
                  <a:lnTo>
                    <a:pt x="1411" y="16620"/>
                  </a:lnTo>
                  <a:lnTo>
                    <a:pt x="10844" y="41927"/>
                  </a:lnTo>
                  <a:lnTo>
                    <a:pt x="26026" y="66907"/>
                  </a:lnTo>
                  <a:lnTo>
                    <a:pt x="44155" y="94669"/>
                  </a:lnTo>
                  <a:lnTo>
                    <a:pt x="571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5250"/>
            <p:cNvSpPr/>
            <p:nvPr>
              <p:custDataLst>
                <p:tags r:id="rId143"/>
              </p:custDataLst>
            </p:nvPr>
          </p:nvSpPr>
          <p:spPr>
            <a:xfrm>
              <a:off x="5816600" y="3371850"/>
              <a:ext cx="69851" cy="127001"/>
            </a:xfrm>
            <a:custGeom>
              <a:avLst/>
              <a:gdLst/>
              <a:ahLst/>
              <a:cxnLst/>
              <a:rect l="0" t="0" r="0" b="0"/>
              <a:pathLst>
                <a:path w="69851" h="127001">
                  <a:moveTo>
                    <a:pt x="69850" y="0"/>
                  </a:moveTo>
                  <a:lnTo>
                    <a:pt x="69850" y="0"/>
                  </a:lnTo>
                  <a:lnTo>
                    <a:pt x="69850" y="3371"/>
                  </a:lnTo>
                  <a:lnTo>
                    <a:pt x="59005" y="27451"/>
                  </a:lnTo>
                  <a:lnTo>
                    <a:pt x="42413" y="58228"/>
                  </a:lnTo>
                  <a:lnTo>
                    <a:pt x="21347" y="85848"/>
                  </a:lnTo>
                  <a:lnTo>
                    <a:pt x="4635" y="114821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5251"/>
            <p:cNvSpPr/>
            <p:nvPr>
              <p:custDataLst>
                <p:tags r:id="rId144"/>
              </p:custDataLst>
            </p:nvPr>
          </p:nvSpPr>
          <p:spPr>
            <a:xfrm>
              <a:off x="5651500" y="34226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3087" y="11995"/>
                  </a:lnTo>
                  <a:lnTo>
                    <a:pt x="52467" y="763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5252"/>
            <p:cNvSpPr/>
            <p:nvPr>
              <p:custDataLst>
                <p:tags r:id="rId145"/>
              </p:custDataLst>
            </p:nvPr>
          </p:nvSpPr>
          <p:spPr>
            <a:xfrm>
              <a:off x="5454650" y="3467100"/>
              <a:ext cx="57151" cy="3372"/>
            </a:xfrm>
            <a:custGeom>
              <a:avLst/>
              <a:gdLst/>
              <a:ahLst/>
              <a:cxnLst/>
              <a:rect l="0" t="0" r="0" b="0"/>
              <a:pathLst>
                <a:path w="57151" h="3372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36628" y="2096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5253"/>
            <p:cNvSpPr/>
            <p:nvPr>
              <p:custDataLst>
                <p:tags r:id="rId146"/>
              </p:custDataLst>
            </p:nvPr>
          </p:nvSpPr>
          <p:spPr>
            <a:xfrm>
              <a:off x="5454650" y="34226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8142" y="0"/>
                  </a:lnTo>
                  <a:lnTo>
                    <a:pt x="57352" y="188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" name="SMARTInkShape-Group1069"/>
          <p:cNvGrpSpPr/>
          <p:nvPr/>
        </p:nvGrpSpPr>
        <p:grpSpPr>
          <a:xfrm>
            <a:off x="6007100" y="2858088"/>
            <a:ext cx="127001" cy="59934"/>
            <a:chOff x="6007100" y="2858088"/>
            <a:chExt cx="127001" cy="59934"/>
          </a:xfrm>
        </p:grpSpPr>
        <p:sp>
          <p:nvSpPr>
            <p:cNvPr id="144" name="SMARTInkShape-5254"/>
            <p:cNvSpPr/>
            <p:nvPr>
              <p:custDataLst>
                <p:tags r:id="rId139"/>
              </p:custDataLst>
            </p:nvPr>
          </p:nvSpPr>
          <p:spPr>
            <a:xfrm>
              <a:off x="6026150" y="2914650"/>
              <a:ext cx="107951" cy="3372"/>
            </a:xfrm>
            <a:custGeom>
              <a:avLst/>
              <a:gdLst/>
              <a:ahLst/>
              <a:cxnLst/>
              <a:rect l="0" t="0" r="0" b="0"/>
              <a:pathLst>
                <a:path w="107951" h="3372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36628" y="2096"/>
                  </a:lnTo>
                  <a:lnTo>
                    <a:pt x="63081" y="93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5255"/>
            <p:cNvSpPr/>
            <p:nvPr>
              <p:custDataLst>
                <p:tags r:id="rId140"/>
              </p:custDataLst>
            </p:nvPr>
          </p:nvSpPr>
          <p:spPr>
            <a:xfrm>
              <a:off x="6007100" y="2858088"/>
              <a:ext cx="127001" cy="12113"/>
            </a:xfrm>
            <a:custGeom>
              <a:avLst/>
              <a:gdLst/>
              <a:ahLst/>
              <a:cxnLst/>
              <a:rect l="0" t="0" r="0" b="0"/>
              <a:pathLst>
                <a:path w="127001" h="12113">
                  <a:moveTo>
                    <a:pt x="0" y="5762"/>
                  </a:moveTo>
                  <a:lnTo>
                    <a:pt x="0" y="5762"/>
                  </a:lnTo>
                  <a:lnTo>
                    <a:pt x="26040" y="5056"/>
                  </a:lnTo>
                  <a:lnTo>
                    <a:pt x="50206" y="1398"/>
                  </a:lnTo>
                  <a:lnTo>
                    <a:pt x="77984" y="0"/>
                  </a:lnTo>
                  <a:lnTo>
                    <a:pt x="98836" y="292"/>
                  </a:lnTo>
                  <a:lnTo>
                    <a:pt x="12700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7" name="SMARTInkShape-5256"/>
          <p:cNvSpPr/>
          <p:nvPr>
            <p:custDataLst>
              <p:tags r:id="rId4"/>
            </p:custDataLst>
          </p:nvPr>
        </p:nvSpPr>
        <p:spPr>
          <a:xfrm>
            <a:off x="6381253" y="1337661"/>
            <a:ext cx="2043931" cy="39951"/>
          </a:xfrm>
          <a:custGeom>
            <a:avLst/>
            <a:gdLst/>
            <a:ahLst/>
            <a:cxnLst/>
            <a:rect l="0" t="0" r="0" b="0"/>
            <a:pathLst>
              <a:path w="2043931" h="39951">
                <a:moveTo>
                  <a:pt x="13197" y="27589"/>
                </a:moveTo>
                <a:lnTo>
                  <a:pt x="13197" y="27589"/>
                </a:lnTo>
                <a:lnTo>
                  <a:pt x="0" y="27589"/>
                </a:lnTo>
                <a:lnTo>
                  <a:pt x="166" y="27589"/>
                </a:lnTo>
                <a:lnTo>
                  <a:pt x="23532" y="32659"/>
                </a:lnTo>
                <a:lnTo>
                  <a:pt x="49305" y="36427"/>
                </a:lnTo>
                <a:lnTo>
                  <a:pt x="68314" y="37715"/>
                </a:lnTo>
                <a:lnTo>
                  <a:pt x="90864" y="38573"/>
                </a:lnTo>
                <a:lnTo>
                  <a:pt x="115775" y="39145"/>
                </a:lnTo>
                <a:lnTo>
                  <a:pt x="145787" y="39526"/>
                </a:lnTo>
                <a:lnTo>
                  <a:pt x="179202" y="39781"/>
                </a:lnTo>
                <a:lnTo>
                  <a:pt x="214883" y="39950"/>
                </a:lnTo>
                <a:lnTo>
                  <a:pt x="256310" y="39357"/>
                </a:lnTo>
                <a:lnTo>
                  <a:pt x="301566" y="38257"/>
                </a:lnTo>
                <a:lnTo>
                  <a:pt x="349376" y="36818"/>
                </a:lnTo>
                <a:lnTo>
                  <a:pt x="401006" y="34447"/>
                </a:lnTo>
                <a:lnTo>
                  <a:pt x="455181" y="31455"/>
                </a:lnTo>
                <a:lnTo>
                  <a:pt x="511053" y="28050"/>
                </a:lnTo>
                <a:lnTo>
                  <a:pt x="568762" y="25074"/>
                </a:lnTo>
                <a:lnTo>
                  <a:pt x="627696" y="22384"/>
                </a:lnTo>
                <a:lnTo>
                  <a:pt x="687447" y="19886"/>
                </a:lnTo>
                <a:lnTo>
                  <a:pt x="751268" y="16809"/>
                </a:lnTo>
                <a:lnTo>
                  <a:pt x="817806" y="13347"/>
                </a:lnTo>
                <a:lnTo>
                  <a:pt x="886153" y="9627"/>
                </a:lnTo>
                <a:lnTo>
                  <a:pt x="959939" y="6443"/>
                </a:lnTo>
                <a:lnTo>
                  <a:pt x="1037353" y="3614"/>
                </a:lnTo>
                <a:lnTo>
                  <a:pt x="1117185" y="1022"/>
                </a:lnTo>
                <a:lnTo>
                  <a:pt x="1197216" y="0"/>
                </a:lnTo>
                <a:lnTo>
                  <a:pt x="1277383" y="24"/>
                </a:lnTo>
                <a:lnTo>
                  <a:pt x="1357637" y="746"/>
                </a:lnTo>
                <a:lnTo>
                  <a:pt x="1432307" y="2638"/>
                </a:lnTo>
                <a:lnTo>
                  <a:pt x="1503253" y="5311"/>
                </a:lnTo>
                <a:lnTo>
                  <a:pt x="1571718" y="8503"/>
                </a:lnTo>
                <a:lnTo>
                  <a:pt x="1634294" y="10632"/>
                </a:lnTo>
                <a:lnTo>
                  <a:pt x="1692946" y="12051"/>
                </a:lnTo>
                <a:lnTo>
                  <a:pt x="1748979" y="12997"/>
                </a:lnTo>
                <a:lnTo>
                  <a:pt x="1797624" y="14333"/>
                </a:lnTo>
                <a:lnTo>
                  <a:pt x="1841343" y="15929"/>
                </a:lnTo>
                <a:lnTo>
                  <a:pt x="1881778" y="17699"/>
                </a:lnTo>
                <a:lnTo>
                  <a:pt x="1915789" y="19585"/>
                </a:lnTo>
                <a:lnTo>
                  <a:pt x="1945520" y="21547"/>
                </a:lnTo>
                <a:lnTo>
                  <a:pt x="1972396" y="23561"/>
                </a:lnTo>
                <a:lnTo>
                  <a:pt x="1993135" y="24904"/>
                </a:lnTo>
                <a:lnTo>
                  <a:pt x="2023705" y="26396"/>
                </a:lnTo>
                <a:lnTo>
                  <a:pt x="2043297" y="27235"/>
                </a:lnTo>
                <a:lnTo>
                  <a:pt x="2043930" y="26648"/>
                </a:lnTo>
                <a:lnTo>
                  <a:pt x="2032497" y="21239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6" name="SMARTInkShape-Group1071"/>
          <p:cNvGrpSpPr/>
          <p:nvPr/>
        </p:nvGrpSpPr>
        <p:grpSpPr>
          <a:xfrm>
            <a:off x="6278952" y="2726700"/>
            <a:ext cx="1351067" cy="321301"/>
            <a:chOff x="6278952" y="2726700"/>
            <a:chExt cx="1351067" cy="321301"/>
          </a:xfrm>
        </p:grpSpPr>
        <p:sp>
          <p:nvSpPr>
            <p:cNvPr id="148" name="SMARTInkShape-5257"/>
            <p:cNvSpPr/>
            <p:nvPr>
              <p:custDataLst>
                <p:tags r:id="rId131"/>
              </p:custDataLst>
            </p:nvPr>
          </p:nvSpPr>
          <p:spPr>
            <a:xfrm>
              <a:off x="6278952" y="2734368"/>
              <a:ext cx="147249" cy="221686"/>
            </a:xfrm>
            <a:custGeom>
              <a:avLst/>
              <a:gdLst/>
              <a:ahLst/>
              <a:cxnLst/>
              <a:rect l="0" t="0" r="0" b="0"/>
              <a:pathLst>
                <a:path w="147249" h="221686">
                  <a:moveTo>
                    <a:pt x="128198" y="15182"/>
                  </a:moveTo>
                  <a:lnTo>
                    <a:pt x="128198" y="15182"/>
                  </a:lnTo>
                  <a:lnTo>
                    <a:pt x="128198" y="8440"/>
                  </a:lnTo>
                  <a:lnTo>
                    <a:pt x="126316" y="3248"/>
                  </a:lnTo>
                  <a:lnTo>
                    <a:pt x="124827" y="876"/>
                  </a:lnTo>
                  <a:lnTo>
                    <a:pt x="122423" y="0"/>
                  </a:lnTo>
                  <a:lnTo>
                    <a:pt x="115989" y="909"/>
                  </a:lnTo>
                  <a:lnTo>
                    <a:pt x="97136" y="14953"/>
                  </a:lnTo>
                  <a:lnTo>
                    <a:pt x="70648" y="39069"/>
                  </a:lnTo>
                  <a:lnTo>
                    <a:pt x="56670" y="54390"/>
                  </a:lnTo>
                  <a:lnTo>
                    <a:pt x="42413" y="70954"/>
                  </a:lnTo>
                  <a:lnTo>
                    <a:pt x="20927" y="102529"/>
                  </a:lnTo>
                  <a:lnTo>
                    <a:pt x="6439" y="132319"/>
                  </a:lnTo>
                  <a:lnTo>
                    <a:pt x="0" y="159671"/>
                  </a:lnTo>
                  <a:lnTo>
                    <a:pt x="900" y="182175"/>
                  </a:lnTo>
                  <a:lnTo>
                    <a:pt x="3116" y="192127"/>
                  </a:lnTo>
                  <a:lnTo>
                    <a:pt x="8827" y="200173"/>
                  </a:lnTo>
                  <a:lnTo>
                    <a:pt x="26461" y="212876"/>
                  </a:lnTo>
                  <a:lnTo>
                    <a:pt x="52172" y="219463"/>
                  </a:lnTo>
                  <a:lnTo>
                    <a:pt x="82414" y="221685"/>
                  </a:lnTo>
                  <a:lnTo>
                    <a:pt x="98381" y="221289"/>
                  </a:lnTo>
                  <a:lnTo>
                    <a:pt x="125529" y="219674"/>
                  </a:lnTo>
                  <a:lnTo>
                    <a:pt x="147248" y="218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5258"/>
            <p:cNvSpPr/>
            <p:nvPr>
              <p:custDataLst>
                <p:tags r:id="rId132"/>
              </p:custDataLst>
            </p:nvPr>
          </p:nvSpPr>
          <p:spPr>
            <a:xfrm>
              <a:off x="6513141" y="2839771"/>
              <a:ext cx="289158" cy="121097"/>
            </a:xfrm>
            <a:custGeom>
              <a:avLst/>
              <a:gdLst/>
              <a:ahLst/>
              <a:cxnLst/>
              <a:rect l="0" t="0" r="0" b="0"/>
              <a:pathLst>
                <a:path w="289158" h="121097">
                  <a:moveTo>
                    <a:pt x="33709" y="24079"/>
                  </a:moveTo>
                  <a:lnTo>
                    <a:pt x="33709" y="24079"/>
                  </a:lnTo>
                  <a:lnTo>
                    <a:pt x="33709" y="15241"/>
                  </a:lnTo>
                  <a:lnTo>
                    <a:pt x="31592" y="15365"/>
                  </a:lnTo>
                  <a:lnTo>
                    <a:pt x="23596" y="19265"/>
                  </a:lnTo>
                  <a:lnTo>
                    <a:pt x="14868" y="33228"/>
                  </a:lnTo>
                  <a:lnTo>
                    <a:pt x="3902" y="61127"/>
                  </a:lnTo>
                  <a:lnTo>
                    <a:pt x="0" y="77939"/>
                  </a:lnTo>
                  <a:lnTo>
                    <a:pt x="618" y="92467"/>
                  </a:lnTo>
                  <a:lnTo>
                    <a:pt x="3181" y="97893"/>
                  </a:lnTo>
                  <a:lnTo>
                    <a:pt x="11675" y="105803"/>
                  </a:lnTo>
                  <a:lnTo>
                    <a:pt x="24387" y="107908"/>
                  </a:lnTo>
                  <a:lnTo>
                    <a:pt x="31728" y="107482"/>
                  </a:lnTo>
                  <a:lnTo>
                    <a:pt x="47409" y="99482"/>
                  </a:lnTo>
                  <a:lnTo>
                    <a:pt x="72105" y="79111"/>
                  </a:lnTo>
                  <a:lnTo>
                    <a:pt x="91652" y="57083"/>
                  </a:lnTo>
                  <a:lnTo>
                    <a:pt x="101207" y="37418"/>
                  </a:lnTo>
                  <a:lnTo>
                    <a:pt x="100579" y="36500"/>
                  </a:lnTo>
                  <a:lnTo>
                    <a:pt x="98751" y="37298"/>
                  </a:lnTo>
                  <a:lnTo>
                    <a:pt x="92955" y="42654"/>
                  </a:lnTo>
                  <a:lnTo>
                    <a:pt x="82464" y="58275"/>
                  </a:lnTo>
                  <a:lnTo>
                    <a:pt x="77015" y="72674"/>
                  </a:lnTo>
                  <a:lnTo>
                    <a:pt x="76004" y="86599"/>
                  </a:lnTo>
                  <a:lnTo>
                    <a:pt x="76723" y="93276"/>
                  </a:lnTo>
                  <a:lnTo>
                    <a:pt x="79319" y="97727"/>
                  </a:lnTo>
                  <a:lnTo>
                    <a:pt x="83165" y="100694"/>
                  </a:lnTo>
                  <a:lnTo>
                    <a:pt x="87846" y="102672"/>
                  </a:lnTo>
                  <a:lnTo>
                    <a:pt x="100573" y="101107"/>
                  </a:lnTo>
                  <a:lnTo>
                    <a:pt x="114932" y="95003"/>
                  </a:lnTo>
                  <a:lnTo>
                    <a:pt x="128369" y="85234"/>
                  </a:lnTo>
                  <a:lnTo>
                    <a:pt x="137634" y="71955"/>
                  </a:lnTo>
                  <a:lnTo>
                    <a:pt x="142692" y="57352"/>
                  </a:lnTo>
                  <a:lnTo>
                    <a:pt x="142589" y="43806"/>
                  </a:lnTo>
                  <a:lnTo>
                    <a:pt x="139456" y="38641"/>
                  </a:lnTo>
                  <a:lnTo>
                    <a:pt x="128451" y="31022"/>
                  </a:lnTo>
                  <a:lnTo>
                    <a:pt x="113130" y="26136"/>
                  </a:lnTo>
                  <a:lnTo>
                    <a:pt x="109939" y="26156"/>
                  </a:lnTo>
                  <a:lnTo>
                    <a:pt x="107812" y="26875"/>
                  </a:lnTo>
                  <a:lnTo>
                    <a:pt x="104399" y="29727"/>
                  </a:lnTo>
                  <a:lnTo>
                    <a:pt x="113921" y="30221"/>
                  </a:lnTo>
                  <a:lnTo>
                    <a:pt x="145535" y="24613"/>
                  </a:lnTo>
                  <a:lnTo>
                    <a:pt x="170480" y="15222"/>
                  </a:lnTo>
                  <a:lnTo>
                    <a:pt x="198231" y="5370"/>
                  </a:lnTo>
                  <a:lnTo>
                    <a:pt x="217353" y="0"/>
                  </a:lnTo>
                  <a:lnTo>
                    <a:pt x="218933" y="971"/>
                  </a:lnTo>
                  <a:lnTo>
                    <a:pt x="219281" y="3029"/>
                  </a:lnTo>
                  <a:lnTo>
                    <a:pt x="216399" y="12668"/>
                  </a:lnTo>
                  <a:lnTo>
                    <a:pt x="214768" y="16472"/>
                  </a:lnTo>
                  <a:lnTo>
                    <a:pt x="214839" y="24461"/>
                  </a:lnTo>
                  <a:lnTo>
                    <a:pt x="215845" y="28567"/>
                  </a:lnTo>
                  <a:lnTo>
                    <a:pt x="219339" y="32010"/>
                  </a:lnTo>
                  <a:lnTo>
                    <a:pt x="245224" y="42605"/>
                  </a:lnTo>
                  <a:lnTo>
                    <a:pt x="269241" y="51205"/>
                  </a:lnTo>
                  <a:lnTo>
                    <a:pt x="277513" y="54863"/>
                  </a:lnTo>
                  <a:lnTo>
                    <a:pt x="283029" y="59418"/>
                  </a:lnTo>
                  <a:lnTo>
                    <a:pt x="289157" y="70124"/>
                  </a:lnTo>
                  <a:lnTo>
                    <a:pt x="288674" y="76648"/>
                  </a:lnTo>
                  <a:lnTo>
                    <a:pt x="282494" y="91423"/>
                  </a:lnTo>
                  <a:lnTo>
                    <a:pt x="270809" y="103633"/>
                  </a:lnTo>
                  <a:lnTo>
                    <a:pt x="243684" y="119600"/>
                  </a:lnTo>
                  <a:lnTo>
                    <a:pt x="232629" y="121096"/>
                  </a:lnTo>
                  <a:lnTo>
                    <a:pt x="217859" y="1193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5259"/>
            <p:cNvSpPr/>
            <p:nvPr>
              <p:custDataLst>
                <p:tags r:id="rId133"/>
              </p:custDataLst>
            </p:nvPr>
          </p:nvSpPr>
          <p:spPr>
            <a:xfrm>
              <a:off x="6913380" y="2726700"/>
              <a:ext cx="84321" cy="289551"/>
            </a:xfrm>
            <a:custGeom>
              <a:avLst/>
              <a:gdLst/>
              <a:ahLst/>
              <a:cxnLst/>
              <a:rect l="0" t="0" r="0" b="0"/>
              <a:pathLst>
                <a:path w="84321" h="289551">
                  <a:moveTo>
                    <a:pt x="77970" y="29200"/>
                  </a:moveTo>
                  <a:lnTo>
                    <a:pt x="77970" y="29200"/>
                  </a:lnTo>
                  <a:lnTo>
                    <a:pt x="69132" y="6056"/>
                  </a:lnTo>
                  <a:lnTo>
                    <a:pt x="65104" y="1275"/>
                  </a:lnTo>
                  <a:lnTo>
                    <a:pt x="63043" y="0"/>
                  </a:lnTo>
                  <a:lnTo>
                    <a:pt x="59552" y="1972"/>
                  </a:lnTo>
                  <a:lnTo>
                    <a:pt x="50029" y="11689"/>
                  </a:lnTo>
                  <a:lnTo>
                    <a:pt x="38741" y="32941"/>
                  </a:lnTo>
                  <a:lnTo>
                    <a:pt x="25962" y="63318"/>
                  </a:lnTo>
                  <a:lnTo>
                    <a:pt x="18604" y="82285"/>
                  </a:lnTo>
                  <a:lnTo>
                    <a:pt x="10876" y="102690"/>
                  </a:lnTo>
                  <a:lnTo>
                    <a:pt x="5724" y="123349"/>
                  </a:lnTo>
                  <a:lnTo>
                    <a:pt x="2289" y="144177"/>
                  </a:lnTo>
                  <a:lnTo>
                    <a:pt x="0" y="165118"/>
                  </a:lnTo>
                  <a:lnTo>
                    <a:pt x="590" y="184017"/>
                  </a:lnTo>
                  <a:lnTo>
                    <a:pt x="3099" y="201556"/>
                  </a:lnTo>
                  <a:lnTo>
                    <a:pt x="12238" y="232802"/>
                  </a:lnTo>
                  <a:lnTo>
                    <a:pt x="25708" y="258449"/>
                  </a:lnTo>
                  <a:lnTo>
                    <a:pt x="41102" y="274081"/>
                  </a:lnTo>
                  <a:lnTo>
                    <a:pt x="56645" y="282675"/>
                  </a:lnTo>
                  <a:lnTo>
                    <a:pt x="84320" y="28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5260"/>
            <p:cNvSpPr/>
            <p:nvPr>
              <p:custDataLst>
                <p:tags r:id="rId134"/>
              </p:custDataLst>
            </p:nvPr>
          </p:nvSpPr>
          <p:spPr>
            <a:xfrm>
              <a:off x="7028714" y="2833506"/>
              <a:ext cx="107234" cy="117739"/>
            </a:xfrm>
            <a:custGeom>
              <a:avLst/>
              <a:gdLst/>
              <a:ahLst/>
              <a:cxnLst/>
              <a:rect l="0" t="0" r="0" b="0"/>
              <a:pathLst>
                <a:path w="107234" h="117739">
                  <a:moveTo>
                    <a:pt x="45186" y="17644"/>
                  </a:moveTo>
                  <a:lnTo>
                    <a:pt x="45186" y="17644"/>
                  </a:lnTo>
                  <a:lnTo>
                    <a:pt x="40160" y="5711"/>
                  </a:lnTo>
                  <a:lnTo>
                    <a:pt x="39718" y="3338"/>
                  </a:lnTo>
                  <a:lnTo>
                    <a:pt x="38718" y="1757"/>
                  </a:lnTo>
                  <a:lnTo>
                    <a:pt x="37347" y="702"/>
                  </a:lnTo>
                  <a:lnTo>
                    <a:pt x="35727" y="0"/>
                  </a:lnTo>
                  <a:lnTo>
                    <a:pt x="28282" y="4863"/>
                  </a:lnTo>
                  <a:lnTo>
                    <a:pt x="23333" y="9123"/>
                  </a:lnTo>
                  <a:lnTo>
                    <a:pt x="9627" y="35345"/>
                  </a:lnTo>
                  <a:lnTo>
                    <a:pt x="2806" y="57967"/>
                  </a:lnTo>
                  <a:lnTo>
                    <a:pt x="0" y="69926"/>
                  </a:lnTo>
                  <a:lnTo>
                    <a:pt x="951" y="80721"/>
                  </a:lnTo>
                  <a:lnTo>
                    <a:pt x="9533" y="100241"/>
                  </a:lnTo>
                  <a:lnTo>
                    <a:pt x="22755" y="112680"/>
                  </a:lnTo>
                  <a:lnTo>
                    <a:pt x="30232" y="116984"/>
                  </a:lnTo>
                  <a:lnTo>
                    <a:pt x="38745" y="117738"/>
                  </a:lnTo>
                  <a:lnTo>
                    <a:pt x="57610" y="112930"/>
                  </a:lnTo>
                  <a:lnTo>
                    <a:pt x="88064" y="88210"/>
                  </a:lnTo>
                  <a:lnTo>
                    <a:pt x="101403" y="67821"/>
                  </a:lnTo>
                  <a:lnTo>
                    <a:pt x="105947" y="57445"/>
                  </a:lnTo>
                  <a:lnTo>
                    <a:pt x="107233" y="40272"/>
                  </a:lnTo>
                  <a:lnTo>
                    <a:pt x="105601" y="32730"/>
                  </a:lnTo>
                  <a:lnTo>
                    <a:pt x="101690" y="26996"/>
                  </a:lnTo>
                  <a:lnTo>
                    <a:pt x="89819" y="18743"/>
                  </a:lnTo>
                  <a:lnTo>
                    <a:pt x="77382" y="13501"/>
                  </a:lnTo>
                  <a:lnTo>
                    <a:pt x="75823" y="13471"/>
                  </a:lnTo>
                  <a:lnTo>
                    <a:pt x="75488" y="14156"/>
                  </a:lnTo>
                  <a:lnTo>
                    <a:pt x="76936" y="17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5261"/>
            <p:cNvSpPr/>
            <p:nvPr>
              <p:custDataLst>
                <p:tags r:id="rId135"/>
              </p:custDataLst>
            </p:nvPr>
          </p:nvSpPr>
          <p:spPr>
            <a:xfrm>
              <a:off x="7569200" y="2803630"/>
              <a:ext cx="60819" cy="233408"/>
            </a:xfrm>
            <a:custGeom>
              <a:avLst/>
              <a:gdLst/>
              <a:ahLst/>
              <a:cxnLst/>
              <a:rect l="0" t="0" r="0" b="0"/>
              <a:pathLst>
                <a:path w="60819" h="233408">
                  <a:moveTo>
                    <a:pt x="0" y="9420"/>
                  </a:moveTo>
                  <a:lnTo>
                    <a:pt x="0" y="9420"/>
                  </a:lnTo>
                  <a:lnTo>
                    <a:pt x="8838" y="582"/>
                  </a:lnTo>
                  <a:lnTo>
                    <a:pt x="11537" y="0"/>
                  </a:lnTo>
                  <a:lnTo>
                    <a:pt x="18297" y="1235"/>
                  </a:lnTo>
                  <a:lnTo>
                    <a:pt x="21371" y="5375"/>
                  </a:lnTo>
                  <a:lnTo>
                    <a:pt x="30477" y="28761"/>
                  </a:lnTo>
                  <a:lnTo>
                    <a:pt x="40356" y="50471"/>
                  </a:lnTo>
                  <a:lnTo>
                    <a:pt x="49922" y="77995"/>
                  </a:lnTo>
                  <a:lnTo>
                    <a:pt x="57465" y="108336"/>
                  </a:lnTo>
                  <a:lnTo>
                    <a:pt x="60818" y="138285"/>
                  </a:lnTo>
                  <a:lnTo>
                    <a:pt x="58545" y="164295"/>
                  </a:lnTo>
                  <a:lnTo>
                    <a:pt x="51420" y="186203"/>
                  </a:lnTo>
                  <a:lnTo>
                    <a:pt x="27613" y="215633"/>
                  </a:lnTo>
                  <a:lnTo>
                    <a:pt x="17118" y="228800"/>
                  </a:lnTo>
                  <a:lnTo>
                    <a:pt x="14664" y="233217"/>
                  </a:lnTo>
                  <a:lnTo>
                    <a:pt x="14009" y="233407"/>
                  </a:lnTo>
                  <a:lnTo>
                    <a:pt x="12700" y="231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5262"/>
            <p:cNvSpPr/>
            <p:nvPr>
              <p:custDataLst>
                <p:tags r:id="rId136"/>
              </p:custDataLst>
            </p:nvPr>
          </p:nvSpPr>
          <p:spPr>
            <a:xfrm>
              <a:off x="7380410" y="2850534"/>
              <a:ext cx="146759" cy="197467"/>
            </a:xfrm>
            <a:custGeom>
              <a:avLst/>
              <a:gdLst/>
              <a:ahLst/>
              <a:cxnLst/>
              <a:rect l="0" t="0" r="0" b="0"/>
              <a:pathLst>
                <a:path w="146759" h="197467">
                  <a:moveTo>
                    <a:pt x="99890" y="70466"/>
                  </a:moveTo>
                  <a:lnTo>
                    <a:pt x="99890" y="70466"/>
                  </a:lnTo>
                  <a:lnTo>
                    <a:pt x="91101" y="56651"/>
                  </a:lnTo>
                  <a:lnTo>
                    <a:pt x="60393" y="28067"/>
                  </a:lnTo>
                  <a:lnTo>
                    <a:pt x="50351" y="23400"/>
                  </a:lnTo>
                  <a:lnTo>
                    <a:pt x="45697" y="22155"/>
                  </a:lnTo>
                  <a:lnTo>
                    <a:pt x="34882" y="24535"/>
                  </a:lnTo>
                  <a:lnTo>
                    <a:pt x="29035" y="27146"/>
                  </a:lnTo>
                  <a:lnTo>
                    <a:pt x="18774" y="37572"/>
                  </a:lnTo>
                  <a:lnTo>
                    <a:pt x="10216" y="52318"/>
                  </a:lnTo>
                  <a:lnTo>
                    <a:pt x="2138" y="79043"/>
                  </a:lnTo>
                  <a:lnTo>
                    <a:pt x="0" y="94034"/>
                  </a:lnTo>
                  <a:lnTo>
                    <a:pt x="1546" y="100289"/>
                  </a:lnTo>
                  <a:lnTo>
                    <a:pt x="8910" y="111002"/>
                  </a:lnTo>
                  <a:lnTo>
                    <a:pt x="24882" y="116704"/>
                  </a:lnTo>
                  <a:lnTo>
                    <a:pt x="35068" y="118225"/>
                  </a:lnTo>
                  <a:lnTo>
                    <a:pt x="57674" y="114270"/>
                  </a:lnTo>
                  <a:lnTo>
                    <a:pt x="81833" y="104751"/>
                  </a:lnTo>
                  <a:lnTo>
                    <a:pt x="106681" y="91113"/>
                  </a:lnTo>
                  <a:lnTo>
                    <a:pt x="134358" y="67568"/>
                  </a:lnTo>
                  <a:lnTo>
                    <a:pt x="143432" y="51069"/>
                  </a:lnTo>
                  <a:lnTo>
                    <a:pt x="146758" y="34328"/>
                  </a:lnTo>
                  <a:lnTo>
                    <a:pt x="145886" y="17481"/>
                  </a:lnTo>
                  <a:lnTo>
                    <a:pt x="143253" y="11154"/>
                  </a:lnTo>
                  <a:lnTo>
                    <a:pt x="134685" y="2242"/>
                  </a:lnTo>
                  <a:lnTo>
                    <a:pt x="129437" y="289"/>
                  </a:lnTo>
                  <a:lnTo>
                    <a:pt x="117961" y="0"/>
                  </a:lnTo>
                  <a:lnTo>
                    <a:pt x="105804" y="5987"/>
                  </a:lnTo>
                  <a:lnTo>
                    <a:pt x="77383" y="33819"/>
                  </a:lnTo>
                  <a:lnTo>
                    <a:pt x="66839" y="54884"/>
                  </a:lnTo>
                  <a:lnTo>
                    <a:pt x="63040" y="66428"/>
                  </a:lnTo>
                  <a:lnTo>
                    <a:pt x="62581" y="90543"/>
                  </a:lnTo>
                  <a:lnTo>
                    <a:pt x="66374" y="114667"/>
                  </a:lnTo>
                  <a:lnTo>
                    <a:pt x="70413" y="137148"/>
                  </a:lnTo>
                  <a:lnTo>
                    <a:pt x="80024" y="162896"/>
                  </a:lnTo>
                  <a:lnTo>
                    <a:pt x="92028" y="193455"/>
                  </a:lnTo>
                  <a:lnTo>
                    <a:pt x="93540" y="197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5263"/>
            <p:cNvSpPr/>
            <p:nvPr>
              <p:custDataLst>
                <p:tags r:id="rId137"/>
              </p:custDataLst>
            </p:nvPr>
          </p:nvSpPr>
          <p:spPr>
            <a:xfrm>
              <a:off x="7200900" y="2898579"/>
              <a:ext cx="38101" cy="3372"/>
            </a:xfrm>
            <a:custGeom>
              <a:avLst/>
              <a:gdLst/>
              <a:ahLst/>
              <a:cxnLst/>
              <a:rect l="0" t="0" r="0" b="0"/>
              <a:pathLst>
                <a:path w="3810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381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5264"/>
            <p:cNvSpPr/>
            <p:nvPr>
              <p:custDataLst>
                <p:tags r:id="rId138"/>
              </p:custDataLst>
            </p:nvPr>
          </p:nvSpPr>
          <p:spPr>
            <a:xfrm>
              <a:off x="7245350" y="2857500"/>
              <a:ext cx="3372" cy="82551"/>
            </a:xfrm>
            <a:custGeom>
              <a:avLst/>
              <a:gdLst/>
              <a:ahLst/>
              <a:cxnLst/>
              <a:rect l="0" t="0" r="0" b="0"/>
              <a:pathLst>
                <a:path w="3372" h="825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45" y="12552"/>
                  </a:lnTo>
                  <a:lnTo>
                    <a:pt x="621" y="38071"/>
                  </a:lnTo>
                  <a:lnTo>
                    <a:pt x="3226" y="67964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" name="SMARTInkShape-Group1072"/>
          <p:cNvGrpSpPr/>
          <p:nvPr/>
        </p:nvGrpSpPr>
        <p:grpSpPr>
          <a:xfrm>
            <a:off x="7778750" y="2882978"/>
            <a:ext cx="139701" cy="50723"/>
            <a:chOff x="7778750" y="2882978"/>
            <a:chExt cx="139701" cy="50723"/>
          </a:xfrm>
        </p:grpSpPr>
        <p:sp>
          <p:nvSpPr>
            <p:cNvPr id="157" name="SMARTInkShape-5265"/>
            <p:cNvSpPr/>
            <p:nvPr>
              <p:custDataLst>
                <p:tags r:id="rId129"/>
              </p:custDataLst>
            </p:nvPr>
          </p:nvSpPr>
          <p:spPr>
            <a:xfrm>
              <a:off x="7823200" y="29210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6369" y="3371"/>
                  </a:lnTo>
                  <a:lnTo>
                    <a:pt x="85375" y="10125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5266"/>
            <p:cNvSpPr/>
            <p:nvPr>
              <p:custDataLst>
                <p:tags r:id="rId130"/>
              </p:custDataLst>
            </p:nvPr>
          </p:nvSpPr>
          <p:spPr>
            <a:xfrm>
              <a:off x="7778750" y="2882978"/>
              <a:ext cx="127001" cy="6273"/>
            </a:xfrm>
            <a:custGeom>
              <a:avLst/>
              <a:gdLst/>
              <a:ahLst/>
              <a:cxnLst/>
              <a:rect l="0" t="0" r="0" b="0"/>
              <a:pathLst>
                <a:path w="127001" h="6273">
                  <a:moveTo>
                    <a:pt x="0" y="6272"/>
                  </a:moveTo>
                  <a:lnTo>
                    <a:pt x="0" y="6272"/>
                  </a:lnTo>
                  <a:lnTo>
                    <a:pt x="24419" y="6272"/>
                  </a:lnTo>
                  <a:lnTo>
                    <a:pt x="54272" y="2901"/>
                  </a:lnTo>
                  <a:lnTo>
                    <a:pt x="83186" y="805"/>
                  </a:lnTo>
                  <a:lnTo>
                    <a:pt x="111761" y="96"/>
                  </a:lnTo>
                  <a:lnTo>
                    <a:pt x="119756" y="0"/>
                  </a:lnTo>
                  <a:lnTo>
                    <a:pt x="122171" y="679"/>
                  </a:lnTo>
                  <a:lnTo>
                    <a:pt x="123781" y="1838"/>
                  </a:lnTo>
                  <a:lnTo>
                    <a:pt x="127000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" name="SMARTInkShape-Group1073"/>
          <p:cNvGrpSpPr/>
          <p:nvPr/>
        </p:nvGrpSpPr>
        <p:grpSpPr>
          <a:xfrm>
            <a:off x="7874988" y="2732050"/>
            <a:ext cx="1211498" cy="442951"/>
            <a:chOff x="7874988" y="2732050"/>
            <a:chExt cx="1211498" cy="442951"/>
          </a:xfrm>
        </p:grpSpPr>
        <p:sp>
          <p:nvSpPr>
            <p:cNvPr id="160" name="SMARTInkShape-5267"/>
            <p:cNvSpPr/>
            <p:nvPr>
              <p:custDataLst>
                <p:tags r:id="rId111"/>
              </p:custDataLst>
            </p:nvPr>
          </p:nvSpPr>
          <p:spPr>
            <a:xfrm>
              <a:off x="8902700" y="2861362"/>
              <a:ext cx="127001" cy="15189"/>
            </a:xfrm>
            <a:custGeom>
              <a:avLst/>
              <a:gdLst/>
              <a:ahLst/>
              <a:cxnLst/>
              <a:rect l="0" t="0" r="0" b="0"/>
              <a:pathLst>
                <a:path w="127001" h="15189">
                  <a:moveTo>
                    <a:pt x="0" y="8838"/>
                  </a:moveTo>
                  <a:lnTo>
                    <a:pt x="0" y="8838"/>
                  </a:lnTo>
                  <a:lnTo>
                    <a:pt x="0" y="5467"/>
                  </a:lnTo>
                  <a:lnTo>
                    <a:pt x="7526" y="1930"/>
                  </a:lnTo>
                  <a:lnTo>
                    <a:pt x="13484" y="0"/>
                  </a:lnTo>
                  <a:lnTo>
                    <a:pt x="42095" y="653"/>
                  </a:lnTo>
                  <a:lnTo>
                    <a:pt x="65275" y="1673"/>
                  </a:lnTo>
                  <a:lnTo>
                    <a:pt x="88278" y="2831"/>
                  </a:lnTo>
                  <a:lnTo>
                    <a:pt x="114272" y="7450"/>
                  </a:lnTo>
                  <a:lnTo>
                    <a:pt x="127000" y="151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5268"/>
            <p:cNvSpPr/>
            <p:nvPr>
              <p:custDataLst>
                <p:tags r:id="rId112"/>
              </p:custDataLst>
            </p:nvPr>
          </p:nvSpPr>
          <p:spPr>
            <a:xfrm>
              <a:off x="8991600" y="287020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10818" y="12552"/>
                  </a:lnTo>
                  <a:lnTo>
                    <a:pt x="6233" y="40066"/>
                  </a:lnTo>
                  <a:lnTo>
                    <a:pt x="640" y="69892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5269"/>
            <p:cNvSpPr/>
            <p:nvPr>
              <p:custDataLst>
                <p:tags r:id="rId113"/>
              </p:custDataLst>
            </p:nvPr>
          </p:nvSpPr>
          <p:spPr>
            <a:xfrm>
              <a:off x="8953500" y="2857500"/>
              <a:ext cx="12687" cy="82551"/>
            </a:xfrm>
            <a:custGeom>
              <a:avLst/>
              <a:gdLst/>
              <a:ahLst/>
              <a:cxnLst/>
              <a:rect l="0" t="0" r="0" b="0"/>
              <a:pathLst>
                <a:path w="12687" h="825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8728" y="5775"/>
                  </a:lnTo>
                  <a:lnTo>
                    <a:pt x="10935" y="12209"/>
                  </a:lnTo>
                  <a:lnTo>
                    <a:pt x="12467" y="43898"/>
                  </a:lnTo>
                  <a:lnTo>
                    <a:pt x="12680" y="73713"/>
                  </a:lnTo>
                  <a:lnTo>
                    <a:pt x="12686" y="76658"/>
                  </a:lnTo>
                  <a:lnTo>
                    <a:pt x="11985" y="78622"/>
                  </a:lnTo>
                  <a:lnTo>
                    <a:pt x="10812" y="79931"/>
                  </a:lnTo>
                  <a:lnTo>
                    <a:pt x="63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5270"/>
            <p:cNvSpPr/>
            <p:nvPr>
              <p:custDataLst>
                <p:tags r:id="rId114"/>
              </p:custDataLst>
            </p:nvPr>
          </p:nvSpPr>
          <p:spPr>
            <a:xfrm>
              <a:off x="8842211" y="2828442"/>
              <a:ext cx="66568" cy="132033"/>
            </a:xfrm>
            <a:custGeom>
              <a:avLst/>
              <a:gdLst/>
              <a:ahLst/>
              <a:cxnLst/>
              <a:rect l="0" t="0" r="0" b="0"/>
              <a:pathLst>
                <a:path w="66568" h="132033">
                  <a:moveTo>
                    <a:pt x="9689" y="3658"/>
                  </a:moveTo>
                  <a:lnTo>
                    <a:pt x="9689" y="3658"/>
                  </a:lnTo>
                  <a:lnTo>
                    <a:pt x="35106" y="1776"/>
                  </a:lnTo>
                  <a:lnTo>
                    <a:pt x="50619" y="0"/>
                  </a:lnTo>
                  <a:lnTo>
                    <a:pt x="62217" y="1562"/>
                  </a:lnTo>
                  <a:lnTo>
                    <a:pt x="65169" y="3672"/>
                  </a:lnTo>
                  <a:lnTo>
                    <a:pt x="66430" y="6489"/>
                  </a:lnTo>
                  <a:lnTo>
                    <a:pt x="66567" y="9779"/>
                  </a:lnTo>
                  <a:lnTo>
                    <a:pt x="64541" y="13383"/>
                  </a:lnTo>
                  <a:lnTo>
                    <a:pt x="33877" y="39950"/>
                  </a:lnTo>
                  <a:lnTo>
                    <a:pt x="32164" y="42669"/>
                  </a:lnTo>
                  <a:lnTo>
                    <a:pt x="32433" y="45188"/>
                  </a:lnTo>
                  <a:lnTo>
                    <a:pt x="34025" y="47572"/>
                  </a:lnTo>
                  <a:lnTo>
                    <a:pt x="38849" y="52808"/>
                  </a:lnTo>
                  <a:lnTo>
                    <a:pt x="47695" y="69550"/>
                  </a:lnTo>
                  <a:lnTo>
                    <a:pt x="49843" y="75102"/>
                  </a:lnTo>
                  <a:lnTo>
                    <a:pt x="49159" y="81626"/>
                  </a:lnTo>
                  <a:lnTo>
                    <a:pt x="42753" y="96402"/>
                  </a:lnTo>
                  <a:lnTo>
                    <a:pt x="23876" y="117215"/>
                  </a:lnTo>
                  <a:lnTo>
                    <a:pt x="7150" y="130046"/>
                  </a:lnTo>
                  <a:lnTo>
                    <a:pt x="3764" y="131661"/>
                  </a:lnTo>
                  <a:lnTo>
                    <a:pt x="1506" y="132032"/>
                  </a:lnTo>
                  <a:lnTo>
                    <a:pt x="0" y="131574"/>
                  </a:lnTo>
                  <a:lnTo>
                    <a:pt x="3972" y="123539"/>
                  </a:lnTo>
                  <a:lnTo>
                    <a:pt x="16039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5271"/>
            <p:cNvSpPr/>
            <p:nvPr>
              <p:custDataLst>
                <p:tags r:id="rId115"/>
              </p:custDataLst>
            </p:nvPr>
          </p:nvSpPr>
          <p:spPr>
            <a:xfrm>
              <a:off x="8699500" y="3067205"/>
              <a:ext cx="76201" cy="91801"/>
            </a:xfrm>
            <a:custGeom>
              <a:avLst/>
              <a:gdLst/>
              <a:ahLst/>
              <a:cxnLst/>
              <a:rect l="0" t="0" r="0" b="0"/>
              <a:pathLst>
                <a:path w="76201" h="91801">
                  <a:moveTo>
                    <a:pt x="76200" y="12545"/>
                  </a:moveTo>
                  <a:lnTo>
                    <a:pt x="76200" y="12545"/>
                  </a:lnTo>
                  <a:lnTo>
                    <a:pt x="69928" y="0"/>
                  </a:lnTo>
                  <a:lnTo>
                    <a:pt x="73244" y="3262"/>
                  </a:lnTo>
                  <a:lnTo>
                    <a:pt x="73005" y="12417"/>
                  </a:lnTo>
                  <a:lnTo>
                    <a:pt x="68855" y="40620"/>
                  </a:lnTo>
                  <a:lnTo>
                    <a:pt x="57999" y="64997"/>
                  </a:lnTo>
                  <a:lnTo>
                    <a:pt x="51177" y="73251"/>
                  </a:lnTo>
                  <a:lnTo>
                    <a:pt x="32881" y="87682"/>
                  </a:lnTo>
                  <a:lnTo>
                    <a:pt x="22610" y="91800"/>
                  </a:lnTo>
                  <a:lnTo>
                    <a:pt x="13342" y="91749"/>
                  </a:lnTo>
                  <a:lnTo>
                    <a:pt x="8894" y="90748"/>
                  </a:lnTo>
                  <a:lnTo>
                    <a:pt x="5930" y="87258"/>
                  </a:lnTo>
                  <a:lnTo>
                    <a:pt x="0" y="633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5272"/>
            <p:cNvSpPr/>
            <p:nvPr>
              <p:custDataLst>
                <p:tags r:id="rId116"/>
              </p:custDataLst>
            </p:nvPr>
          </p:nvSpPr>
          <p:spPr>
            <a:xfrm>
              <a:off x="8572500" y="2982291"/>
              <a:ext cx="94494" cy="78410"/>
            </a:xfrm>
            <a:custGeom>
              <a:avLst/>
              <a:gdLst/>
              <a:ahLst/>
              <a:cxnLst/>
              <a:rect l="0" t="0" r="0" b="0"/>
              <a:pathLst>
                <a:path w="94494" h="78410">
                  <a:moveTo>
                    <a:pt x="0" y="27609"/>
                  </a:moveTo>
                  <a:lnTo>
                    <a:pt x="0" y="27609"/>
                  </a:lnTo>
                  <a:lnTo>
                    <a:pt x="0" y="24238"/>
                  </a:lnTo>
                  <a:lnTo>
                    <a:pt x="7527" y="20702"/>
                  </a:lnTo>
                  <a:lnTo>
                    <a:pt x="35353" y="9311"/>
                  </a:lnTo>
                  <a:lnTo>
                    <a:pt x="66449" y="942"/>
                  </a:lnTo>
                  <a:lnTo>
                    <a:pt x="82685" y="0"/>
                  </a:lnTo>
                  <a:lnTo>
                    <a:pt x="88990" y="736"/>
                  </a:lnTo>
                  <a:lnTo>
                    <a:pt x="92488" y="2638"/>
                  </a:lnTo>
                  <a:lnTo>
                    <a:pt x="94114" y="5317"/>
                  </a:lnTo>
                  <a:lnTo>
                    <a:pt x="94493" y="8514"/>
                  </a:lnTo>
                  <a:lnTo>
                    <a:pt x="87388" y="17712"/>
                  </a:lnTo>
                  <a:lnTo>
                    <a:pt x="59830" y="44234"/>
                  </a:lnTo>
                  <a:lnTo>
                    <a:pt x="29398" y="68966"/>
                  </a:lnTo>
                  <a:lnTo>
                    <a:pt x="28771" y="69997"/>
                  </a:lnTo>
                  <a:lnTo>
                    <a:pt x="29059" y="70684"/>
                  </a:lnTo>
                  <a:lnTo>
                    <a:pt x="44702" y="75158"/>
                  </a:lnTo>
                  <a:lnTo>
                    <a:pt x="82550" y="78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5273"/>
            <p:cNvSpPr/>
            <p:nvPr>
              <p:custDataLst>
                <p:tags r:id="rId117"/>
              </p:custDataLst>
            </p:nvPr>
          </p:nvSpPr>
          <p:spPr>
            <a:xfrm>
              <a:off x="8997950" y="2806962"/>
              <a:ext cx="88536" cy="368039"/>
            </a:xfrm>
            <a:custGeom>
              <a:avLst/>
              <a:gdLst/>
              <a:ahLst/>
              <a:cxnLst/>
              <a:rect l="0" t="0" r="0" b="0"/>
              <a:pathLst>
                <a:path w="88536" h="368039">
                  <a:moveTo>
                    <a:pt x="57150" y="6088"/>
                  </a:moveTo>
                  <a:lnTo>
                    <a:pt x="57150" y="6088"/>
                  </a:lnTo>
                  <a:lnTo>
                    <a:pt x="57150" y="621"/>
                  </a:lnTo>
                  <a:lnTo>
                    <a:pt x="57855" y="326"/>
                  </a:lnTo>
                  <a:lnTo>
                    <a:pt x="60521" y="0"/>
                  </a:lnTo>
                  <a:lnTo>
                    <a:pt x="62219" y="1323"/>
                  </a:lnTo>
                  <a:lnTo>
                    <a:pt x="65988" y="6557"/>
                  </a:lnTo>
                  <a:lnTo>
                    <a:pt x="76607" y="37939"/>
                  </a:lnTo>
                  <a:lnTo>
                    <a:pt x="86131" y="59018"/>
                  </a:lnTo>
                  <a:lnTo>
                    <a:pt x="88535" y="80173"/>
                  </a:lnTo>
                  <a:lnTo>
                    <a:pt x="86857" y="86757"/>
                  </a:lnTo>
                  <a:lnTo>
                    <a:pt x="80029" y="96733"/>
                  </a:lnTo>
                  <a:lnTo>
                    <a:pt x="49687" y="119981"/>
                  </a:lnTo>
                  <a:lnTo>
                    <a:pt x="33646" y="132145"/>
                  </a:lnTo>
                  <a:lnTo>
                    <a:pt x="29065" y="138078"/>
                  </a:lnTo>
                  <a:lnTo>
                    <a:pt x="27843" y="140648"/>
                  </a:lnTo>
                  <a:lnTo>
                    <a:pt x="27735" y="143067"/>
                  </a:lnTo>
                  <a:lnTo>
                    <a:pt x="29495" y="147636"/>
                  </a:lnTo>
                  <a:lnTo>
                    <a:pt x="31658" y="149137"/>
                  </a:lnTo>
                  <a:lnTo>
                    <a:pt x="43386" y="153426"/>
                  </a:lnTo>
                  <a:lnTo>
                    <a:pt x="45858" y="155114"/>
                  </a:lnTo>
                  <a:lnTo>
                    <a:pt x="61300" y="158192"/>
                  </a:lnTo>
                  <a:lnTo>
                    <a:pt x="64404" y="156475"/>
                  </a:lnTo>
                  <a:lnTo>
                    <a:pt x="68135" y="154065"/>
                  </a:lnTo>
                  <a:lnTo>
                    <a:pt x="72145" y="152995"/>
                  </a:lnTo>
                  <a:lnTo>
                    <a:pt x="73497" y="152004"/>
                  </a:lnTo>
                  <a:lnTo>
                    <a:pt x="74398" y="150637"/>
                  </a:lnTo>
                  <a:lnTo>
                    <a:pt x="74999" y="149021"/>
                  </a:lnTo>
                  <a:lnTo>
                    <a:pt x="74693" y="147943"/>
                  </a:lnTo>
                  <a:lnTo>
                    <a:pt x="73785" y="147225"/>
                  </a:lnTo>
                  <a:lnTo>
                    <a:pt x="72473" y="146746"/>
                  </a:lnTo>
                  <a:lnTo>
                    <a:pt x="70893" y="147132"/>
                  </a:lnTo>
                  <a:lnTo>
                    <a:pt x="67256" y="149443"/>
                  </a:lnTo>
                  <a:lnTo>
                    <a:pt x="61242" y="161452"/>
                  </a:lnTo>
                  <a:lnTo>
                    <a:pt x="60850" y="174387"/>
                  </a:lnTo>
                  <a:lnTo>
                    <a:pt x="62714" y="199417"/>
                  </a:lnTo>
                  <a:lnTo>
                    <a:pt x="64562" y="218306"/>
                  </a:lnTo>
                  <a:lnTo>
                    <a:pt x="72830" y="244808"/>
                  </a:lnTo>
                  <a:lnTo>
                    <a:pt x="80062" y="269828"/>
                  </a:lnTo>
                  <a:lnTo>
                    <a:pt x="85262" y="290961"/>
                  </a:lnTo>
                  <a:lnTo>
                    <a:pt x="84225" y="304148"/>
                  </a:lnTo>
                  <a:lnTo>
                    <a:pt x="75769" y="318946"/>
                  </a:lnTo>
                  <a:lnTo>
                    <a:pt x="50715" y="344700"/>
                  </a:lnTo>
                  <a:lnTo>
                    <a:pt x="25383" y="361965"/>
                  </a:lnTo>
                  <a:lnTo>
                    <a:pt x="0" y="368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5274"/>
            <p:cNvSpPr/>
            <p:nvPr>
              <p:custDataLst>
                <p:tags r:id="rId118"/>
              </p:custDataLst>
            </p:nvPr>
          </p:nvSpPr>
          <p:spPr>
            <a:xfrm>
              <a:off x="8902700" y="3051990"/>
              <a:ext cx="76201" cy="62503"/>
            </a:xfrm>
            <a:custGeom>
              <a:avLst/>
              <a:gdLst/>
              <a:ahLst/>
              <a:cxnLst/>
              <a:rect l="0" t="0" r="0" b="0"/>
              <a:pathLst>
                <a:path w="76201" h="62503">
                  <a:moveTo>
                    <a:pt x="0" y="15060"/>
                  </a:moveTo>
                  <a:lnTo>
                    <a:pt x="0" y="15060"/>
                  </a:lnTo>
                  <a:lnTo>
                    <a:pt x="26515" y="754"/>
                  </a:lnTo>
                  <a:lnTo>
                    <a:pt x="36714" y="0"/>
                  </a:lnTo>
                  <a:lnTo>
                    <a:pt x="41408" y="787"/>
                  </a:lnTo>
                  <a:lnTo>
                    <a:pt x="45245" y="2722"/>
                  </a:lnTo>
                  <a:lnTo>
                    <a:pt x="51388" y="8636"/>
                  </a:lnTo>
                  <a:lnTo>
                    <a:pt x="52603" y="12188"/>
                  </a:lnTo>
                  <a:lnTo>
                    <a:pt x="52072" y="19898"/>
                  </a:lnTo>
                  <a:lnTo>
                    <a:pt x="45720" y="28029"/>
                  </a:lnTo>
                  <a:lnTo>
                    <a:pt x="15429" y="51915"/>
                  </a:lnTo>
                  <a:lnTo>
                    <a:pt x="4885" y="57965"/>
                  </a:lnTo>
                  <a:lnTo>
                    <a:pt x="2171" y="61881"/>
                  </a:lnTo>
                  <a:lnTo>
                    <a:pt x="3564" y="62502"/>
                  </a:lnTo>
                  <a:lnTo>
                    <a:pt x="30076" y="60043"/>
                  </a:lnTo>
                  <a:lnTo>
                    <a:pt x="57046" y="52926"/>
                  </a:lnTo>
                  <a:lnTo>
                    <a:pt x="76200" y="468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5275"/>
            <p:cNvSpPr/>
            <p:nvPr>
              <p:custDataLst>
                <p:tags r:id="rId119"/>
              </p:custDataLst>
            </p:nvPr>
          </p:nvSpPr>
          <p:spPr>
            <a:xfrm>
              <a:off x="8851900" y="2989403"/>
              <a:ext cx="152401" cy="20498"/>
            </a:xfrm>
            <a:custGeom>
              <a:avLst/>
              <a:gdLst/>
              <a:ahLst/>
              <a:cxnLst/>
              <a:rect l="0" t="0" r="0" b="0"/>
              <a:pathLst>
                <a:path w="152401" h="20498">
                  <a:moveTo>
                    <a:pt x="0" y="20497"/>
                  </a:moveTo>
                  <a:lnTo>
                    <a:pt x="0" y="20497"/>
                  </a:lnTo>
                  <a:lnTo>
                    <a:pt x="26367" y="13590"/>
                  </a:lnTo>
                  <a:lnTo>
                    <a:pt x="48407" y="10371"/>
                  </a:lnTo>
                  <a:lnTo>
                    <a:pt x="74666" y="8941"/>
                  </a:lnTo>
                  <a:lnTo>
                    <a:pt x="102799" y="4543"/>
                  </a:lnTo>
                  <a:lnTo>
                    <a:pt x="127533" y="0"/>
                  </a:lnTo>
                  <a:lnTo>
                    <a:pt x="152400" y="14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5276"/>
            <p:cNvSpPr/>
            <p:nvPr>
              <p:custDataLst>
                <p:tags r:id="rId120"/>
              </p:custDataLst>
            </p:nvPr>
          </p:nvSpPr>
          <p:spPr>
            <a:xfrm>
              <a:off x="8572500" y="2940050"/>
              <a:ext cx="88901" cy="31751"/>
            </a:xfrm>
            <a:custGeom>
              <a:avLst/>
              <a:gdLst/>
              <a:ahLst/>
              <a:cxnLst/>
              <a:rect l="0" t="0" r="0" b="0"/>
              <a:pathLst>
                <a:path w="88901" h="31751">
                  <a:moveTo>
                    <a:pt x="0" y="31750"/>
                  </a:moveTo>
                  <a:lnTo>
                    <a:pt x="0" y="31750"/>
                  </a:lnTo>
                  <a:lnTo>
                    <a:pt x="6741" y="25008"/>
                  </a:lnTo>
                  <a:lnTo>
                    <a:pt x="27790" y="14074"/>
                  </a:lnTo>
                  <a:lnTo>
                    <a:pt x="57073" y="71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5277"/>
            <p:cNvSpPr/>
            <p:nvPr>
              <p:custDataLst>
                <p:tags r:id="rId121"/>
              </p:custDataLst>
            </p:nvPr>
          </p:nvSpPr>
          <p:spPr>
            <a:xfrm>
              <a:off x="8592432" y="2782944"/>
              <a:ext cx="189619" cy="22874"/>
            </a:xfrm>
            <a:custGeom>
              <a:avLst/>
              <a:gdLst/>
              <a:ahLst/>
              <a:cxnLst/>
              <a:rect l="0" t="0" r="0" b="0"/>
              <a:pathLst>
                <a:path w="189619" h="22874">
                  <a:moveTo>
                    <a:pt x="5468" y="17406"/>
                  </a:moveTo>
                  <a:lnTo>
                    <a:pt x="5468" y="17406"/>
                  </a:lnTo>
                  <a:lnTo>
                    <a:pt x="2097" y="17406"/>
                  </a:lnTo>
                  <a:lnTo>
                    <a:pt x="1104" y="18111"/>
                  </a:lnTo>
                  <a:lnTo>
                    <a:pt x="442" y="19288"/>
                  </a:lnTo>
                  <a:lnTo>
                    <a:pt x="0" y="20777"/>
                  </a:lnTo>
                  <a:lnTo>
                    <a:pt x="19605" y="22873"/>
                  </a:lnTo>
                  <a:lnTo>
                    <a:pt x="46323" y="17719"/>
                  </a:lnTo>
                  <a:lnTo>
                    <a:pt x="62338" y="13381"/>
                  </a:lnTo>
                  <a:lnTo>
                    <a:pt x="78659" y="9784"/>
                  </a:lnTo>
                  <a:lnTo>
                    <a:pt x="95184" y="6680"/>
                  </a:lnTo>
                  <a:lnTo>
                    <a:pt x="126481" y="2056"/>
                  </a:lnTo>
                  <a:lnTo>
                    <a:pt x="152149" y="0"/>
                  </a:lnTo>
                  <a:lnTo>
                    <a:pt x="189618" y="4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5278"/>
            <p:cNvSpPr/>
            <p:nvPr>
              <p:custDataLst>
                <p:tags r:id="rId122"/>
              </p:custDataLst>
            </p:nvPr>
          </p:nvSpPr>
          <p:spPr>
            <a:xfrm>
              <a:off x="8671348" y="2806700"/>
              <a:ext cx="9103" cy="76201"/>
            </a:xfrm>
            <a:custGeom>
              <a:avLst/>
              <a:gdLst/>
              <a:ahLst/>
              <a:cxnLst/>
              <a:rect l="0" t="0" r="0" b="0"/>
              <a:pathLst>
                <a:path w="9103" h="76201">
                  <a:moveTo>
                    <a:pt x="9102" y="0"/>
                  </a:moveTo>
                  <a:lnTo>
                    <a:pt x="9102" y="0"/>
                  </a:lnTo>
                  <a:lnTo>
                    <a:pt x="264" y="24418"/>
                  </a:lnTo>
                  <a:lnTo>
                    <a:pt x="0" y="35782"/>
                  </a:lnTo>
                  <a:lnTo>
                    <a:pt x="7536" y="63297"/>
                  </a:lnTo>
                  <a:lnTo>
                    <a:pt x="910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5279"/>
            <p:cNvSpPr/>
            <p:nvPr>
              <p:custDataLst>
                <p:tags r:id="rId123"/>
              </p:custDataLst>
            </p:nvPr>
          </p:nvSpPr>
          <p:spPr>
            <a:xfrm>
              <a:off x="8618280" y="2800350"/>
              <a:ext cx="8680" cy="82551"/>
            </a:xfrm>
            <a:custGeom>
              <a:avLst/>
              <a:gdLst/>
              <a:ahLst/>
              <a:cxnLst/>
              <a:rect l="0" t="0" r="0" b="0"/>
              <a:pathLst>
                <a:path w="8680" h="82551">
                  <a:moveTo>
                    <a:pt x="5020" y="0"/>
                  </a:moveTo>
                  <a:lnTo>
                    <a:pt x="5020" y="0"/>
                  </a:lnTo>
                  <a:lnTo>
                    <a:pt x="8391" y="0"/>
                  </a:lnTo>
                  <a:lnTo>
                    <a:pt x="8679" y="2117"/>
                  </a:lnTo>
                  <a:lnTo>
                    <a:pt x="5641" y="29886"/>
                  </a:lnTo>
                  <a:lnTo>
                    <a:pt x="75" y="61373"/>
                  </a:lnTo>
                  <a:lnTo>
                    <a:pt x="0" y="70316"/>
                  </a:lnTo>
                  <a:lnTo>
                    <a:pt x="502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5280"/>
            <p:cNvSpPr/>
            <p:nvPr>
              <p:custDataLst>
                <p:tags r:id="rId124"/>
              </p:custDataLst>
            </p:nvPr>
          </p:nvSpPr>
          <p:spPr>
            <a:xfrm>
              <a:off x="8478011" y="2732050"/>
              <a:ext cx="97861" cy="379451"/>
            </a:xfrm>
            <a:custGeom>
              <a:avLst/>
              <a:gdLst/>
              <a:ahLst/>
              <a:cxnLst/>
              <a:rect l="0" t="0" r="0" b="0"/>
              <a:pathLst>
                <a:path w="97861" h="379451">
                  <a:moveTo>
                    <a:pt x="94489" y="55600"/>
                  </a:moveTo>
                  <a:lnTo>
                    <a:pt x="94489" y="55600"/>
                  </a:lnTo>
                  <a:lnTo>
                    <a:pt x="97860" y="45487"/>
                  </a:lnTo>
                  <a:lnTo>
                    <a:pt x="97634" y="36759"/>
                  </a:lnTo>
                  <a:lnTo>
                    <a:pt x="95180" y="28882"/>
                  </a:lnTo>
                  <a:lnTo>
                    <a:pt x="90539" y="19775"/>
                  </a:lnTo>
                  <a:lnTo>
                    <a:pt x="89206" y="12396"/>
                  </a:lnTo>
                  <a:lnTo>
                    <a:pt x="87439" y="9159"/>
                  </a:lnTo>
                  <a:lnTo>
                    <a:pt x="81713" y="3680"/>
                  </a:lnTo>
                  <a:lnTo>
                    <a:pt x="74465" y="774"/>
                  </a:lnTo>
                  <a:lnTo>
                    <a:pt x="70556" y="0"/>
                  </a:lnTo>
                  <a:lnTo>
                    <a:pt x="62451" y="1020"/>
                  </a:lnTo>
                  <a:lnTo>
                    <a:pt x="45749" y="7424"/>
                  </a:lnTo>
                  <a:lnTo>
                    <a:pt x="37313" y="17020"/>
                  </a:lnTo>
                  <a:lnTo>
                    <a:pt x="23772" y="42805"/>
                  </a:lnTo>
                  <a:lnTo>
                    <a:pt x="19914" y="61922"/>
                  </a:lnTo>
                  <a:lnTo>
                    <a:pt x="23529" y="91815"/>
                  </a:lnTo>
                  <a:lnTo>
                    <a:pt x="28151" y="118982"/>
                  </a:lnTo>
                  <a:lnTo>
                    <a:pt x="26699" y="132549"/>
                  </a:lnTo>
                  <a:lnTo>
                    <a:pt x="28699" y="142057"/>
                  </a:lnTo>
                  <a:lnTo>
                    <a:pt x="23769" y="157553"/>
                  </a:lnTo>
                  <a:lnTo>
                    <a:pt x="20018" y="164412"/>
                  </a:lnTo>
                  <a:lnTo>
                    <a:pt x="13142" y="169177"/>
                  </a:lnTo>
                  <a:lnTo>
                    <a:pt x="12741" y="168713"/>
                  </a:lnTo>
                  <a:lnTo>
                    <a:pt x="12296" y="166315"/>
                  </a:lnTo>
                  <a:lnTo>
                    <a:pt x="18787" y="157627"/>
                  </a:lnTo>
                  <a:lnTo>
                    <a:pt x="37280" y="143461"/>
                  </a:lnTo>
                  <a:lnTo>
                    <a:pt x="43898" y="140510"/>
                  </a:lnTo>
                  <a:lnTo>
                    <a:pt x="47355" y="141840"/>
                  </a:lnTo>
                  <a:lnTo>
                    <a:pt x="54961" y="148962"/>
                  </a:lnTo>
                  <a:lnTo>
                    <a:pt x="56848" y="153825"/>
                  </a:lnTo>
                  <a:lnTo>
                    <a:pt x="57063" y="164872"/>
                  </a:lnTo>
                  <a:lnTo>
                    <a:pt x="49847" y="193105"/>
                  </a:lnTo>
                  <a:lnTo>
                    <a:pt x="40781" y="214315"/>
                  </a:lnTo>
                  <a:lnTo>
                    <a:pt x="30402" y="236207"/>
                  </a:lnTo>
                  <a:lnTo>
                    <a:pt x="21086" y="260047"/>
                  </a:lnTo>
                  <a:lnTo>
                    <a:pt x="7907" y="290528"/>
                  </a:lnTo>
                  <a:lnTo>
                    <a:pt x="1807" y="317433"/>
                  </a:lnTo>
                  <a:lnTo>
                    <a:pt x="0" y="339908"/>
                  </a:lnTo>
                  <a:lnTo>
                    <a:pt x="3340" y="353409"/>
                  </a:lnTo>
                  <a:lnTo>
                    <a:pt x="6206" y="359973"/>
                  </a:lnTo>
                  <a:lnTo>
                    <a:pt x="16917" y="369147"/>
                  </a:lnTo>
                  <a:lnTo>
                    <a:pt x="31791" y="374871"/>
                  </a:lnTo>
                  <a:lnTo>
                    <a:pt x="58586" y="378093"/>
                  </a:lnTo>
                  <a:lnTo>
                    <a:pt x="88139" y="379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5281"/>
            <p:cNvSpPr/>
            <p:nvPr>
              <p:custDataLst>
                <p:tags r:id="rId125"/>
              </p:custDataLst>
            </p:nvPr>
          </p:nvSpPr>
          <p:spPr>
            <a:xfrm>
              <a:off x="8312150" y="2940050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33588" y="120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5282"/>
            <p:cNvSpPr/>
            <p:nvPr>
              <p:custDataLst>
                <p:tags r:id="rId126"/>
              </p:custDataLst>
            </p:nvPr>
          </p:nvSpPr>
          <p:spPr>
            <a:xfrm>
              <a:off x="8293100" y="2889273"/>
              <a:ext cx="71346" cy="12678"/>
            </a:xfrm>
            <a:custGeom>
              <a:avLst/>
              <a:gdLst/>
              <a:ahLst/>
              <a:cxnLst/>
              <a:rect l="0" t="0" r="0" b="0"/>
              <a:pathLst>
                <a:path w="71346" h="12678">
                  <a:moveTo>
                    <a:pt x="0" y="6327"/>
                  </a:moveTo>
                  <a:lnTo>
                    <a:pt x="0" y="6327"/>
                  </a:lnTo>
                  <a:lnTo>
                    <a:pt x="6741" y="2956"/>
                  </a:lnTo>
                  <a:lnTo>
                    <a:pt x="32638" y="369"/>
                  </a:lnTo>
                  <a:lnTo>
                    <a:pt x="62206" y="29"/>
                  </a:lnTo>
                  <a:lnTo>
                    <a:pt x="69510" y="0"/>
                  </a:lnTo>
                  <a:lnTo>
                    <a:pt x="71034" y="1403"/>
                  </a:lnTo>
                  <a:lnTo>
                    <a:pt x="71345" y="3750"/>
                  </a:lnTo>
                  <a:lnTo>
                    <a:pt x="69850" y="12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5283"/>
            <p:cNvSpPr/>
            <p:nvPr>
              <p:custDataLst>
                <p:tags r:id="rId127"/>
              </p:custDataLst>
            </p:nvPr>
          </p:nvSpPr>
          <p:spPr>
            <a:xfrm>
              <a:off x="8088380" y="2835326"/>
              <a:ext cx="149101" cy="259218"/>
            </a:xfrm>
            <a:custGeom>
              <a:avLst/>
              <a:gdLst/>
              <a:ahLst/>
              <a:cxnLst/>
              <a:rect l="0" t="0" r="0" b="0"/>
              <a:pathLst>
                <a:path w="149101" h="259218">
                  <a:moveTo>
                    <a:pt x="84070" y="79324"/>
                  </a:moveTo>
                  <a:lnTo>
                    <a:pt x="84070" y="79324"/>
                  </a:lnTo>
                  <a:lnTo>
                    <a:pt x="97885" y="91257"/>
                  </a:lnTo>
                  <a:lnTo>
                    <a:pt x="101746" y="93630"/>
                  </a:lnTo>
                  <a:lnTo>
                    <a:pt x="117294" y="96968"/>
                  </a:lnTo>
                  <a:lnTo>
                    <a:pt x="129176" y="93986"/>
                  </a:lnTo>
                  <a:lnTo>
                    <a:pt x="135307" y="91216"/>
                  </a:lnTo>
                  <a:lnTo>
                    <a:pt x="144000" y="80611"/>
                  </a:lnTo>
                  <a:lnTo>
                    <a:pt x="147307" y="73832"/>
                  </a:lnTo>
                  <a:lnTo>
                    <a:pt x="149100" y="58774"/>
                  </a:lnTo>
                  <a:lnTo>
                    <a:pt x="148590" y="50807"/>
                  </a:lnTo>
                  <a:lnTo>
                    <a:pt x="137759" y="26111"/>
                  </a:lnTo>
                  <a:lnTo>
                    <a:pt x="125100" y="13105"/>
                  </a:lnTo>
                  <a:lnTo>
                    <a:pt x="117773" y="7662"/>
                  </a:lnTo>
                  <a:lnTo>
                    <a:pt x="100226" y="1613"/>
                  </a:lnTo>
                  <a:lnTo>
                    <a:pt x="90607" y="0"/>
                  </a:lnTo>
                  <a:lnTo>
                    <a:pt x="72394" y="3852"/>
                  </a:lnTo>
                  <a:lnTo>
                    <a:pt x="46273" y="17921"/>
                  </a:lnTo>
                  <a:lnTo>
                    <a:pt x="30583" y="30161"/>
                  </a:lnTo>
                  <a:lnTo>
                    <a:pt x="18905" y="45009"/>
                  </a:lnTo>
                  <a:lnTo>
                    <a:pt x="7769" y="72606"/>
                  </a:lnTo>
                  <a:lnTo>
                    <a:pt x="0" y="103125"/>
                  </a:lnTo>
                  <a:lnTo>
                    <a:pt x="1080" y="120241"/>
                  </a:lnTo>
                  <a:lnTo>
                    <a:pt x="9899" y="148476"/>
                  </a:lnTo>
                  <a:lnTo>
                    <a:pt x="17944" y="157801"/>
                  </a:lnTo>
                  <a:lnTo>
                    <a:pt x="23053" y="161275"/>
                  </a:lnTo>
                  <a:lnTo>
                    <a:pt x="43727" y="166165"/>
                  </a:lnTo>
                  <a:lnTo>
                    <a:pt x="57673" y="161664"/>
                  </a:lnTo>
                  <a:lnTo>
                    <a:pt x="87244" y="141528"/>
                  </a:lnTo>
                  <a:lnTo>
                    <a:pt x="105159" y="123390"/>
                  </a:lnTo>
                  <a:lnTo>
                    <a:pt x="116032" y="104610"/>
                  </a:lnTo>
                  <a:lnTo>
                    <a:pt x="120352" y="82269"/>
                  </a:lnTo>
                  <a:lnTo>
                    <a:pt x="118260" y="64518"/>
                  </a:lnTo>
                  <a:lnTo>
                    <a:pt x="109234" y="36478"/>
                  </a:lnTo>
                  <a:lnTo>
                    <a:pt x="98855" y="15330"/>
                  </a:lnTo>
                  <a:lnTo>
                    <a:pt x="94640" y="12076"/>
                  </a:lnTo>
                  <a:lnTo>
                    <a:pt x="92528" y="11915"/>
                  </a:lnTo>
                  <a:lnTo>
                    <a:pt x="88299" y="13616"/>
                  </a:lnTo>
                  <a:lnTo>
                    <a:pt x="75210" y="32025"/>
                  </a:lnTo>
                  <a:lnTo>
                    <a:pt x="68039" y="59822"/>
                  </a:lnTo>
                  <a:lnTo>
                    <a:pt x="64480" y="83827"/>
                  </a:lnTo>
                  <a:lnTo>
                    <a:pt x="61252" y="110959"/>
                  </a:lnTo>
                  <a:lnTo>
                    <a:pt x="59818" y="139480"/>
                  </a:lnTo>
                  <a:lnTo>
                    <a:pt x="59180" y="166738"/>
                  </a:lnTo>
                  <a:lnTo>
                    <a:pt x="58896" y="190847"/>
                  </a:lnTo>
                  <a:lnTo>
                    <a:pt x="58737" y="217025"/>
                  </a:lnTo>
                  <a:lnTo>
                    <a:pt x="60101" y="240225"/>
                  </a:lnTo>
                  <a:lnTo>
                    <a:pt x="70195" y="259206"/>
                  </a:lnTo>
                  <a:lnTo>
                    <a:pt x="70586" y="259217"/>
                  </a:lnTo>
                  <a:lnTo>
                    <a:pt x="71370" y="2571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5284"/>
            <p:cNvSpPr/>
            <p:nvPr>
              <p:custDataLst>
                <p:tags r:id="rId128"/>
              </p:custDataLst>
            </p:nvPr>
          </p:nvSpPr>
          <p:spPr>
            <a:xfrm>
              <a:off x="7874988" y="2837511"/>
              <a:ext cx="81630" cy="146990"/>
            </a:xfrm>
            <a:custGeom>
              <a:avLst/>
              <a:gdLst/>
              <a:ahLst/>
              <a:cxnLst/>
              <a:rect l="0" t="0" r="0" b="0"/>
              <a:pathLst>
                <a:path w="81630" h="146990">
                  <a:moveTo>
                    <a:pt x="24412" y="19989"/>
                  </a:moveTo>
                  <a:lnTo>
                    <a:pt x="24412" y="19989"/>
                  </a:lnTo>
                  <a:lnTo>
                    <a:pt x="12203" y="47779"/>
                  </a:lnTo>
                  <a:lnTo>
                    <a:pt x="4018" y="72986"/>
                  </a:lnTo>
                  <a:lnTo>
                    <a:pt x="0" y="101013"/>
                  </a:lnTo>
                  <a:lnTo>
                    <a:pt x="10" y="115571"/>
                  </a:lnTo>
                  <a:lnTo>
                    <a:pt x="2513" y="121972"/>
                  </a:lnTo>
                  <a:lnTo>
                    <a:pt x="4168" y="122550"/>
                  </a:lnTo>
                  <a:lnTo>
                    <a:pt x="5977" y="121524"/>
                  </a:lnTo>
                  <a:lnTo>
                    <a:pt x="7889" y="119429"/>
                  </a:lnTo>
                  <a:lnTo>
                    <a:pt x="10013" y="111457"/>
                  </a:lnTo>
                  <a:lnTo>
                    <a:pt x="11208" y="89424"/>
                  </a:lnTo>
                  <a:lnTo>
                    <a:pt x="11562" y="59847"/>
                  </a:lnTo>
                  <a:lnTo>
                    <a:pt x="11668" y="35091"/>
                  </a:lnTo>
                  <a:lnTo>
                    <a:pt x="11708" y="3589"/>
                  </a:lnTo>
                  <a:lnTo>
                    <a:pt x="11709" y="589"/>
                  </a:lnTo>
                  <a:lnTo>
                    <a:pt x="12416" y="0"/>
                  </a:lnTo>
                  <a:lnTo>
                    <a:pt x="13593" y="1018"/>
                  </a:lnTo>
                  <a:lnTo>
                    <a:pt x="35247" y="32487"/>
                  </a:lnTo>
                  <a:lnTo>
                    <a:pt x="62143" y="61420"/>
                  </a:lnTo>
                  <a:lnTo>
                    <a:pt x="78082" y="75852"/>
                  </a:lnTo>
                  <a:lnTo>
                    <a:pt x="80654" y="80515"/>
                  </a:lnTo>
                  <a:lnTo>
                    <a:pt x="81629" y="91339"/>
                  </a:lnTo>
                  <a:lnTo>
                    <a:pt x="78078" y="97189"/>
                  </a:lnTo>
                  <a:lnTo>
                    <a:pt x="56933" y="114830"/>
                  </a:lnTo>
                  <a:lnTo>
                    <a:pt x="26027" y="133790"/>
                  </a:lnTo>
                  <a:lnTo>
                    <a:pt x="9444" y="144382"/>
                  </a:lnTo>
                  <a:lnTo>
                    <a:pt x="8789" y="145251"/>
                  </a:lnTo>
                  <a:lnTo>
                    <a:pt x="9058" y="145830"/>
                  </a:lnTo>
                  <a:lnTo>
                    <a:pt x="11712" y="146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SMARTInkShape-Group1074"/>
          <p:cNvGrpSpPr/>
          <p:nvPr/>
        </p:nvGrpSpPr>
        <p:grpSpPr>
          <a:xfrm>
            <a:off x="5994400" y="3409950"/>
            <a:ext cx="88901" cy="44451"/>
            <a:chOff x="5994400" y="3409950"/>
            <a:chExt cx="88901" cy="44451"/>
          </a:xfrm>
        </p:grpSpPr>
        <p:sp>
          <p:nvSpPr>
            <p:cNvPr id="179" name="SMARTInkShape-5285"/>
            <p:cNvSpPr/>
            <p:nvPr>
              <p:custDataLst>
                <p:tags r:id="rId109"/>
              </p:custDataLst>
            </p:nvPr>
          </p:nvSpPr>
          <p:spPr>
            <a:xfrm>
              <a:off x="6007100" y="34480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5286"/>
            <p:cNvSpPr/>
            <p:nvPr>
              <p:custDataLst>
                <p:tags r:id="rId110"/>
              </p:custDataLst>
            </p:nvPr>
          </p:nvSpPr>
          <p:spPr>
            <a:xfrm>
              <a:off x="5994400" y="3409950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1" y="5467"/>
                  </a:lnTo>
                  <a:lnTo>
                    <a:pt x="48795" y="1812"/>
                  </a:lnTo>
                  <a:lnTo>
                    <a:pt x="78915" y="23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SMARTInkShape-Group1075"/>
          <p:cNvGrpSpPr/>
          <p:nvPr/>
        </p:nvGrpSpPr>
        <p:grpSpPr>
          <a:xfrm>
            <a:off x="6167441" y="3304027"/>
            <a:ext cx="576260" cy="321824"/>
            <a:chOff x="6167441" y="3304027"/>
            <a:chExt cx="576260" cy="321824"/>
          </a:xfrm>
        </p:grpSpPr>
        <p:sp>
          <p:nvSpPr>
            <p:cNvPr id="182" name="SMARTInkShape-5287"/>
            <p:cNvSpPr/>
            <p:nvPr>
              <p:custDataLst>
                <p:tags r:id="rId105"/>
              </p:custDataLst>
            </p:nvPr>
          </p:nvSpPr>
          <p:spPr>
            <a:xfrm>
              <a:off x="6167441" y="3304027"/>
              <a:ext cx="116368" cy="245624"/>
            </a:xfrm>
            <a:custGeom>
              <a:avLst/>
              <a:gdLst/>
              <a:ahLst/>
              <a:cxnLst/>
              <a:rect l="0" t="0" r="0" b="0"/>
              <a:pathLst>
                <a:path w="116368" h="245624">
                  <a:moveTo>
                    <a:pt x="112709" y="17023"/>
                  </a:moveTo>
                  <a:lnTo>
                    <a:pt x="112709" y="17023"/>
                  </a:lnTo>
                  <a:lnTo>
                    <a:pt x="116080" y="13652"/>
                  </a:lnTo>
                  <a:lnTo>
                    <a:pt x="116367" y="11248"/>
                  </a:lnTo>
                  <a:lnTo>
                    <a:pt x="114805" y="4814"/>
                  </a:lnTo>
                  <a:lnTo>
                    <a:pt x="112695" y="2533"/>
                  </a:lnTo>
                  <a:lnTo>
                    <a:pt x="106588" y="0"/>
                  </a:lnTo>
                  <a:lnTo>
                    <a:pt x="85104" y="8686"/>
                  </a:lnTo>
                  <a:lnTo>
                    <a:pt x="64457" y="26488"/>
                  </a:lnTo>
                  <a:lnTo>
                    <a:pt x="41874" y="52980"/>
                  </a:lnTo>
                  <a:lnTo>
                    <a:pt x="30913" y="69922"/>
                  </a:lnTo>
                  <a:lnTo>
                    <a:pt x="20078" y="88272"/>
                  </a:lnTo>
                  <a:lnTo>
                    <a:pt x="12150" y="106150"/>
                  </a:lnTo>
                  <a:lnTo>
                    <a:pt x="6158" y="123713"/>
                  </a:lnTo>
                  <a:lnTo>
                    <a:pt x="1458" y="141067"/>
                  </a:lnTo>
                  <a:lnTo>
                    <a:pt x="0" y="171637"/>
                  </a:lnTo>
                  <a:lnTo>
                    <a:pt x="5466" y="197924"/>
                  </a:lnTo>
                  <a:lnTo>
                    <a:pt x="17303" y="219014"/>
                  </a:lnTo>
                  <a:lnTo>
                    <a:pt x="33853" y="232151"/>
                  </a:lnTo>
                  <a:lnTo>
                    <a:pt x="52262" y="239635"/>
                  </a:lnTo>
                  <a:lnTo>
                    <a:pt x="77787" y="243849"/>
                  </a:lnTo>
                  <a:lnTo>
                    <a:pt x="106359" y="245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5288"/>
            <p:cNvSpPr/>
            <p:nvPr>
              <p:custDataLst>
                <p:tags r:id="rId106"/>
              </p:custDataLst>
            </p:nvPr>
          </p:nvSpPr>
          <p:spPr>
            <a:xfrm>
              <a:off x="6333678" y="3420168"/>
              <a:ext cx="48073" cy="116783"/>
            </a:xfrm>
            <a:custGeom>
              <a:avLst/>
              <a:gdLst/>
              <a:ahLst/>
              <a:cxnLst/>
              <a:rect l="0" t="0" r="0" b="0"/>
              <a:pathLst>
                <a:path w="48073" h="116783">
                  <a:moveTo>
                    <a:pt x="48072" y="15182"/>
                  </a:moveTo>
                  <a:lnTo>
                    <a:pt x="48072" y="15182"/>
                  </a:lnTo>
                  <a:lnTo>
                    <a:pt x="48072" y="8440"/>
                  </a:lnTo>
                  <a:lnTo>
                    <a:pt x="46190" y="3248"/>
                  </a:lnTo>
                  <a:lnTo>
                    <a:pt x="44701" y="876"/>
                  </a:lnTo>
                  <a:lnTo>
                    <a:pt x="42297" y="0"/>
                  </a:lnTo>
                  <a:lnTo>
                    <a:pt x="35862" y="908"/>
                  </a:lnTo>
                  <a:lnTo>
                    <a:pt x="20936" y="15500"/>
                  </a:lnTo>
                  <a:lnTo>
                    <a:pt x="6478" y="41068"/>
                  </a:lnTo>
                  <a:lnTo>
                    <a:pt x="0" y="67616"/>
                  </a:lnTo>
                  <a:lnTo>
                    <a:pt x="2248" y="84817"/>
                  </a:lnTo>
                  <a:lnTo>
                    <a:pt x="4822" y="93356"/>
                  </a:lnTo>
                  <a:lnTo>
                    <a:pt x="10067" y="99753"/>
                  </a:lnTo>
                  <a:lnTo>
                    <a:pt x="41722" y="1167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5289"/>
            <p:cNvSpPr/>
            <p:nvPr>
              <p:custDataLst>
                <p:tags r:id="rId107"/>
              </p:custDataLst>
            </p:nvPr>
          </p:nvSpPr>
          <p:spPr>
            <a:xfrm>
              <a:off x="6437083" y="3450327"/>
              <a:ext cx="150871" cy="86624"/>
            </a:xfrm>
            <a:custGeom>
              <a:avLst/>
              <a:gdLst/>
              <a:ahLst/>
              <a:cxnLst/>
              <a:rect l="0" t="0" r="0" b="0"/>
              <a:pathLst>
                <a:path w="150871" h="86624">
                  <a:moveTo>
                    <a:pt x="33567" y="16773"/>
                  </a:moveTo>
                  <a:lnTo>
                    <a:pt x="33567" y="16773"/>
                  </a:lnTo>
                  <a:lnTo>
                    <a:pt x="30196" y="13402"/>
                  </a:lnTo>
                  <a:lnTo>
                    <a:pt x="28498" y="13114"/>
                  </a:lnTo>
                  <a:lnTo>
                    <a:pt x="26660" y="13628"/>
                  </a:lnTo>
                  <a:lnTo>
                    <a:pt x="24728" y="14677"/>
                  </a:lnTo>
                  <a:lnTo>
                    <a:pt x="7832" y="35932"/>
                  </a:lnTo>
                  <a:lnTo>
                    <a:pt x="1433" y="48571"/>
                  </a:lnTo>
                  <a:lnTo>
                    <a:pt x="0" y="61244"/>
                  </a:lnTo>
                  <a:lnTo>
                    <a:pt x="605" y="67587"/>
                  </a:lnTo>
                  <a:lnTo>
                    <a:pt x="2420" y="71816"/>
                  </a:lnTo>
                  <a:lnTo>
                    <a:pt x="5042" y="74635"/>
                  </a:lnTo>
                  <a:lnTo>
                    <a:pt x="8200" y="76514"/>
                  </a:lnTo>
                  <a:lnTo>
                    <a:pt x="17354" y="76721"/>
                  </a:lnTo>
                  <a:lnTo>
                    <a:pt x="27772" y="73755"/>
                  </a:lnTo>
                  <a:lnTo>
                    <a:pt x="37106" y="67733"/>
                  </a:lnTo>
                  <a:lnTo>
                    <a:pt x="50294" y="49668"/>
                  </a:lnTo>
                  <a:lnTo>
                    <a:pt x="53231" y="36331"/>
                  </a:lnTo>
                  <a:lnTo>
                    <a:pt x="53026" y="29812"/>
                  </a:lnTo>
                  <a:lnTo>
                    <a:pt x="50773" y="24760"/>
                  </a:lnTo>
                  <a:lnTo>
                    <a:pt x="42625" y="17265"/>
                  </a:lnTo>
                  <a:lnTo>
                    <a:pt x="37489" y="15690"/>
                  </a:lnTo>
                  <a:lnTo>
                    <a:pt x="26138" y="15821"/>
                  </a:lnTo>
                  <a:lnTo>
                    <a:pt x="17801" y="18232"/>
                  </a:lnTo>
                  <a:lnTo>
                    <a:pt x="14589" y="19862"/>
                  </a:lnTo>
                  <a:lnTo>
                    <a:pt x="13154" y="21654"/>
                  </a:lnTo>
                  <a:lnTo>
                    <a:pt x="12902" y="23555"/>
                  </a:lnTo>
                  <a:lnTo>
                    <a:pt x="13441" y="25528"/>
                  </a:lnTo>
                  <a:lnTo>
                    <a:pt x="21564" y="27720"/>
                  </a:lnTo>
                  <a:lnTo>
                    <a:pt x="43887" y="27072"/>
                  </a:lnTo>
                  <a:lnTo>
                    <a:pt x="70962" y="20530"/>
                  </a:lnTo>
                  <a:lnTo>
                    <a:pt x="93094" y="9654"/>
                  </a:lnTo>
                  <a:lnTo>
                    <a:pt x="106474" y="80"/>
                  </a:lnTo>
                  <a:lnTo>
                    <a:pt x="106161" y="0"/>
                  </a:lnTo>
                  <a:lnTo>
                    <a:pt x="102050" y="1792"/>
                  </a:lnTo>
                  <a:lnTo>
                    <a:pt x="91801" y="10139"/>
                  </a:lnTo>
                  <a:lnTo>
                    <a:pt x="90734" y="13056"/>
                  </a:lnTo>
                  <a:lnTo>
                    <a:pt x="91434" y="15706"/>
                  </a:lnTo>
                  <a:lnTo>
                    <a:pt x="93312" y="18178"/>
                  </a:lnTo>
                  <a:lnTo>
                    <a:pt x="101042" y="20925"/>
                  </a:lnTo>
                  <a:lnTo>
                    <a:pt x="126623" y="22689"/>
                  </a:lnTo>
                  <a:lnTo>
                    <a:pt x="147217" y="29737"/>
                  </a:lnTo>
                  <a:lnTo>
                    <a:pt x="150256" y="33882"/>
                  </a:lnTo>
                  <a:lnTo>
                    <a:pt x="150870" y="38762"/>
                  </a:lnTo>
                  <a:lnTo>
                    <a:pt x="149869" y="44133"/>
                  </a:lnTo>
                  <a:lnTo>
                    <a:pt x="138347" y="65174"/>
                  </a:lnTo>
                  <a:lnTo>
                    <a:pt x="118719" y="84415"/>
                  </a:lnTo>
                  <a:lnTo>
                    <a:pt x="118557" y="85151"/>
                  </a:lnTo>
                  <a:lnTo>
                    <a:pt x="119155" y="85642"/>
                  </a:lnTo>
                  <a:lnTo>
                    <a:pt x="122467" y="86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5290"/>
            <p:cNvSpPr/>
            <p:nvPr>
              <p:custDataLst>
                <p:tags r:id="rId108"/>
              </p:custDataLst>
            </p:nvPr>
          </p:nvSpPr>
          <p:spPr>
            <a:xfrm>
              <a:off x="6655074" y="3304288"/>
              <a:ext cx="88627" cy="321563"/>
            </a:xfrm>
            <a:custGeom>
              <a:avLst/>
              <a:gdLst/>
              <a:ahLst/>
              <a:cxnLst/>
              <a:rect l="0" t="0" r="0" b="0"/>
              <a:pathLst>
                <a:path w="88627" h="321563">
                  <a:moveTo>
                    <a:pt x="88626" y="23112"/>
                  </a:moveTo>
                  <a:lnTo>
                    <a:pt x="88626" y="23112"/>
                  </a:lnTo>
                  <a:lnTo>
                    <a:pt x="87921" y="12973"/>
                  </a:lnTo>
                  <a:lnTo>
                    <a:pt x="85255" y="5435"/>
                  </a:lnTo>
                  <a:lnTo>
                    <a:pt x="83557" y="2861"/>
                  </a:lnTo>
                  <a:lnTo>
                    <a:pt x="79788" y="0"/>
                  </a:lnTo>
                  <a:lnTo>
                    <a:pt x="77089" y="1354"/>
                  </a:lnTo>
                  <a:lnTo>
                    <a:pt x="64434" y="16900"/>
                  </a:lnTo>
                  <a:lnTo>
                    <a:pt x="48476" y="41283"/>
                  </a:lnTo>
                  <a:lnTo>
                    <a:pt x="39986" y="57804"/>
                  </a:lnTo>
                  <a:lnTo>
                    <a:pt x="31505" y="76579"/>
                  </a:lnTo>
                  <a:lnTo>
                    <a:pt x="23028" y="96856"/>
                  </a:lnTo>
                  <a:lnTo>
                    <a:pt x="15967" y="116725"/>
                  </a:lnTo>
                  <a:lnTo>
                    <a:pt x="9848" y="136321"/>
                  </a:lnTo>
                  <a:lnTo>
                    <a:pt x="4358" y="155734"/>
                  </a:lnTo>
                  <a:lnTo>
                    <a:pt x="1402" y="174321"/>
                  </a:lnTo>
                  <a:lnTo>
                    <a:pt x="138" y="192357"/>
                  </a:lnTo>
                  <a:lnTo>
                    <a:pt x="0" y="210025"/>
                  </a:lnTo>
                  <a:lnTo>
                    <a:pt x="1730" y="240946"/>
                  </a:lnTo>
                  <a:lnTo>
                    <a:pt x="6260" y="267388"/>
                  </a:lnTo>
                  <a:lnTo>
                    <a:pt x="15330" y="288548"/>
                  </a:lnTo>
                  <a:lnTo>
                    <a:pt x="28298" y="303596"/>
                  </a:lnTo>
                  <a:lnTo>
                    <a:pt x="42764" y="313577"/>
                  </a:lnTo>
                  <a:lnTo>
                    <a:pt x="69576" y="3215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SMARTInkShape-Group1076"/>
          <p:cNvGrpSpPr/>
          <p:nvPr/>
        </p:nvGrpSpPr>
        <p:grpSpPr>
          <a:xfrm>
            <a:off x="2122420" y="1212850"/>
            <a:ext cx="360431" cy="175202"/>
            <a:chOff x="2122420" y="1212850"/>
            <a:chExt cx="360431" cy="175202"/>
          </a:xfrm>
        </p:grpSpPr>
        <p:sp>
          <p:nvSpPr>
            <p:cNvPr id="187" name="SMARTInkShape-5291"/>
            <p:cNvSpPr/>
            <p:nvPr>
              <p:custDataLst>
                <p:tags r:id="rId102"/>
              </p:custDataLst>
            </p:nvPr>
          </p:nvSpPr>
          <p:spPr>
            <a:xfrm>
              <a:off x="2122420" y="1212850"/>
              <a:ext cx="208010" cy="175202"/>
            </a:xfrm>
            <a:custGeom>
              <a:avLst/>
              <a:gdLst/>
              <a:ahLst/>
              <a:cxnLst/>
              <a:rect l="0" t="0" r="0" b="0"/>
              <a:pathLst>
                <a:path w="208010" h="175202">
                  <a:moveTo>
                    <a:pt x="17530" y="12700"/>
                  </a:moveTo>
                  <a:lnTo>
                    <a:pt x="17530" y="12700"/>
                  </a:lnTo>
                  <a:lnTo>
                    <a:pt x="14159" y="12700"/>
                  </a:lnTo>
                  <a:lnTo>
                    <a:pt x="10623" y="16463"/>
                  </a:lnTo>
                  <a:lnTo>
                    <a:pt x="8692" y="19442"/>
                  </a:lnTo>
                  <a:lnTo>
                    <a:pt x="2603" y="43861"/>
                  </a:lnTo>
                  <a:lnTo>
                    <a:pt x="312" y="67942"/>
                  </a:lnTo>
                  <a:lnTo>
                    <a:pt x="0" y="94402"/>
                  </a:lnTo>
                  <a:lnTo>
                    <a:pt x="2213" y="120273"/>
                  </a:lnTo>
                  <a:lnTo>
                    <a:pt x="7426" y="151896"/>
                  </a:lnTo>
                  <a:lnTo>
                    <a:pt x="13439" y="169027"/>
                  </a:lnTo>
                  <a:lnTo>
                    <a:pt x="16919" y="171952"/>
                  </a:lnTo>
                  <a:lnTo>
                    <a:pt x="26431" y="175201"/>
                  </a:lnTo>
                  <a:lnTo>
                    <a:pt x="31931" y="173950"/>
                  </a:lnTo>
                  <a:lnTo>
                    <a:pt x="43686" y="166917"/>
                  </a:lnTo>
                  <a:lnTo>
                    <a:pt x="62204" y="144315"/>
                  </a:lnTo>
                  <a:lnTo>
                    <a:pt x="72898" y="123407"/>
                  </a:lnTo>
                  <a:lnTo>
                    <a:pt x="81649" y="100003"/>
                  </a:lnTo>
                  <a:lnTo>
                    <a:pt x="87890" y="75490"/>
                  </a:lnTo>
                  <a:lnTo>
                    <a:pt x="92000" y="44632"/>
                  </a:lnTo>
                  <a:lnTo>
                    <a:pt x="93502" y="24788"/>
                  </a:lnTo>
                  <a:lnTo>
                    <a:pt x="93578" y="24992"/>
                  </a:lnTo>
                  <a:lnTo>
                    <a:pt x="95592" y="54858"/>
                  </a:lnTo>
                  <a:lnTo>
                    <a:pt x="102513" y="83752"/>
                  </a:lnTo>
                  <a:lnTo>
                    <a:pt x="113501" y="112775"/>
                  </a:lnTo>
                  <a:lnTo>
                    <a:pt x="117494" y="121750"/>
                  </a:lnTo>
                  <a:lnTo>
                    <a:pt x="123684" y="127733"/>
                  </a:lnTo>
                  <a:lnTo>
                    <a:pt x="139969" y="134381"/>
                  </a:lnTo>
                  <a:lnTo>
                    <a:pt x="157084" y="133573"/>
                  </a:lnTo>
                  <a:lnTo>
                    <a:pt x="173393" y="127805"/>
                  </a:lnTo>
                  <a:lnTo>
                    <a:pt x="187697" y="118185"/>
                  </a:lnTo>
                  <a:lnTo>
                    <a:pt x="204279" y="90757"/>
                  </a:lnTo>
                  <a:lnTo>
                    <a:pt x="208009" y="69735"/>
                  </a:lnTo>
                  <a:lnTo>
                    <a:pt x="206610" y="50043"/>
                  </a:lnTo>
                  <a:lnTo>
                    <a:pt x="201284" y="34236"/>
                  </a:lnTo>
                  <a:lnTo>
                    <a:pt x="190450" y="22036"/>
                  </a:lnTo>
                  <a:lnTo>
                    <a:pt x="173984" y="9448"/>
                  </a:lnTo>
                  <a:lnTo>
                    <a:pt x="174044" y="7710"/>
                  </a:lnTo>
                  <a:lnTo>
                    <a:pt x="1826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5292"/>
            <p:cNvSpPr/>
            <p:nvPr>
              <p:custDataLst>
                <p:tags r:id="rId103"/>
              </p:custDataLst>
            </p:nvPr>
          </p:nvSpPr>
          <p:spPr>
            <a:xfrm>
              <a:off x="2400300" y="1250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9493" y="6350"/>
                  </a:lnTo>
                  <a:lnTo>
                    <a:pt x="60075" y="297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5293"/>
            <p:cNvSpPr/>
            <p:nvPr>
              <p:custDataLst>
                <p:tags r:id="rId104"/>
              </p:custDataLst>
            </p:nvPr>
          </p:nvSpPr>
          <p:spPr>
            <a:xfrm>
              <a:off x="2413000" y="12827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4"/>
                  </a:lnTo>
                  <a:lnTo>
                    <a:pt x="30443" y="579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SMARTInkShape-Group1077"/>
          <p:cNvGrpSpPr/>
          <p:nvPr/>
        </p:nvGrpSpPr>
        <p:grpSpPr>
          <a:xfrm>
            <a:off x="2603500" y="1054824"/>
            <a:ext cx="298451" cy="399327"/>
            <a:chOff x="2603500" y="1054824"/>
            <a:chExt cx="298451" cy="399327"/>
          </a:xfrm>
        </p:grpSpPr>
        <p:sp>
          <p:nvSpPr>
            <p:cNvPr id="191" name="SMARTInkShape-5294"/>
            <p:cNvSpPr/>
            <p:nvPr>
              <p:custDataLst>
                <p:tags r:id="rId95"/>
              </p:custDataLst>
            </p:nvPr>
          </p:nvSpPr>
          <p:spPr>
            <a:xfrm>
              <a:off x="2654823" y="1327491"/>
              <a:ext cx="209028" cy="18710"/>
            </a:xfrm>
            <a:custGeom>
              <a:avLst/>
              <a:gdLst/>
              <a:ahLst/>
              <a:cxnLst/>
              <a:rect l="0" t="0" r="0" b="0"/>
              <a:pathLst>
                <a:path w="209028" h="18710">
                  <a:moveTo>
                    <a:pt x="12177" y="18709"/>
                  </a:moveTo>
                  <a:lnTo>
                    <a:pt x="12177" y="18709"/>
                  </a:lnTo>
                  <a:lnTo>
                    <a:pt x="5435" y="18709"/>
                  </a:lnTo>
                  <a:lnTo>
                    <a:pt x="3449" y="18003"/>
                  </a:lnTo>
                  <a:lnTo>
                    <a:pt x="2125" y="16828"/>
                  </a:lnTo>
                  <a:lnTo>
                    <a:pt x="0" y="13242"/>
                  </a:lnTo>
                  <a:lnTo>
                    <a:pt x="23386" y="11828"/>
                  </a:lnTo>
                  <a:lnTo>
                    <a:pt x="51731" y="9065"/>
                  </a:lnTo>
                  <a:lnTo>
                    <a:pt x="68886" y="7341"/>
                  </a:lnTo>
                  <a:lnTo>
                    <a:pt x="87377" y="5486"/>
                  </a:lnTo>
                  <a:lnTo>
                    <a:pt x="106760" y="3544"/>
                  </a:lnTo>
                  <a:lnTo>
                    <a:pt x="123916" y="2249"/>
                  </a:lnTo>
                  <a:lnTo>
                    <a:pt x="154267" y="810"/>
                  </a:lnTo>
                  <a:lnTo>
                    <a:pt x="185040" y="0"/>
                  </a:lnTo>
                  <a:lnTo>
                    <a:pt x="196720" y="1692"/>
                  </a:lnTo>
                  <a:lnTo>
                    <a:pt x="209027" y="6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5295"/>
            <p:cNvSpPr/>
            <p:nvPr>
              <p:custDataLst>
                <p:tags r:id="rId96"/>
              </p:custDataLst>
            </p:nvPr>
          </p:nvSpPr>
          <p:spPr>
            <a:xfrm>
              <a:off x="2762250" y="1327150"/>
              <a:ext cx="12701" cy="127001"/>
            </a:xfrm>
            <a:custGeom>
              <a:avLst/>
              <a:gdLst/>
              <a:ahLst/>
              <a:cxnLst/>
              <a:rect l="0" t="0" r="0" b="0"/>
              <a:pathLst>
                <a:path w="12701" h="127001">
                  <a:moveTo>
                    <a:pt x="0" y="0"/>
                  </a:moveTo>
                  <a:lnTo>
                    <a:pt x="0" y="0"/>
                  </a:lnTo>
                  <a:lnTo>
                    <a:pt x="0" y="26745"/>
                  </a:lnTo>
                  <a:lnTo>
                    <a:pt x="705" y="54570"/>
                  </a:lnTo>
                  <a:lnTo>
                    <a:pt x="4364" y="83745"/>
                  </a:lnTo>
                  <a:lnTo>
                    <a:pt x="7839" y="111400"/>
                  </a:lnTo>
                  <a:lnTo>
                    <a:pt x="127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5296"/>
            <p:cNvSpPr/>
            <p:nvPr>
              <p:custDataLst>
                <p:tags r:id="rId97"/>
              </p:custDataLst>
            </p:nvPr>
          </p:nvSpPr>
          <p:spPr>
            <a:xfrm>
              <a:off x="2612542" y="1225921"/>
              <a:ext cx="258768" cy="31380"/>
            </a:xfrm>
            <a:custGeom>
              <a:avLst/>
              <a:gdLst/>
              <a:ahLst/>
              <a:cxnLst/>
              <a:rect l="0" t="0" r="0" b="0"/>
              <a:pathLst>
                <a:path w="258768" h="31380">
                  <a:moveTo>
                    <a:pt x="3658" y="31379"/>
                  </a:moveTo>
                  <a:lnTo>
                    <a:pt x="3658" y="31379"/>
                  </a:lnTo>
                  <a:lnTo>
                    <a:pt x="0" y="31379"/>
                  </a:lnTo>
                  <a:lnTo>
                    <a:pt x="1562" y="31379"/>
                  </a:lnTo>
                  <a:lnTo>
                    <a:pt x="31631" y="24471"/>
                  </a:lnTo>
                  <a:lnTo>
                    <a:pt x="59129" y="20548"/>
                  </a:lnTo>
                  <a:lnTo>
                    <a:pt x="77328" y="18514"/>
                  </a:lnTo>
                  <a:lnTo>
                    <a:pt x="97221" y="16452"/>
                  </a:lnTo>
                  <a:lnTo>
                    <a:pt x="116834" y="14372"/>
                  </a:lnTo>
                  <a:lnTo>
                    <a:pt x="136258" y="12280"/>
                  </a:lnTo>
                  <a:lnTo>
                    <a:pt x="155558" y="10180"/>
                  </a:lnTo>
                  <a:lnTo>
                    <a:pt x="174069" y="8074"/>
                  </a:lnTo>
                  <a:lnTo>
                    <a:pt x="192055" y="5965"/>
                  </a:lnTo>
                  <a:lnTo>
                    <a:pt x="223562" y="2445"/>
                  </a:lnTo>
                  <a:lnTo>
                    <a:pt x="251083" y="463"/>
                  </a:lnTo>
                  <a:lnTo>
                    <a:pt x="258264" y="0"/>
                  </a:lnTo>
                  <a:lnTo>
                    <a:pt x="258767" y="582"/>
                  </a:lnTo>
                  <a:lnTo>
                    <a:pt x="251308" y="59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5297"/>
            <p:cNvSpPr/>
            <p:nvPr>
              <p:custDataLst>
                <p:tags r:id="rId98"/>
              </p:custDataLst>
            </p:nvPr>
          </p:nvSpPr>
          <p:spPr>
            <a:xfrm>
              <a:off x="2725915" y="1092200"/>
              <a:ext cx="176036" cy="25401"/>
            </a:xfrm>
            <a:custGeom>
              <a:avLst/>
              <a:gdLst/>
              <a:ahLst/>
              <a:cxnLst/>
              <a:rect l="0" t="0" r="0" b="0"/>
              <a:pathLst>
                <a:path w="176036" h="25401">
                  <a:moveTo>
                    <a:pt x="10935" y="25400"/>
                  </a:moveTo>
                  <a:lnTo>
                    <a:pt x="10935" y="25400"/>
                  </a:lnTo>
                  <a:lnTo>
                    <a:pt x="4193" y="25400"/>
                  </a:lnTo>
                  <a:lnTo>
                    <a:pt x="2207" y="24694"/>
                  </a:lnTo>
                  <a:lnTo>
                    <a:pt x="883" y="23519"/>
                  </a:lnTo>
                  <a:lnTo>
                    <a:pt x="0" y="22029"/>
                  </a:lnTo>
                  <a:lnTo>
                    <a:pt x="823" y="21036"/>
                  </a:lnTo>
                  <a:lnTo>
                    <a:pt x="5500" y="19933"/>
                  </a:lnTo>
                  <a:lnTo>
                    <a:pt x="36620" y="18519"/>
                  </a:lnTo>
                  <a:lnTo>
                    <a:pt x="61391" y="15756"/>
                  </a:lnTo>
                  <a:lnTo>
                    <a:pt x="86982" y="12177"/>
                  </a:lnTo>
                  <a:lnTo>
                    <a:pt x="111762" y="8234"/>
                  </a:lnTo>
                  <a:lnTo>
                    <a:pt x="134534" y="4130"/>
                  </a:lnTo>
                  <a:lnTo>
                    <a:pt x="165642" y="816"/>
                  </a:lnTo>
                  <a:lnTo>
                    <a:pt x="1760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5298"/>
            <p:cNvSpPr/>
            <p:nvPr>
              <p:custDataLst>
                <p:tags r:id="rId99"/>
              </p:custDataLst>
            </p:nvPr>
          </p:nvSpPr>
          <p:spPr>
            <a:xfrm>
              <a:off x="2832100" y="1092200"/>
              <a:ext cx="12701" cy="69851"/>
            </a:xfrm>
            <a:custGeom>
              <a:avLst/>
              <a:gdLst/>
              <a:ahLst/>
              <a:cxnLst/>
              <a:rect l="0" t="0" r="0" b="0"/>
              <a:pathLst>
                <a:path w="12701" h="69851">
                  <a:moveTo>
                    <a:pt x="0" y="0"/>
                  </a:moveTo>
                  <a:lnTo>
                    <a:pt x="0" y="0"/>
                  </a:lnTo>
                  <a:lnTo>
                    <a:pt x="1881" y="20722"/>
                  </a:lnTo>
                  <a:lnTo>
                    <a:pt x="10984" y="50389"/>
                  </a:lnTo>
                  <a:lnTo>
                    <a:pt x="127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5299"/>
            <p:cNvSpPr/>
            <p:nvPr>
              <p:custDataLst>
                <p:tags r:id="rId100"/>
              </p:custDataLst>
            </p:nvPr>
          </p:nvSpPr>
          <p:spPr>
            <a:xfrm>
              <a:off x="2774950" y="1092200"/>
              <a:ext cx="31751" cy="84073"/>
            </a:xfrm>
            <a:custGeom>
              <a:avLst/>
              <a:gdLst/>
              <a:ahLst/>
              <a:cxnLst/>
              <a:rect l="0" t="0" r="0" b="0"/>
              <a:pathLst>
                <a:path w="31751" h="84073">
                  <a:moveTo>
                    <a:pt x="0" y="0"/>
                  </a:moveTo>
                  <a:lnTo>
                    <a:pt x="0" y="0"/>
                  </a:lnTo>
                  <a:lnTo>
                    <a:pt x="0" y="29511"/>
                  </a:lnTo>
                  <a:lnTo>
                    <a:pt x="1411" y="46983"/>
                  </a:lnTo>
                  <a:lnTo>
                    <a:pt x="10935" y="75305"/>
                  </a:lnTo>
                  <a:lnTo>
                    <a:pt x="15678" y="81212"/>
                  </a:lnTo>
                  <a:lnTo>
                    <a:pt x="18919" y="83774"/>
                  </a:lnTo>
                  <a:lnTo>
                    <a:pt x="21785" y="84072"/>
                  </a:lnTo>
                  <a:lnTo>
                    <a:pt x="24401" y="82859"/>
                  </a:lnTo>
                  <a:lnTo>
                    <a:pt x="317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5300"/>
            <p:cNvSpPr/>
            <p:nvPr>
              <p:custDataLst>
                <p:tags r:id="rId101"/>
              </p:custDataLst>
            </p:nvPr>
          </p:nvSpPr>
          <p:spPr>
            <a:xfrm>
              <a:off x="2603500" y="1054824"/>
              <a:ext cx="127001" cy="129393"/>
            </a:xfrm>
            <a:custGeom>
              <a:avLst/>
              <a:gdLst/>
              <a:ahLst/>
              <a:cxnLst/>
              <a:rect l="0" t="0" r="0" b="0"/>
              <a:pathLst>
                <a:path w="127001" h="129393">
                  <a:moveTo>
                    <a:pt x="0" y="37376"/>
                  </a:moveTo>
                  <a:lnTo>
                    <a:pt x="0" y="37376"/>
                  </a:lnTo>
                  <a:lnTo>
                    <a:pt x="706" y="27237"/>
                  </a:lnTo>
                  <a:lnTo>
                    <a:pt x="3371" y="19699"/>
                  </a:lnTo>
                  <a:lnTo>
                    <a:pt x="12209" y="7522"/>
                  </a:lnTo>
                  <a:lnTo>
                    <a:pt x="21654" y="2941"/>
                  </a:lnTo>
                  <a:lnTo>
                    <a:pt x="48335" y="0"/>
                  </a:lnTo>
                  <a:lnTo>
                    <a:pt x="60523" y="3361"/>
                  </a:lnTo>
                  <a:lnTo>
                    <a:pt x="65749" y="6232"/>
                  </a:lnTo>
                  <a:lnTo>
                    <a:pt x="69233" y="11675"/>
                  </a:lnTo>
                  <a:lnTo>
                    <a:pt x="73103" y="27129"/>
                  </a:lnTo>
                  <a:lnTo>
                    <a:pt x="71061" y="47639"/>
                  </a:lnTo>
                  <a:lnTo>
                    <a:pt x="64038" y="70159"/>
                  </a:lnTo>
                  <a:lnTo>
                    <a:pt x="46334" y="100555"/>
                  </a:lnTo>
                  <a:lnTo>
                    <a:pt x="35679" y="118028"/>
                  </a:lnTo>
                  <a:lnTo>
                    <a:pt x="26893" y="125190"/>
                  </a:lnTo>
                  <a:lnTo>
                    <a:pt x="52046" y="120713"/>
                  </a:lnTo>
                  <a:lnTo>
                    <a:pt x="77152" y="125151"/>
                  </a:lnTo>
                  <a:lnTo>
                    <a:pt x="99687" y="129392"/>
                  </a:lnTo>
                  <a:lnTo>
                    <a:pt x="127000" y="1262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SMARTInkShape-Group1078"/>
          <p:cNvGrpSpPr/>
          <p:nvPr/>
        </p:nvGrpSpPr>
        <p:grpSpPr>
          <a:xfrm>
            <a:off x="6731000" y="3319418"/>
            <a:ext cx="241301" cy="342507"/>
            <a:chOff x="6731000" y="3319418"/>
            <a:chExt cx="241301" cy="342507"/>
          </a:xfrm>
        </p:grpSpPr>
        <p:sp>
          <p:nvSpPr>
            <p:cNvPr id="199" name="SMARTInkShape-5301"/>
            <p:cNvSpPr/>
            <p:nvPr>
              <p:custDataLst>
                <p:tags r:id="rId89"/>
              </p:custDataLst>
            </p:nvPr>
          </p:nvSpPr>
          <p:spPr>
            <a:xfrm>
              <a:off x="6756507" y="3556008"/>
              <a:ext cx="164968" cy="31743"/>
            </a:xfrm>
            <a:custGeom>
              <a:avLst/>
              <a:gdLst/>
              <a:ahLst/>
              <a:cxnLst/>
              <a:rect l="0" t="0" r="0" b="0"/>
              <a:pathLst>
                <a:path w="164968" h="31743">
                  <a:moveTo>
                    <a:pt x="18943" y="31742"/>
                  </a:moveTo>
                  <a:lnTo>
                    <a:pt x="18943" y="31742"/>
                  </a:lnTo>
                  <a:lnTo>
                    <a:pt x="15572" y="31742"/>
                  </a:lnTo>
                  <a:lnTo>
                    <a:pt x="12036" y="29861"/>
                  </a:lnTo>
                  <a:lnTo>
                    <a:pt x="8112" y="27378"/>
                  </a:lnTo>
                  <a:lnTo>
                    <a:pt x="4016" y="26275"/>
                  </a:lnTo>
                  <a:lnTo>
                    <a:pt x="2642" y="25275"/>
                  </a:lnTo>
                  <a:lnTo>
                    <a:pt x="1725" y="23903"/>
                  </a:lnTo>
                  <a:lnTo>
                    <a:pt x="0" y="19326"/>
                  </a:lnTo>
                  <a:lnTo>
                    <a:pt x="25315" y="19053"/>
                  </a:lnTo>
                  <a:lnTo>
                    <a:pt x="56344" y="15282"/>
                  </a:lnTo>
                  <a:lnTo>
                    <a:pt x="81427" y="10315"/>
                  </a:lnTo>
                  <a:lnTo>
                    <a:pt x="104334" y="8108"/>
                  </a:lnTo>
                  <a:lnTo>
                    <a:pt x="133693" y="3494"/>
                  </a:lnTo>
                  <a:lnTo>
                    <a:pt x="164905" y="0"/>
                  </a:lnTo>
                  <a:lnTo>
                    <a:pt x="164967" y="3365"/>
                  </a:lnTo>
                  <a:lnTo>
                    <a:pt x="163564" y="4358"/>
                  </a:lnTo>
                  <a:lnTo>
                    <a:pt x="156260" y="6459"/>
                  </a:lnTo>
                  <a:lnTo>
                    <a:pt x="154938" y="7831"/>
                  </a:lnTo>
                  <a:lnTo>
                    <a:pt x="152293" y="12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5302"/>
            <p:cNvSpPr/>
            <p:nvPr>
              <p:custDataLst>
                <p:tags r:id="rId90"/>
              </p:custDataLst>
            </p:nvPr>
          </p:nvSpPr>
          <p:spPr>
            <a:xfrm>
              <a:off x="6848505" y="3562350"/>
              <a:ext cx="3146" cy="99575"/>
            </a:xfrm>
            <a:custGeom>
              <a:avLst/>
              <a:gdLst/>
              <a:ahLst/>
              <a:cxnLst/>
              <a:rect l="0" t="0" r="0" b="0"/>
              <a:pathLst>
                <a:path w="3146" h="99575">
                  <a:moveTo>
                    <a:pt x="3145" y="0"/>
                  </a:moveTo>
                  <a:lnTo>
                    <a:pt x="3145" y="0"/>
                  </a:lnTo>
                  <a:lnTo>
                    <a:pt x="2440" y="24642"/>
                  </a:lnTo>
                  <a:lnTo>
                    <a:pt x="0" y="55537"/>
                  </a:lnTo>
                  <a:lnTo>
                    <a:pt x="2731" y="87276"/>
                  </a:lnTo>
                  <a:lnTo>
                    <a:pt x="3090" y="99574"/>
                  </a:lnTo>
                  <a:lnTo>
                    <a:pt x="3109" y="99544"/>
                  </a:lnTo>
                  <a:lnTo>
                    <a:pt x="314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5303"/>
            <p:cNvSpPr/>
            <p:nvPr>
              <p:custDataLst>
                <p:tags r:id="rId91"/>
              </p:custDataLst>
            </p:nvPr>
          </p:nvSpPr>
          <p:spPr>
            <a:xfrm>
              <a:off x="6731000" y="3498850"/>
              <a:ext cx="196851" cy="12701"/>
            </a:xfrm>
            <a:custGeom>
              <a:avLst/>
              <a:gdLst/>
              <a:ahLst/>
              <a:cxnLst/>
              <a:rect l="0" t="0" r="0" b="0"/>
              <a:pathLst>
                <a:path w="196851" h="12701">
                  <a:moveTo>
                    <a:pt x="0" y="12700"/>
                  </a:moveTo>
                  <a:lnTo>
                    <a:pt x="0" y="12700"/>
                  </a:lnTo>
                  <a:lnTo>
                    <a:pt x="12961" y="11288"/>
                  </a:lnTo>
                  <a:lnTo>
                    <a:pt x="43352" y="3972"/>
                  </a:lnTo>
                  <a:lnTo>
                    <a:pt x="71949" y="1765"/>
                  </a:lnTo>
                  <a:lnTo>
                    <a:pt x="99710" y="784"/>
                  </a:lnTo>
                  <a:lnTo>
                    <a:pt x="125454" y="349"/>
                  </a:lnTo>
                  <a:lnTo>
                    <a:pt x="148656" y="155"/>
                  </a:lnTo>
                  <a:lnTo>
                    <a:pt x="177087" y="31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5304"/>
            <p:cNvSpPr/>
            <p:nvPr>
              <p:custDataLst>
                <p:tags r:id="rId92"/>
              </p:custDataLst>
            </p:nvPr>
          </p:nvSpPr>
          <p:spPr>
            <a:xfrm>
              <a:off x="6851650" y="3360619"/>
              <a:ext cx="120651" cy="11232"/>
            </a:xfrm>
            <a:custGeom>
              <a:avLst/>
              <a:gdLst/>
              <a:ahLst/>
              <a:cxnLst/>
              <a:rect l="0" t="0" r="0" b="0"/>
              <a:pathLst>
                <a:path w="120651" h="11232">
                  <a:moveTo>
                    <a:pt x="0" y="11231"/>
                  </a:moveTo>
                  <a:lnTo>
                    <a:pt x="0" y="11231"/>
                  </a:lnTo>
                  <a:lnTo>
                    <a:pt x="31110" y="6162"/>
                  </a:lnTo>
                  <a:lnTo>
                    <a:pt x="59625" y="1105"/>
                  </a:lnTo>
                  <a:lnTo>
                    <a:pt x="84851" y="0"/>
                  </a:lnTo>
                  <a:lnTo>
                    <a:pt x="106732" y="5589"/>
                  </a:lnTo>
                  <a:lnTo>
                    <a:pt x="120650" y="112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5305"/>
            <p:cNvSpPr/>
            <p:nvPr>
              <p:custDataLst>
                <p:tags r:id="rId93"/>
              </p:custDataLst>
            </p:nvPr>
          </p:nvSpPr>
          <p:spPr>
            <a:xfrm>
              <a:off x="6870700" y="336550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659" y="5775"/>
                  </a:lnTo>
                  <a:lnTo>
                    <a:pt x="2103" y="16606"/>
                  </a:lnTo>
                  <a:lnTo>
                    <a:pt x="7184" y="36990"/>
                  </a:lnTo>
                  <a:lnTo>
                    <a:pt x="11610" y="48072"/>
                  </a:lnTo>
                  <a:lnTo>
                    <a:pt x="13384" y="48982"/>
                  </a:lnTo>
                  <a:lnTo>
                    <a:pt x="19120" y="49992"/>
                  </a:lnTo>
                  <a:lnTo>
                    <a:pt x="21918" y="48850"/>
                  </a:lnTo>
                  <a:lnTo>
                    <a:pt x="26910" y="43819"/>
                  </a:lnTo>
                  <a:lnTo>
                    <a:pt x="44927" y="14986"/>
                  </a:lnTo>
                  <a:lnTo>
                    <a:pt x="54735" y="2960"/>
                  </a:lnTo>
                  <a:lnTo>
                    <a:pt x="54835" y="3384"/>
                  </a:lnTo>
                  <a:lnTo>
                    <a:pt x="51806" y="14205"/>
                  </a:lnTo>
                  <a:lnTo>
                    <a:pt x="51638" y="38429"/>
                  </a:lnTo>
                  <a:lnTo>
                    <a:pt x="571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5306"/>
            <p:cNvSpPr/>
            <p:nvPr>
              <p:custDataLst>
                <p:tags r:id="rId94"/>
              </p:custDataLst>
            </p:nvPr>
          </p:nvSpPr>
          <p:spPr>
            <a:xfrm>
              <a:off x="6750050" y="3319418"/>
              <a:ext cx="69851" cy="122283"/>
            </a:xfrm>
            <a:custGeom>
              <a:avLst/>
              <a:gdLst/>
              <a:ahLst/>
              <a:cxnLst/>
              <a:rect l="0" t="0" r="0" b="0"/>
              <a:pathLst>
                <a:path w="69851" h="122283">
                  <a:moveTo>
                    <a:pt x="0" y="52432"/>
                  </a:moveTo>
                  <a:lnTo>
                    <a:pt x="0" y="52432"/>
                  </a:lnTo>
                  <a:lnTo>
                    <a:pt x="10844" y="37929"/>
                  </a:lnTo>
                  <a:lnTo>
                    <a:pt x="38692" y="13119"/>
                  </a:lnTo>
                  <a:lnTo>
                    <a:pt x="53955" y="1665"/>
                  </a:lnTo>
                  <a:lnTo>
                    <a:pt x="57841" y="243"/>
                  </a:lnTo>
                  <a:lnTo>
                    <a:pt x="61139" y="0"/>
                  </a:lnTo>
                  <a:lnTo>
                    <a:pt x="64043" y="544"/>
                  </a:lnTo>
                  <a:lnTo>
                    <a:pt x="65273" y="3023"/>
                  </a:lnTo>
                  <a:lnTo>
                    <a:pt x="64758" y="11422"/>
                  </a:lnTo>
                  <a:lnTo>
                    <a:pt x="53760" y="34793"/>
                  </a:lnTo>
                  <a:lnTo>
                    <a:pt x="37095" y="60690"/>
                  </a:lnTo>
                  <a:lnTo>
                    <a:pt x="18982" y="88243"/>
                  </a:lnTo>
                  <a:lnTo>
                    <a:pt x="12945" y="102606"/>
                  </a:lnTo>
                  <a:lnTo>
                    <a:pt x="35082" y="114027"/>
                  </a:lnTo>
                  <a:lnTo>
                    <a:pt x="55927" y="120442"/>
                  </a:lnTo>
                  <a:lnTo>
                    <a:pt x="69850" y="122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SMARTInkShape-Group1079"/>
          <p:cNvGrpSpPr/>
          <p:nvPr/>
        </p:nvGrpSpPr>
        <p:grpSpPr>
          <a:xfrm>
            <a:off x="7026079" y="3354467"/>
            <a:ext cx="409772" cy="311305"/>
            <a:chOff x="7026079" y="3354467"/>
            <a:chExt cx="409772" cy="311305"/>
          </a:xfrm>
        </p:grpSpPr>
        <p:sp>
          <p:nvSpPr>
            <p:cNvPr id="206" name="SMARTInkShape-5307"/>
            <p:cNvSpPr/>
            <p:nvPr>
              <p:custDataLst>
                <p:tags r:id="rId83"/>
              </p:custDataLst>
            </p:nvPr>
          </p:nvSpPr>
          <p:spPr>
            <a:xfrm>
              <a:off x="7315200" y="34925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19050"/>
                  </a:moveTo>
                  <a:lnTo>
                    <a:pt x="0" y="19050"/>
                  </a:lnTo>
                  <a:lnTo>
                    <a:pt x="22323" y="19050"/>
                  </a:lnTo>
                  <a:lnTo>
                    <a:pt x="46140" y="15287"/>
                  </a:lnTo>
                  <a:lnTo>
                    <a:pt x="73423" y="9616"/>
                  </a:lnTo>
                  <a:lnTo>
                    <a:pt x="105089" y="316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5308"/>
            <p:cNvSpPr/>
            <p:nvPr>
              <p:custDataLst>
                <p:tags r:id="rId84"/>
              </p:custDataLst>
            </p:nvPr>
          </p:nvSpPr>
          <p:spPr>
            <a:xfrm>
              <a:off x="7359650" y="346075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0" y="0"/>
                  </a:moveTo>
                  <a:lnTo>
                    <a:pt x="0" y="0"/>
                  </a:lnTo>
                  <a:lnTo>
                    <a:pt x="5026" y="25748"/>
                  </a:lnTo>
                  <a:lnTo>
                    <a:pt x="4076" y="46434"/>
                  </a:lnTo>
                  <a:lnTo>
                    <a:pt x="2517" y="60149"/>
                  </a:lnTo>
                  <a:lnTo>
                    <a:pt x="63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5309"/>
            <p:cNvSpPr/>
            <p:nvPr>
              <p:custDataLst>
                <p:tags r:id="rId85"/>
              </p:custDataLst>
            </p:nvPr>
          </p:nvSpPr>
          <p:spPr>
            <a:xfrm>
              <a:off x="7080642" y="3558051"/>
              <a:ext cx="88509" cy="107721"/>
            </a:xfrm>
            <a:custGeom>
              <a:avLst/>
              <a:gdLst/>
              <a:ahLst/>
              <a:cxnLst/>
              <a:rect l="0" t="0" r="0" b="0"/>
              <a:pathLst>
                <a:path w="88509" h="107721">
                  <a:moveTo>
                    <a:pt x="5958" y="10649"/>
                  </a:moveTo>
                  <a:lnTo>
                    <a:pt x="5958" y="10649"/>
                  </a:lnTo>
                  <a:lnTo>
                    <a:pt x="2587" y="14020"/>
                  </a:lnTo>
                  <a:lnTo>
                    <a:pt x="0" y="42355"/>
                  </a:lnTo>
                  <a:lnTo>
                    <a:pt x="488" y="54374"/>
                  </a:lnTo>
                  <a:lnTo>
                    <a:pt x="3057" y="64419"/>
                  </a:lnTo>
                  <a:lnTo>
                    <a:pt x="5435" y="67663"/>
                  </a:lnTo>
                  <a:lnTo>
                    <a:pt x="8431" y="69824"/>
                  </a:lnTo>
                  <a:lnTo>
                    <a:pt x="11840" y="71266"/>
                  </a:lnTo>
                  <a:lnTo>
                    <a:pt x="19391" y="70986"/>
                  </a:lnTo>
                  <a:lnTo>
                    <a:pt x="23380" y="69924"/>
                  </a:lnTo>
                  <a:lnTo>
                    <a:pt x="39107" y="58315"/>
                  </a:lnTo>
                  <a:lnTo>
                    <a:pt x="57609" y="31066"/>
                  </a:lnTo>
                  <a:lnTo>
                    <a:pt x="68955" y="0"/>
                  </a:lnTo>
                  <a:lnTo>
                    <a:pt x="69392" y="25849"/>
                  </a:lnTo>
                  <a:lnTo>
                    <a:pt x="69439" y="49490"/>
                  </a:lnTo>
                  <a:lnTo>
                    <a:pt x="69454" y="79391"/>
                  </a:lnTo>
                  <a:lnTo>
                    <a:pt x="72828" y="95850"/>
                  </a:lnTo>
                  <a:lnTo>
                    <a:pt x="78296" y="106292"/>
                  </a:lnTo>
                  <a:lnTo>
                    <a:pt x="80289" y="107573"/>
                  </a:lnTo>
                  <a:lnTo>
                    <a:pt x="82322" y="107720"/>
                  </a:lnTo>
                  <a:lnTo>
                    <a:pt x="88508" y="105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5310"/>
            <p:cNvSpPr/>
            <p:nvPr>
              <p:custDataLst>
                <p:tags r:id="rId86"/>
              </p:custDataLst>
            </p:nvPr>
          </p:nvSpPr>
          <p:spPr>
            <a:xfrm>
              <a:off x="7026079" y="3498850"/>
              <a:ext cx="193872" cy="31751"/>
            </a:xfrm>
            <a:custGeom>
              <a:avLst/>
              <a:gdLst/>
              <a:ahLst/>
              <a:cxnLst/>
              <a:rect l="0" t="0" r="0" b="0"/>
              <a:pathLst>
                <a:path w="193872" h="31751">
                  <a:moveTo>
                    <a:pt x="3371" y="31750"/>
                  </a:moveTo>
                  <a:lnTo>
                    <a:pt x="3371" y="31750"/>
                  </a:lnTo>
                  <a:lnTo>
                    <a:pt x="0" y="31750"/>
                  </a:lnTo>
                  <a:lnTo>
                    <a:pt x="8016" y="28379"/>
                  </a:lnTo>
                  <a:lnTo>
                    <a:pt x="30540" y="26283"/>
                  </a:lnTo>
                  <a:lnTo>
                    <a:pt x="53311" y="22029"/>
                  </a:lnTo>
                  <a:lnTo>
                    <a:pt x="79894" y="16141"/>
                  </a:lnTo>
                  <a:lnTo>
                    <a:pt x="108172" y="11171"/>
                  </a:lnTo>
                  <a:lnTo>
                    <a:pt x="133440" y="6611"/>
                  </a:lnTo>
                  <a:lnTo>
                    <a:pt x="163736" y="1959"/>
                  </a:lnTo>
                  <a:lnTo>
                    <a:pt x="1938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5311"/>
            <p:cNvSpPr/>
            <p:nvPr>
              <p:custDataLst>
                <p:tags r:id="rId87"/>
              </p:custDataLst>
            </p:nvPr>
          </p:nvSpPr>
          <p:spPr>
            <a:xfrm>
              <a:off x="7064179" y="3373303"/>
              <a:ext cx="130372" cy="10365"/>
            </a:xfrm>
            <a:custGeom>
              <a:avLst/>
              <a:gdLst/>
              <a:ahLst/>
              <a:cxnLst/>
              <a:rect l="0" t="0" r="0" b="0"/>
              <a:pathLst>
                <a:path w="130372" h="10365">
                  <a:moveTo>
                    <a:pt x="3371" y="4897"/>
                  </a:moveTo>
                  <a:lnTo>
                    <a:pt x="3371" y="4897"/>
                  </a:lnTo>
                  <a:lnTo>
                    <a:pt x="0" y="4897"/>
                  </a:lnTo>
                  <a:lnTo>
                    <a:pt x="418" y="5602"/>
                  </a:lnTo>
                  <a:lnTo>
                    <a:pt x="4645" y="8268"/>
                  </a:lnTo>
                  <a:lnTo>
                    <a:pt x="18330" y="10364"/>
                  </a:lnTo>
                  <a:lnTo>
                    <a:pt x="49274" y="7615"/>
                  </a:lnTo>
                  <a:lnTo>
                    <a:pt x="79610" y="2331"/>
                  </a:lnTo>
                  <a:lnTo>
                    <a:pt x="109368" y="0"/>
                  </a:lnTo>
                  <a:lnTo>
                    <a:pt x="130371" y="48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5312"/>
            <p:cNvSpPr/>
            <p:nvPr>
              <p:custDataLst>
                <p:tags r:id="rId88"/>
              </p:custDataLst>
            </p:nvPr>
          </p:nvSpPr>
          <p:spPr>
            <a:xfrm>
              <a:off x="7118350" y="3354467"/>
              <a:ext cx="19051" cy="122571"/>
            </a:xfrm>
            <a:custGeom>
              <a:avLst/>
              <a:gdLst/>
              <a:ahLst/>
              <a:cxnLst/>
              <a:rect l="0" t="0" r="0" b="0"/>
              <a:pathLst>
                <a:path w="19051" h="122571">
                  <a:moveTo>
                    <a:pt x="19050" y="23733"/>
                  </a:moveTo>
                  <a:lnTo>
                    <a:pt x="19050" y="23733"/>
                  </a:lnTo>
                  <a:lnTo>
                    <a:pt x="18345" y="9935"/>
                  </a:lnTo>
                  <a:lnTo>
                    <a:pt x="15391" y="2084"/>
                  </a:lnTo>
                  <a:lnTo>
                    <a:pt x="15905" y="834"/>
                  </a:lnTo>
                  <a:lnTo>
                    <a:pt x="16953" y="0"/>
                  </a:lnTo>
                  <a:lnTo>
                    <a:pt x="14272" y="24010"/>
                  </a:lnTo>
                  <a:lnTo>
                    <a:pt x="13166" y="52586"/>
                  </a:lnTo>
                  <a:lnTo>
                    <a:pt x="12133" y="81984"/>
                  </a:lnTo>
                  <a:lnTo>
                    <a:pt x="7701" y="109715"/>
                  </a:lnTo>
                  <a:lnTo>
                    <a:pt x="6617" y="122248"/>
                  </a:lnTo>
                  <a:lnTo>
                    <a:pt x="5822" y="122570"/>
                  </a:lnTo>
                  <a:lnTo>
                    <a:pt x="0" y="118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3" name="SMARTInkShape-5313"/>
          <p:cNvSpPr/>
          <p:nvPr>
            <p:custDataLst>
              <p:tags r:id="rId5"/>
            </p:custDataLst>
          </p:nvPr>
        </p:nvSpPr>
        <p:spPr>
          <a:xfrm>
            <a:off x="8513632" y="3162323"/>
            <a:ext cx="151550" cy="76178"/>
          </a:xfrm>
          <a:custGeom>
            <a:avLst/>
            <a:gdLst/>
            <a:ahLst/>
            <a:cxnLst/>
            <a:rect l="0" t="0" r="0" b="0"/>
            <a:pathLst>
              <a:path w="151550" h="76178">
                <a:moveTo>
                  <a:pt x="71568" y="6327"/>
                </a:moveTo>
                <a:lnTo>
                  <a:pt x="71568" y="6327"/>
                </a:lnTo>
                <a:lnTo>
                  <a:pt x="94171" y="1301"/>
                </a:lnTo>
                <a:lnTo>
                  <a:pt x="118952" y="369"/>
                </a:lnTo>
                <a:lnTo>
                  <a:pt x="150264" y="11"/>
                </a:lnTo>
                <a:lnTo>
                  <a:pt x="151549" y="0"/>
                </a:lnTo>
                <a:lnTo>
                  <a:pt x="129760" y="3355"/>
                </a:lnTo>
                <a:lnTo>
                  <a:pt x="103546" y="8769"/>
                </a:lnTo>
                <a:lnTo>
                  <a:pt x="73080" y="15173"/>
                </a:lnTo>
                <a:lnTo>
                  <a:pt x="57053" y="17869"/>
                </a:lnTo>
                <a:lnTo>
                  <a:pt x="28428" y="22746"/>
                </a:lnTo>
                <a:lnTo>
                  <a:pt x="0" y="30405"/>
                </a:lnTo>
                <a:lnTo>
                  <a:pt x="1278" y="30845"/>
                </a:lnTo>
                <a:lnTo>
                  <a:pt x="25489" y="29671"/>
                </a:lnTo>
                <a:lnTo>
                  <a:pt x="53916" y="28531"/>
                </a:lnTo>
                <a:lnTo>
                  <a:pt x="80919" y="32662"/>
                </a:lnTo>
                <a:lnTo>
                  <a:pt x="98893" y="37007"/>
                </a:lnTo>
                <a:lnTo>
                  <a:pt x="91944" y="39483"/>
                </a:lnTo>
                <a:lnTo>
                  <a:pt x="68198" y="46725"/>
                </a:lnTo>
                <a:lnTo>
                  <a:pt x="38682" y="58443"/>
                </a:lnTo>
                <a:lnTo>
                  <a:pt x="27174" y="65356"/>
                </a:lnTo>
                <a:lnTo>
                  <a:pt x="26450" y="66847"/>
                </a:lnTo>
                <a:lnTo>
                  <a:pt x="27378" y="67840"/>
                </a:lnTo>
                <a:lnTo>
                  <a:pt x="29408" y="68502"/>
                </a:lnTo>
                <a:lnTo>
                  <a:pt x="56602" y="69565"/>
                </a:lnTo>
                <a:lnTo>
                  <a:pt x="80207" y="69793"/>
                </a:lnTo>
                <a:lnTo>
                  <a:pt x="64139" y="69824"/>
                </a:lnTo>
                <a:lnTo>
                  <a:pt x="63793" y="70530"/>
                </a:lnTo>
                <a:lnTo>
                  <a:pt x="71568" y="76177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0" name="SMARTInkShape-Group1081"/>
          <p:cNvGrpSpPr/>
          <p:nvPr/>
        </p:nvGrpSpPr>
        <p:grpSpPr>
          <a:xfrm>
            <a:off x="7561030" y="3340100"/>
            <a:ext cx="319688" cy="308328"/>
            <a:chOff x="7561030" y="3340100"/>
            <a:chExt cx="319688" cy="308328"/>
          </a:xfrm>
        </p:grpSpPr>
        <p:sp>
          <p:nvSpPr>
            <p:cNvPr id="214" name="SMARTInkShape-5314"/>
            <p:cNvSpPr/>
            <p:nvPr>
              <p:custDataLst>
                <p:tags r:id="rId77"/>
              </p:custDataLst>
            </p:nvPr>
          </p:nvSpPr>
          <p:spPr>
            <a:xfrm>
              <a:off x="7829550" y="3340100"/>
              <a:ext cx="51168" cy="308328"/>
            </a:xfrm>
            <a:custGeom>
              <a:avLst/>
              <a:gdLst/>
              <a:ahLst/>
              <a:cxnLst/>
              <a:rect l="0" t="0" r="0" b="0"/>
              <a:pathLst>
                <a:path w="51168" h="30832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298" y="33257"/>
                  </a:lnTo>
                  <a:lnTo>
                    <a:pt x="27888" y="56173"/>
                  </a:lnTo>
                  <a:lnTo>
                    <a:pt x="38500" y="84232"/>
                  </a:lnTo>
                  <a:lnTo>
                    <a:pt x="43306" y="100605"/>
                  </a:lnTo>
                  <a:lnTo>
                    <a:pt x="47920" y="117870"/>
                  </a:lnTo>
                  <a:lnTo>
                    <a:pt x="50292" y="135024"/>
                  </a:lnTo>
                  <a:lnTo>
                    <a:pt x="51167" y="152105"/>
                  </a:lnTo>
                  <a:lnTo>
                    <a:pt x="51045" y="169137"/>
                  </a:lnTo>
                  <a:lnTo>
                    <a:pt x="49552" y="185430"/>
                  </a:lnTo>
                  <a:lnTo>
                    <a:pt x="44131" y="216704"/>
                  </a:lnTo>
                  <a:lnTo>
                    <a:pt x="37017" y="243304"/>
                  </a:lnTo>
                  <a:lnTo>
                    <a:pt x="25079" y="274349"/>
                  </a:lnTo>
                  <a:lnTo>
                    <a:pt x="9261" y="304004"/>
                  </a:lnTo>
                  <a:lnTo>
                    <a:pt x="4586" y="307974"/>
                  </a:lnTo>
                  <a:lnTo>
                    <a:pt x="3057" y="308327"/>
                  </a:lnTo>
                  <a:lnTo>
                    <a:pt x="2039" y="307857"/>
                  </a:lnTo>
                  <a:lnTo>
                    <a:pt x="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5315"/>
            <p:cNvSpPr/>
            <p:nvPr>
              <p:custDataLst>
                <p:tags r:id="rId78"/>
              </p:custDataLst>
            </p:nvPr>
          </p:nvSpPr>
          <p:spPr>
            <a:xfrm>
              <a:off x="7620000" y="3550756"/>
              <a:ext cx="120651" cy="78510"/>
            </a:xfrm>
            <a:custGeom>
              <a:avLst/>
              <a:gdLst/>
              <a:ahLst/>
              <a:cxnLst/>
              <a:rect l="0" t="0" r="0" b="0"/>
              <a:pathLst>
                <a:path w="120651" h="78510">
                  <a:moveTo>
                    <a:pt x="0" y="17944"/>
                  </a:moveTo>
                  <a:lnTo>
                    <a:pt x="0" y="17944"/>
                  </a:lnTo>
                  <a:lnTo>
                    <a:pt x="24419" y="5735"/>
                  </a:lnTo>
                  <a:lnTo>
                    <a:pt x="54970" y="245"/>
                  </a:lnTo>
                  <a:lnTo>
                    <a:pt x="73437" y="0"/>
                  </a:lnTo>
                  <a:lnTo>
                    <a:pt x="76475" y="1042"/>
                  </a:lnTo>
                  <a:lnTo>
                    <a:pt x="78500" y="2443"/>
                  </a:lnTo>
                  <a:lnTo>
                    <a:pt x="78439" y="5493"/>
                  </a:lnTo>
                  <a:lnTo>
                    <a:pt x="74608" y="14527"/>
                  </a:lnTo>
                  <a:lnTo>
                    <a:pt x="46148" y="41937"/>
                  </a:lnTo>
                  <a:lnTo>
                    <a:pt x="18262" y="66584"/>
                  </a:lnTo>
                  <a:lnTo>
                    <a:pt x="14291" y="71538"/>
                  </a:lnTo>
                  <a:lnTo>
                    <a:pt x="13055" y="74840"/>
                  </a:lnTo>
                  <a:lnTo>
                    <a:pt x="13643" y="77041"/>
                  </a:lnTo>
                  <a:lnTo>
                    <a:pt x="15445" y="78509"/>
                  </a:lnTo>
                  <a:lnTo>
                    <a:pt x="34837" y="77203"/>
                  </a:lnTo>
                  <a:lnTo>
                    <a:pt x="56876" y="72269"/>
                  </a:lnTo>
                  <a:lnTo>
                    <a:pt x="81017" y="65371"/>
                  </a:lnTo>
                  <a:lnTo>
                    <a:pt x="120650" y="49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5316"/>
            <p:cNvSpPr/>
            <p:nvPr>
              <p:custDataLst>
                <p:tags r:id="rId79"/>
              </p:custDataLst>
            </p:nvPr>
          </p:nvSpPr>
          <p:spPr>
            <a:xfrm>
              <a:off x="7575550" y="3486150"/>
              <a:ext cx="152401" cy="31751"/>
            </a:xfrm>
            <a:custGeom>
              <a:avLst/>
              <a:gdLst/>
              <a:ahLst/>
              <a:cxnLst/>
              <a:rect l="0" t="0" r="0" b="0"/>
              <a:pathLst>
                <a:path w="152401" h="31751">
                  <a:moveTo>
                    <a:pt x="0" y="31750"/>
                  </a:moveTo>
                  <a:lnTo>
                    <a:pt x="0" y="31750"/>
                  </a:lnTo>
                  <a:lnTo>
                    <a:pt x="23222" y="22961"/>
                  </a:lnTo>
                  <a:lnTo>
                    <a:pt x="47010" y="16555"/>
                  </a:lnTo>
                  <a:lnTo>
                    <a:pt x="74045" y="11356"/>
                  </a:lnTo>
                  <a:lnTo>
                    <a:pt x="96879" y="6693"/>
                  </a:lnTo>
                  <a:lnTo>
                    <a:pt x="125602" y="1983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5317"/>
            <p:cNvSpPr/>
            <p:nvPr>
              <p:custDataLst>
                <p:tags r:id="rId80"/>
              </p:custDataLst>
            </p:nvPr>
          </p:nvSpPr>
          <p:spPr>
            <a:xfrm>
              <a:off x="7561030" y="3359468"/>
              <a:ext cx="205021" cy="12383"/>
            </a:xfrm>
            <a:custGeom>
              <a:avLst/>
              <a:gdLst/>
              <a:ahLst/>
              <a:cxnLst/>
              <a:rect l="0" t="0" r="0" b="0"/>
              <a:pathLst>
                <a:path w="205021" h="12383">
                  <a:moveTo>
                    <a:pt x="8170" y="12382"/>
                  </a:moveTo>
                  <a:lnTo>
                    <a:pt x="8170" y="12382"/>
                  </a:lnTo>
                  <a:lnTo>
                    <a:pt x="147" y="8018"/>
                  </a:lnTo>
                  <a:lnTo>
                    <a:pt x="0" y="7356"/>
                  </a:lnTo>
                  <a:lnTo>
                    <a:pt x="606" y="6915"/>
                  </a:lnTo>
                  <a:lnTo>
                    <a:pt x="29908" y="9293"/>
                  </a:lnTo>
                  <a:lnTo>
                    <a:pt x="54521" y="6776"/>
                  </a:lnTo>
                  <a:lnTo>
                    <a:pt x="81922" y="3305"/>
                  </a:lnTo>
                  <a:lnTo>
                    <a:pt x="110564" y="1292"/>
                  </a:lnTo>
                  <a:lnTo>
                    <a:pt x="138345" y="397"/>
                  </a:lnTo>
                  <a:lnTo>
                    <a:pt x="162451" y="0"/>
                  </a:lnTo>
                  <a:lnTo>
                    <a:pt x="189114" y="3147"/>
                  </a:lnTo>
                  <a:lnTo>
                    <a:pt x="205020" y="60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5318"/>
            <p:cNvSpPr/>
            <p:nvPr>
              <p:custDataLst>
                <p:tags r:id="rId81"/>
              </p:custDataLst>
            </p:nvPr>
          </p:nvSpPr>
          <p:spPr>
            <a:xfrm>
              <a:off x="7687284" y="3368191"/>
              <a:ext cx="8035" cy="81594"/>
            </a:xfrm>
            <a:custGeom>
              <a:avLst/>
              <a:gdLst/>
              <a:ahLst/>
              <a:cxnLst/>
              <a:rect l="0" t="0" r="0" b="0"/>
              <a:pathLst>
                <a:path w="8035" h="81594">
                  <a:moveTo>
                    <a:pt x="2566" y="3659"/>
                  </a:moveTo>
                  <a:lnTo>
                    <a:pt x="2566" y="3659"/>
                  </a:lnTo>
                  <a:lnTo>
                    <a:pt x="5937" y="288"/>
                  </a:lnTo>
                  <a:lnTo>
                    <a:pt x="6930" y="0"/>
                  </a:lnTo>
                  <a:lnTo>
                    <a:pt x="7592" y="514"/>
                  </a:lnTo>
                  <a:lnTo>
                    <a:pt x="8034" y="1563"/>
                  </a:lnTo>
                  <a:lnTo>
                    <a:pt x="0" y="27894"/>
                  </a:lnTo>
                  <a:lnTo>
                    <a:pt x="1327" y="57887"/>
                  </a:lnTo>
                  <a:lnTo>
                    <a:pt x="2905" y="73427"/>
                  </a:lnTo>
                  <a:lnTo>
                    <a:pt x="6115" y="81402"/>
                  </a:lnTo>
                  <a:lnTo>
                    <a:pt x="5639" y="81593"/>
                  </a:lnTo>
                  <a:lnTo>
                    <a:pt x="2566" y="79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5319"/>
            <p:cNvSpPr/>
            <p:nvPr>
              <p:custDataLst>
                <p:tags r:id="rId82"/>
              </p:custDataLst>
            </p:nvPr>
          </p:nvSpPr>
          <p:spPr>
            <a:xfrm>
              <a:off x="7616855" y="3363367"/>
              <a:ext cx="22196" cy="109989"/>
            </a:xfrm>
            <a:custGeom>
              <a:avLst/>
              <a:gdLst/>
              <a:ahLst/>
              <a:cxnLst/>
              <a:rect l="0" t="0" r="0" b="0"/>
              <a:pathLst>
                <a:path w="22196" h="109989">
                  <a:moveTo>
                    <a:pt x="3145" y="27533"/>
                  </a:moveTo>
                  <a:lnTo>
                    <a:pt x="3145" y="27533"/>
                  </a:lnTo>
                  <a:lnTo>
                    <a:pt x="3145" y="0"/>
                  </a:lnTo>
                  <a:lnTo>
                    <a:pt x="3145" y="26432"/>
                  </a:lnTo>
                  <a:lnTo>
                    <a:pt x="1263" y="54488"/>
                  </a:lnTo>
                  <a:lnTo>
                    <a:pt x="0" y="81381"/>
                  </a:lnTo>
                  <a:lnTo>
                    <a:pt x="3436" y="108812"/>
                  </a:lnTo>
                  <a:lnTo>
                    <a:pt x="4750" y="109941"/>
                  </a:lnTo>
                  <a:lnTo>
                    <a:pt x="6332" y="109988"/>
                  </a:lnTo>
                  <a:lnTo>
                    <a:pt x="22195" y="97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1" name="SMARTInkShape-Group1082"/>
          <p:cNvGrpSpPr/>
          <p:nvPr/>
        </p:nvGrpSpPr>
        <p:grpSpPr>
          <a:xfrm>
            <a:off x="6517805" y="3753733"/>
            <a:ext cx="1343496" cy="301584"/>
            <a:chOff x="6517805" y="3753733"/>
            <a:chExt cx="1343496" cy="301584"/>
          </a:xfrm>
        </p:grpSpPr>
        <p:sp>
          <p:nvSpPr>
            <p:cNvPr id="221" name="SMARTInkShape-5320"/>
            <p:cNvSpPr/>
            <p:nvPr>
              <p:custDataLst>
                <p:tags r:id="rId57"/>
              </p:custDataLst>
            </p:nvPr>
          </p:nvSpPr>
          <p:spPr>
            <a:xfrm>
              <a:off x="7848600" y="3867150"/>
              <a:ext cx="12701" cy="171451"/>
            </a:xfrm>
            <a:custGeom>
              <a:avLst/>
              <a:gdLst/>
              <a:ahLst/>
              <a:cxnLst/>
              <a:rect l="0" t="0" r="0" b="0"/>
              <a:pathLst>
                <a:path w="12701" h="171451">
                  <a:moveTo>
                    <a:pt x="12700" y="0"/>
                  </a:moveTo>
                  <a:lnTo>
                    <a:pt x="12700" y="0"/>
                  </a:lnTo>
                  <a:lnTo>
                    <a:pt x="12700" y="31161"/>
                  </a:lnTo>
                  <a:lnTo>
                    <a:pt x="12700" y="53360"/>
                  </a:lnTo>
                  <a:lnTo>
                    <a:pt x="12700" y="77338"/>
                  </a:lnTo>
                  <a:lnTo>
                    <a:pt x="12700" y="102106"/>
                  </a:lnTo>
                  <a:lnTo>
                    <a:pt x="10818" y="125343"/>
                  </a:lnTo>
                  <a:lnTo>
                    <a:pt x="5793" y="152615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5321"/>
            <p:cNvSpPr/>
            <p:nvPr>
              <p:custDataLst>
                <p:tags r:id="rId58"/>
              </p:custDataLst>
            </p:nvPr>
          </p:nvSpPr>
          <p:spPr>
            <a:xfrm>
              <a:off x="7721600" y="3956050"/>
              <a:ext cx="63501" cy="3372"/>
            </a:xfrm>
            <a:custGeom>
              <a:avLst/>
              <a:gdLst/>
              <a:ahLst/>
              <a:cxnLst/>
              <a:rect l="0" t="0" r="0" b="0"/>
              <a:pathLst>
                <a:path w="63501" h="3372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2853" y="139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5322"/>
            <p:cNvSpPr/>
            <p:nvPr>
              <p:custDataLst>
                <p:tags r:id="rId59"/>
              </p:custDataLst>
            </p:nvPr>
          </p:nvSpPr>
          <p:spPr>
            <a:xfrm>
              <a:off x="7581900" y="39624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5323"/>
            <p:cNvSpPr/>
            <p:nvPr>
              <p:custDataLst>
                <p:tags r:id="rId60"/>
              </p:custDataLst>
            </p:nvPr>
          </p:nvSpPr>
          <p:spPr>
            <a:xfrm>
              <a:off x="7569200" y="3917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7629" y="1324"/>
                  </a:lnTo>
                  <a:lnTo>
                    <a:pt x="53342" y="39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5324"/>
            <p:cNvSpPr/>
            <p:nvPr>
              <p:custDataLst>
                <p:tags r:id="rId61"/>
              </p:custDataLst>
            </p:nvPr>
          </p:nvSpPr>
          <p:spPr>
            <a:xfrm>
              <a:off x="7416212" y="3829467"/>
              <a:ext cx="56669" cy="225850"/>
            </a:xfrm>
            <a:custGeom>
              <a:avLst/>
              <a:gdLst/>
              <a:ahLst/>
              <a:cxnLst/>
              <a:rect l="0" t="0" r="0" b="0"/>
              <a:pathLst>
                <a:path w="56669" h="225850">
                  <a:moveTo>
                    <a:pt x="588" y="18633"/>
                  </a:moveTo>
                  <a:lnTo>
                    <a:pt x="588" y="18633"/>
                  </a:lnTo>
                  <a:lnTo>
                    <a:pt x="588" y="989"/>
                  </a:lnTo>
                  <a:lnTo>
                    <a:pt x="1293" y="520"/>
                  </a:lnTo>
                  <a:lnTo>
                    <a:pt x="3959" y="0"/>
                  </a:lnTo>
                  <a:lnTo>
                    <a:pt x="12797" y="6448"/>
                  </a:lnTo>
                  <a:lnTo>
                    <a:pt x="33495" y="37889"/>
                  </a:lnTo>
                  <a:lnTo>
                    <a:pt x="45553" y="62704"/>
                  </a:lnTo>
                  <a:lnTo>
                    <a:pt x="52322" y="90196"/>
                  </a:lnTo>
                  <a:lnTo>
                    <a:pt x="55330" y="118172"/>
                  </a:lnTo>
                  <a:lnTo>
                    <a:pt x="56668" y="144717"/>
                  </a:lnTo>
                  <a:lnTo>
                    <a:pt x="51618" y="166863"/>
                  </a:lnTo>
                  <a:lnTo>
                    <a:pt x="36874" y="195197"/>
                  </a:lnTo>
                  <a:lnTo>
                    <a:pt x="20982" y="215822"/>
                  </a:lnTo>
                  <a:lnTo>
                    <a:pt x="11769" y="222689"/>
                  </a:lnTo>
                  <a:lnTo>
                    <a:pt x="2970" y="225741"/>
                  </a:lnTo>
                  <a:lnTo>
                    <a:pt x="765" y="225849"/>
                  </a:lnTo>
                  <a:lnTo>
                    <a:pt x="0" y="225217"/>
                  </a:lnTo>
                  <a:lnTo>
                    <a:pt x="588" y="2218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5325"/>
            <p:cNvSpPr/>
            <p:nvPr>
              <p:custDataLst>
                <p:tags r:id="rId62"/>
              </p:custDataLst>
            </p:nvPr>
          </p:nvSpPr>
          <p:spPr>
            <a:xfrm>
              <a:off x="7277100" y="3978432"/>
              <a:ext cx="57151" cy="53819"/>
            </a:xfrm>
            <a:custGeom>
              <a:avLst/>
              <a:gdLst/>
              <a:ahLst/>
              <a:cxnLst/>
              <a:rect l="0" t="0" r="0" b="0"/>
              <a:pathLst>
                <a:path w="57151" h="53819">
                  <a:moveTo>
                    <a:pt x="0" y="15718"/>
                  </a:moveTo>
                  <a:lnTo>
                    <a:pt x="0" y="15718"/>
                  </a:lnTo>
                  <a:lnTo>
                    <a:pt x="0" y="12347"/>
                  </a:lnTo>
                  <a:lnTo>
                    <a:pt x="705" y="11354"/>
                  </a:lnTo>
                  <a:lnTo>
                    <a:pt x="1882" y="10692"/>
                  </a:lnTo>
                  <a:lnTo>
                    <a:pt x="32894" y="0"/>
                  </a:lnTo>
                  <a:lnTo>
                    <a:pt x="38843" y="1206"/>
                  </a:lnTo>
                  <a:lnTo>
                    <a:pt x="40712" y="3221"/>
                  </a:lnTo>
                  <a:lnTo>
                    <a:pt x="42789" y="9223"/>
                  </a:lnTo>
                  <a:lnTo>
                    <a:pt x="41830" y="16594"/>
                  </a:lnTo>
                  <a:lnTo>
                    <a:pt x="40587" y="20536"/>
                  </a:lnTo>
                  <a:lnTo>
                    <a:pt x="33561" y="28678"/>
                  </a:lnTo>
                  <a:lnTo>
                    <a:pt x="8965" y="51324"/>
                  </a:lnTo>
                  <a:lnTo>
                    <a:pt x="8798" y="52155"/>
                  </a:lnTo>
                  <a:lnTo>
                    <a:pt x="9393" y="52710"/>
                  </a:lnTo>
                  <a:lnTo>
                    <a:pt x="10495" y="53079"/>
                  </a:lnTo>
                  <a:lnTo>
                    <a:pt x="35013" y="53721"/>
                  </a:lnTo>
                  <a:lnTo>
                    <a:pt x="57150" y="53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5326"/>
            <p:cNvSpPr/>
            <p:nvPr>
              <p:custDataLst>
                <p:tags r:id="rId63"/>
              </p:custDataLst>
            </p:nvPr>
          </p:nvSpPr>
          <p:spPr>
            <a:xfrm>
              <a:off x="7245350" y="3918341"/>
              <a:ext cx="97077" cy="31360"/>
            </a:xfrm>
            <a:custGeom>
              <a:avLst/>
              <a:gdLst/>
              <a:ahLst/>
              <a:cxnLst/>
              <a:rect l="0" t="0" r="0" b="0"/>
              <a:pathLst>
                <a:path w="97077" h="31360">
                  <a:moveTo>
                    <a:pt x="0" y="31359"/>
                  </a:moveTo>
                  <a:lnTo>
                    <a:pt x="0" y="31359"/>
                  </a:lnTo>
                  <a:lnTo>
                    <a:pt x="24419" y="19150"/>
                  </a:lnTo>
                  <a:lnTo>
                    <a:pt x="54970" y="8591"/>
                  </a:lnTo>
                  <a:lnTo>
                    <a:pt x="85241" y="931"/>
                  </a:lnTo>
                  <a:lnTo>
                    <a:pt x="95655" y="0"/>
                  </a:lnTo>
                  <a:lnTo>
                    <a:pt x="96931" y="576"/>
                  </a:lnTo>
                  <a:lnTo>
                    <a:pt x="97076" y="1665"/>
                  </a:lnTo>
                  <a:lnTo>
                    <a:pt x="95250" y="5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5327"/>
            <p:cNvSpPr/>
            <p:nvPr>
              <p:custDataLst>
                <p:tags r:id="rId64"/>
              </p:custDataLst>
            </p:nvPr>
          </p:nvSpPr>
          <p:spPr>
            <a:xfrm>
              <a:off x="7251700" y="3803650"/>
              <a:ext cx="158751" cy="19051"/>
            </a:xfrm>
            <a:custGeom>
              <a:avLst/>
              <a:gdLst/>
              <a:ahLst/>
              <a:cxnLst/>
              <a:rect l="0" t="0" r="0" b="0"/>
              <a:pathLst>
                <a:path w="158751" h="19051">
                  <a:moveTo>
                    <a:pt x="0" y="19050"/>
                  </a:moveTo>
                  <a:lnTo>
                    <a:pt x="0" y="19050"/>
                  </a:lnTo>
                  <a:lnTo>
                    <a:pt x="27464" y="13981"/>
                  </a:lnTo>
                  <a:lnTo>
                    <a:pt x="54304" y="10212"/>
                  </a:lnTo>
                  <a:lnTo>
                    <a:pt x="81285" y="6185"/>
                  </a:lnTo>
                  <a:lnTo>
                    <a:pt x="105976" y="2749"/>
                  </a:lnTo>
                  <a:lnTo>
                    <a:pt x="134334" y="814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5328"/>
            <p:cNvSpPr/>
            <p:nvPr>
              <p:custDataLst>
                <p:tags r:id="rId65"/>
              </p:custDataLst>
            </p:nvPr>
          </p:nvSpPr>
          <p:spPr>
            <a:xfrm>
              <a:off x="7340600" y="3800279"/>
              <a:ext cx="31751" cy="66872"/>
            </a:xfrm>
            <a:custGeom>
              <a:avLst/>
              <a:gdLst/>
              <a:ahLst/>
              <a:cxnLst/>
              <a:rect l="0" t="0" r="0" b="0"/>
              <a:pathLst>
                <a:path w="31751" h="668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705" y="418"/>
                  </a:lnTo>
                  <a:lnTo>
                    <a:pt x="5069" y="8454"/>
                  </a:lnTo>
                  <a:lnTo>
                    <a:pt x="18297" y="35790"/>
                  </a:lnTo>
                  <a:lnTo>
                    <a:pt x="29491" y="58170"/>
                  </a:lnTo>
                  <a:lnTo>
                    <a:pt x="31750" y="66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5329"/>
            <p:cNvSpPr/>
            <p:nvPr>
              <p:custDataLst>
                <p:tags r:id="rId66"/>
              </p:custDataLst>
            </p:nvPr>
          </p:nvSpPr>
          <p:spPr>
            <a:xfrm>
              <a:off x="7286751" y="3798183"/>
              <a:ext cx="11220" cy="94368"/>
            </a:xfrm>
            <a:custGeom>
              <a:avLst/>
              <a:gdLst/>
              <a:ahLst/>
              <a:cxnLst/>
              <a:rect l="0" t="0" r="0" b="0"/>
              <a:pathLst>
                <a:path w="11220" h="94368">
                  <a:moveTo>
                    <a:pt x="3049" y="5467"/>
                  </a:moveTo>
                  <a:lnTo>
                    <a:pt x="3049" y="5467"/>
                  </a:lnTo>
                  <a:lnTo>
                    <a:pt x="3049" y="2096"/>
                  </a:lnTo>
                  <a:lnTo>
                    <a:pt x="4460" y="1103"/>
                  </a:lnTo>
                  <a:lnTo>
                    <a:pt x="9791" y="0"/>
                  </a:lnTo>
                  <a:lnTo>
                    <a:pt x="11071" y="1116"/>
                  </a:lnTo>
                  <a:lnTo>
                    <a:pt x="11219" y="3272"/>
                  </a:lnTo>
                  <a:lnTo>
                    <a:pt x="9759" y="26984"/>
                  </a:lnTo>
                  <a:lnTo>
                    <a:pt x="6134" y="52137"/>
                  </a:lnTo>
                  <a:lnTo>
                    <a:pt x="0" y="79440"/>
                  </a:lnTo>
                  <a:lnTo>
                    <a:pt x="3049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5330"/>
            <p:cNvSpPr/>
            <p:nvPr>
              <p:custDataLst>
                <p:tags r:id="rId67"/>
              </p:custDataLst>
            </p:nvPr>
          </p:nvSpPr>
          <p:spPr>
            <a:xfrm>
              <a:off x="7118350" y="389890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5331"/>
            <p:cNvSpPr/>
            <p:nvPr>
              <p:custDataLst>
                <p:tags r:id="rId68"/>
              </p:custDataLst>
            </p:nvPr>
          </p:nvSpPr>
          <p:spPr>
            <a:xfrm>
              <a:off x="7131050" y="386080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8838" y="32603"/>
                  </a:lnTo>
                  <a:lnTo>
                    <a:pt x="12192" y="61731"/>
                  </a:lnTo>
                  <a:lnTo>
                    <a:pt x="127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5332"/>
            <p:cNvSpPr/>
            <p:nvPr>
              <p:custDataLst>
                <p:tags r:id="rId69"/>
              </p:custDataLst>
            </p:nvPr>
          </p:nvSpPr>
          <p:spPr>
            <a:xfrm>
              <a:off x="6873346" y="3753733"/>
              <a:ext cx="48155" cy="246768"/>
            </a:xfrm>
            <a:custGeom>
              <a:avLst/>
              <a:gdLst/>
              <a:ahLst/>
              <a:cxnLst/>
              <a:rect l="0" t="0" r="0" b="0"/>
              <a:pathLst>
                <a:path w="48155" h="246768">
                  <a:moveTo>
                    <a:pt x="48154" y="5467"/>
                  </a:moveTo>
                  <a:lnTo>
                    <a:pt x="48154" y="5467"/>
                  </a:lnTo>
                  <a:lnTo>
                    <a:pt x="44783" y="2096"/>
                  </a:lnTo>
                  <a:lnTo>
                    <a:pt x="41247" y="441"/>
                  </a:lnTo>
                  <a:lnTo>
                    <a:pt x="39316" y="0"/>
                  </a:lnTo>
                  <a:lnTo>
                    <a:pt x="33408" y="7035"/>
                  </a:lnTo>
                  <a:lnTo>
                    <a:pt x="20266" y="32507"/>
                  </a:lnTo>
                  <a:lnTo>
                    <a:pt x="10359" y="58407"/>
                  </a:lnTo>
                  <a:lnTo>
                    <a:pt x="3604" y="88733"/>
                  </a:lnTo>
                  <a:lnTo>
                    <a:pt x="132" y="119144"/>
                  </a:lnTo>
                  <a:lnTo>
                    <a:pt x="0" y="148418"/>
                  </a:lnTo>
                  <a:lnTo>
                    <a:pt x="4645" y="175540"/>
                  </a:lnTo>
                  <a:lnTo>
                    <a:pt x="11413" y="199823"/>
                  </a:lnTo>
                  <a:lnTo>
                    <a:pt x="19830" y="220259"/>
                  </a:lnTo>
                  <a:lnTo>
                    <a:pt x="41804" y="246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5333"/>
            <p:cNvSpPr/>
            <p:nvPr>
              <p:custDataLst>
                <p:tags r:id="rId70"/>
              </p:custDataLst>
            </p:nvPr>
          </p:nvSpPr>
          <p:spPr>
            <a:xfrm>
              <a:off x="6953250" y="3937000"/>
              <a:ext cx="101601" cy="68311"/>
            </a:xfrm>
            <a:custGeom>
              <a:avLst/>
              <a:gdLst/>
              <a:ahLst/>
              <a:cxnLst/>
              <a:rect l="0" t="0" r="0" b="0"/>
              <a:pathLst>
                <a:path w="101601" h="68311">
                  <a:moveTo>
                    <a:pt x="0" y="0"/>
                  </a:moveTo>
                  <a:lnTo>
                    <a:pt x="0" y="0"/>
                  </a:lnTo>
                  <a:lnTo>
                    <a:pt x="25749" y="0"/>
                  </a:lnTo>
                  <a:lnTo>
                    <a:pt x="47498" y="0"/>
                  </a:lnTo>
                  <a:lnTo>
                    <a:pt x="51421" y="1411"/>
                  </a:lnTo>
                  <a:lnTo>
                    <a:pt x="57661" y="6742"/>
                  </a:lnTo>
                  <a:lnTo>
                    <a:pt x="57491" y="10844"/>
                  </a:lnTo>
                  <a:lnTo>
                    <a:pt x="47844" y="26026"/>
                  </a:lnTo>
                  <a:lnTo>
                    <a:pt x="20882" y="55181"/>
                  </a:lnTo>
                  <a:lnTo>
                    <a:pt x="14317" y="61857"/>
                  </a:lnTo>
                  <a:lnTo>
                    <a:pt x="14483" y="63110"/>
                  </a:lnTo>
                  <a:lnTo>
                    <a:pt x="16549" y="66384"/>
                  </a:lnTo>
                  <a:lnTo>
                    <a:pt x="25465" y="68310"/>
                  </a:lnTo>
                  <a:lnTo>
                    <a:pt x="48232" y="67512"/>
                  </a:lnTo>
                  <a:lnTo>
                    <a:pt x="75439" y="62807"/>
                  </a:lnTo>
                  <a:lnTo>
                    <a:pt x="1016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5334"/>
            <p:cNvSpPr/>
            <p:nvPr>
              <p:custDataLst>
                <p:tags r:id="rId71"/>
              </p:custDataLst>
            </p:nvPr>
          </p:nvSpPr>
          <p:spPr>
            <a:xfrm>
              <a:off x="6940550" y="389255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7970" y="0"/>
                  </a:lnTo>
                  <a:lnTo>
                    <a:pt x="88747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5335"/>
            <p:cNvSpPr/>
            <p:nvPr>
              <p:custDataLst>
                <p:tags r:id="rId72"/>
              </p:custDataLst>
            </p:nvPr>
          </p:nvSpPr>
          <p:spPr>
            <a:xfrm>
              <a:off x="6915150" y="3771900"/>
              <a:ext cx="165101" cy="19051"/>
            </a:xfrm>
            <a:custGeom>
              <a:avLst/>
              <a:gdLst/>
              <a:ahLst/>
              <a:cxnLst/>
              <a:rect l="0" t="0" r="0" b="0"/>
              <a:pathLst>
                <a:path w="165101" h="19051">
                  <a:moveTo>
                    <a:pt x="0" y="0"/>
                  </a:moveTo>
                  <a:lnTo>
                    <a:pt x="0" y="0"/>
                  </a:lnTo>
                  <a:lnTo>
                    <a:pt x="26746" y="705"/>
                  </a:lnTo>
                  <a:lnTo>
                    <a:pt x="55981" y="4364"/>
                  </a:lnTo>
                  <a:lnTo>
                    <a:pt x="81560" y="5467"/>
                  </a:lnTo>
                  <a:lnTo>
                    <a:pt x="107510" y="7839"/>
                  </a:lnTo>
                  <a:lnTo>
                    <a:pt x="131037" y="11245"/>
                  </a:lnTo>
                  <a:lnTo>
                    <a:pt x="165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5336"/>
            <p:cNvSpPr/>
            <p:nvPr>
              <p:custDataLst>
                <p:tags r:id="rId73"/>
              </p:custDataLst>
            </p:nvPr>
          </p:nvSpPr>
          <p:spPr>
            <a:xfrm>
              <a:off x="7016750" y="3772783"/>
              <a:ext cx="12701" cy="68968"/>
            </a:xfrm>
            <a:custGeom>
              <a:avLst/>
              <a:gdLst/>
              <a:ahLst/>
              <a:cxnLst/>
              <a:rect l="0" t="0" r="0" b="0"/>
              <a:pathLst>
                <a:path w="12701" h="689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805" y="31177"/>
                  </a:lnTo>
                  <a:lnTo>
                    <a:pt x="3609" y="50008"/>
                  </a:lnTo>
                  <a:lnTo>
                    <a:pt x="12700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5337"/>
            <p:cNvSpPr/>
            <p:nvPr>
              <p:custDataLst>
                <p:tags r:id="rId74"/>
              </p:custDataLst>
            </p:nvPr>
          </p:nvSpPr>
          <p:spPr>
            <a:xfrm>
              <a:off x="6950498" y="3771900"/>
              <a:ext cx="15453" cy="82551"/>
            </a:xfrm>
            <a:custGeom>
              <a:avLst/>
              <a:gdLst/>
              <a:ahLst/>
              <a:cxnLst/>
              <a:rect l="0" t="0" r="0" b="0"/>
              <a:pathLst>
                <a:path w="15453" h="82551">
                  <a:moveTo>
                    <a:pt x="9102" y="0"/>
                  </a:moveTo>
                  <a:lnTo>
                    <a:pt x="9102" y="0"/>
                  </a:lnTo>
                  <a:lnTo>
                    <a:pt x="7220" y="27630"/>
                  </a:lnTo>
                  <a:lnTo>
                    <a:pt x="264" y="56336"/>
                  </a:lnTo>
                  <a:lnTo>
                    <a:pt x="0" y="69488"/>
                  </a:lnTo>
                  <a:lnTo>
                    <a:pt x="917" y="75959"/>
                  </a:lnTo>
                  <a:lnTo>
                    <a:pt x="2940" y="79567"/>
                  </a:lnTo>
                  <a:lnTo>
                    <a:pt x="5699" y="81267"/>
                  </a:lnTo>
                  <a:lnTo>
                    <a:pt x="1545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5338"/>
            <p:cNvSpPr/>
            <p:nvPr>
              <p:custDataLst>
                <p:tags r:id="rId75"/>
              </p:custDataLst>
            </p:nvPr>
          </p:nvSpPr>
          <p:spPr>
            <a:xfrm>
              <a:off x="6649856" y="3830273"/>
              <a:ext cx="170047" cy="92357"/>
            </a:xfrm>
            <a:custGeom>
              <a:avLst/>
              <a:gdLst/>
              <a:ahLst/>
              <a:cxnLst/>
              <a:rect l="0" t="0" r="0" b="0"/>
              <a:pathLst>
                <a:path w="170047" h="92357">
                  <a:moveTo>
                    <a:pt x="17644" y="30527"/>
                  </a:moveTo>
                  <a:lnTo>
                    <a:pt x="17644" y="30527"/>
                  </a:lnTo>
                  <a:lnTo>
                    <a:pt x="10902" y="33898"/>
                  </a:lnTo>
                  <a:lnTo>
                    <a:pt x="5711" y="39316"/>
                  </a:lnTo>
                  <a:lnTo>
                    <a:pt x="3339" y="42736"/>
                  </a:lnTo>
                  <a:lnTo>
                    <a:pt x="0" y="57663"/>
                  </a:lnTo>
                  <a:lnTo>
                    <a:pt x="1099" y="67517"/>
                  </a:lnTo>
                  <a:lnTo>
                    <a:pt x="2381" y="72120"/>
                  </a:lnTo>
                  <a:lnTo>
                    <a:pt x="5353" y="75895"/>
                  </a:lnTo>
                  <a:lnTo>
                    <a:pt x="14298" y="81970"/>
                  </a:lnTo>
                  <a:lnTo>
                    <a:pt x="19646" y="82461"/>
                  </a:lnTo>
                  <a:lnTo>
                    <a:pt x="31234" y="79244"/>
                  </a:lnTo>
                  <a:lnTo>
                    <a:pt x="49658" y="66128"/>
                  </a:lnTo>
                  <a:lnTo>
                    <a:pt x="61780" y="48837"/>
                  </a:lnTo>
                  <a:lnTo>
                    <a:pt x="62590" y="44145"/>
                  </a:lnTo>
                  <a:lnTo>
                    <a:pt x="61719" y="40311"/>
                  </a:lnTo>
                  <a:lnTo>
                    <a:pt x="56283" y="33464"/>
                  </a:lnTo>
                  <a:lnTo>
                    <a:pt x="37582" y="18520"/>
                  </a:lnTo>
                  <a:lnTo>
                    <a:pt x="64440" y="16037"/>
                  </a:lnTo>
                  <a:lnTo>
                    <a:pt x="90071" y="10946"/>
                  </a:lnTo>
                  <a:lnTo>
                    <a:pt x="120223" y="2905"/>
                  </a:lnTo>
                  <a:lnTo>
                    <a:pt x="128471" y="0"/>
                  </a:lnTo>
                  <a:lnTo>
                    <a:pt x="103884" y="22674"/>
                  </a:lnTo>
                  <a:lnTo>
                    <a:pt x="102654" y="25291"/>
                  </a:lnTo>
                  <a:lnTo>
                    <a:pt x="103245" y="27742"/>
                  </a:lnTo>
                  <a:lnTo>
                    <a:pt x="107665" y="32346"/>
                  </a:lnTo>
                  <a:lnTo>
                    <a:pt x="135797" y="41052"/>
                  </a:lnTo>
                  <a:lnTo>
                    <a:pt x="166344" y="51686"/>
                  </a:lnTo>
                  <a:lnTo>
                    <a:pt x="168989" y="55216"/>
                  </a:lnTo>
                  <a:lnTo>
                    <a:pt x="170046" y="59686"/>
                  </a:lnTo>
                  <a:lnTo>
                    <a:pt x="170046" y="64783"/>
                  </a:lnTo>
                  <a:lnTo>
                    <a:pt x="167222" y="69592"/>
                  </a:lnTo>
                  <a:lnTo>
                    <a:pt x="146177" y="85568"/>
                  </a:lnTo>
                  <a:lnTo>
                    <a:pt x="136858" y="90268"/>
                  </a:lnTo>
                  <a:lnTo>
                    <a:pt x="128013" y="92356"/>
                  </a:lnTo>
                  <a:lnTo>
                    <a:pt x="121259" y="91403"/>
                  </a:lnTo>
                  <a:lnTo>
                    <a:pt x="112894" y="87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5339"/>
            <p:cNvSpPr/>
            <p:nvPr>
              <p:custDataLst>
                <p:tags r:id="rId76"/>
              </p:custDataLst>
            </p:nvPr>
          </p:nvSpPr>
          <p:spPr>
            <a:xfrm>
              <a:off x="6517805" y="3819216"/>
              <a:ext cx="98896" cy="89691"/>
            </a:xfrm>
            <a:custGeom>
              <a:avLst/>
              <a:gdLst/>
              <a:ahLst/>
              <a:cxnLst/>
              <a:rect l="0" t="0" r="0" b="0"/>
              <a:pathLst>
                <a:path w="98896" h="89691">
                  <a:moveTo>
                    <a:pt x="41745" y="9834"/>
                  </a:moveTo>
                  <a:lnTo>
                    <a:pt x="41745" y="9834"/>
                  </a:lnTo>
                  <a:lnTo>
                    <a:pt x="41745" y="374"/>
                  </a:lnTo>
                  <a:lnTo>
                    <a:pt x="40333" y="0"/>
                  </a:lnTo>
                  <a:lnTo>
                    <a:pt x="35003" y="1465"/>
                  </a:lnTo>
                  <a:lnTo>
                    <a:pt x="20697" y="12999"/>
                  </a:lnTo>
                  <a:lnTo>
                    <a:pt x="6424" y="33192"/>
                  </a:lnTo>
                  <a:lnTo>
                    <a:pt x="0" y="57050"/>
                  </a:lnTo>
                  <a:lnTo>
                    <a:pt x="2260" y="69859"/>
                  </a:lnTo>
                  <a:lnTo>
                    <a:pt x="4838" y="75251"/>
                  </a:lnTo>
                  <a:lnTo>
                    <a:pt x="17111" y="83123"/>
                  </a:lnTo>
                  <a:lnTo>
                    <a:pt x="43853" y="89640"/>
                  </a:lnTo>
                  <a:lnTo>
                    <a:pt x="72238" y="89690"/>
                  </a:lnTo>
                  <a:lnTo>
                    <a:pt x="98895" y="860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SMARTInkShape-Group1083"/>
          <p:cNvGrpSpPr/>
          <p:nvPr/>
        </p:nvGrpSpPr>
        <p:grpSpPr>
          <a:xfrm>
            <a:off x="4871155" y="4032250"/>
            <a:ext cx="559609" cy="171372"/>
            <a:chOff x="4871155" y="4032250"/>
            <a:chExt cx="559609" cy="171372"/>
          </a:xfrm>
        </p:grpSpPr>
        <p:sp>
          <p:nvSpPr>
            <p:cNvPr id="242" name="SMARTInkShape-5340"/>
            <p:cNvSpPr/>
            <p:nvPr>
              <p:custDataLst>
                <p:tags r:id="rId51"/>
              </p:custDataLst>
            </p:nvPr>
          </p:nvSpPr>
          <p:spPr>
            <a:xfrm>
              <a:off x="5086350" y="41211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0443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5341"/>
            <p:cNvSpPr/>
            <p:nvPr>
              <p:custDataLst>
                <p:tags r:id="rId52"/>
              </p:custDataLst>
            </p:nvPr>
          </p:nvSpPr>
          <p:spPr>
            <a:xfrm>
              <a:off x="5092700" y="40767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790" y="6350"/>
                  </a:lnTo>
                  <a:lnTo>
                    <a:pt x="56369" y="2979"/>
                  </a:lnTo>
                  <a:lnTo>
                    <a:pt x="85375" y="58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5342"/>
            <p:cNvSpPr/>
            <p:nvPr>
              <p:custDataLst>
                <p:tags r:id="rId53"/>
              </p:custDataLst>
            </p:nvPr>
          </p:nvSpPr>
          <p:spPr>
            <a:xfrm>
              <a:off x="4871155" y="4032250"/>
              <a:ext cx="151696" cy="164153"/>
            </a:xfrm>
            <a:custGeom>
              <a:avLst/>
              <a:gdLst/>
              <a:ahLst/>
              <a:cxnLst/>
              <a:rect l="0" t="0" r="0" b="0"/>
              <a:pathLst>
                <a:path w="151696" h="164153">
                  <a:moveTo>
                    <a:pt x="88195" y="0"/>
                  </a:moveTo>
                  <a:lnTo>
                    <a:pt x="88195" y="0"/>
                  </a:lnTo>
                  <a:lnTo>
                    <a:pt x="62446" y="1881"/>
                  </a:lnTo>
                  <a:lnTo>
                    <a:pt x="50646" y="5775"/>
                  </a:lnTo>
                  <a:lnTo>
                    <a:pt x="40698" y="12209"/>
                  </a:lnTo>
                  <a:lnTo>
                    <a:pt x="23792" y="37249"/>
                  </a:lnTo>
                  <a:lnTo>
                    <a:pt x="11593" y="59594"/>
                  </a:lnTo>
                  <a:lnTo>
                    <a:pt x="1939" y="83636"/>
                  </a:lnTo>
                  <a:lnTo>
                    <a:pt x="0" y="108433"/>
                  </a:lnTo>
                  <a:lnTo>
                    <a:pt x="5253" y="127920"/>
                  </a:lnTo>
                  <a:lnTo>
                    <a:pt x="9617" y="136080"/>
                  </a:lnTo>
                  <a:lnTo>
                    <a:pt x="23873" y="148910"/>
                  </a:lnTo>
                  <a:lnTo>
                    <a:pt x="41968" y="157904"/>
                  </a:lnTo>
                  <a:lnTo>
                    <a:pt x="72695" y="162968"/>
                  </a:lnTo>
                  <a:lnTo>
                    <a:pt x="96122" y="164152"/>
                  </a:lnTo>
                  <a:lnTo>
                    <a:pt x="118765" y="162797"/>
                  </a:lnTo>
                  <a:lnTo>
                    <a:pt x="151695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5343"/>
            <p:cNvSpPr/>
            <p:nvPr>
              <p:custDataLst>
                <p:tags r:id="rId54"/>
              </p:custDataLst>
            </p:nvPr>
          </p:nvSpPr>
          <p:spPr>
            <a:xfrm>
              <a:off x="5245100" y="4036824"/>
              <a:ext cx="95251" cy="154177"/>
            </a:xfrm>
            <a:custGeom>
              <a:avLst/>
              <a:gdLst/>
              <a:ahLst/>
              <a:cxnLst/>
              <a:rect l="0" t="0" r="0" b="0"/>
              <a:pathLst>
                <a:path w="95251" h="154177">
                  <a:moveTo>
                    <a:pt x="95250" y="14476"/>
                  </a:moveTo>
                  <a:lnTo>
                    <a:pt x="95250" y="14476"/>
                  </a:lnTo>
                  <a:lnTo>
                    <a:pt x="95250" y="170"/>
                  </a:lnTo>
                  <a:lnTo>
                    <a:pt x="94545" y="0"/>
                  </a:lnTo>
                  <a:lnTo>
                    <a:pt x="91879" y="3574"/>
                  </a:lnTo>
                  <a:lnTo>
                    <a:pt x="77232" y="33986"/>
                  </a:lnTo>
                  <a:lnTo>
                    <a:pt x="61372" y="58660"/>
                  </a:lnTo>
                  <a:lnTo>
                    <a:pt x="46327" y="82326"/>
                  </a:lnTo>
                  <a:lnTo>
                    <a:pt x="25956" y="113602"/>
                  </a:lnTo>
                  <a:lnTo>
                    <a:pt x="6852" y="142712"/>
                  </a:lnTo>
                  <a:lnTo>
                    <a:pt x="0" y="154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5344"/>
            <p:cNvSpPr/>
            <p:nvPr>
              <p:custDataLst>
                <p:tags r:id="rId55"/>
              </p:custDataLst>
            </p:nvPr>
          </p:nvSpPr>
          <p:spPr>
            <a:xfrm>
              <a:off x="5247791" y="4073041"/>
              <a:ext cx="67160" cy="92560"/>
            </a:xfrm>
            <a:custGeom>
              <a:avLst/>
              <a:gdLst/>
              <a:ahLst/>
              <a:cxnLst/>
              <a:rect l="0" t="0" r="0" b="0"/>
              <a:pathLst>
                <a:path w="67160" h="92560">
                  <a:moveTo>
                    <a:pt x="3659" y="3659"/>
                  </a:moveTo>
                  <a:lnTo>
                    <a:pt x="3659" y="3659"/>
                  </a:lnTo>
                  <a:lnTo>
                    <a:pt x="0" y="0"/>
                  </a:lnTo>
                  <a:lnTo>
                    <a:pt x="1562" y="1563"/>
                  </a:lnTo>
                  <a:lnTo>
                    <a:pt x="14054" y="27868"/>
                  </a:lnTo>
                  <a:lnTo>
                    <a:pt x="36208" y="59320"/>
                  </a:lnTo>
                  <a:lnTo>
                    <a:pt x="67159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5345"/>
            <p:cNvSpPr/>
            <p:nvPr>
              <p:custDataLst>
                <p:tags r:id="rId56"/>
              </p:custDataLst>
            </p:nvPr>
          </p:nvSpPr>
          <p:spPr>
            <a:xfrm>
              <a:off x="5359610" y="4140200"/>
              <a:ext cx="71154" cy="63422"/>
            </a:xfrm>
            <a:custGeom>
              <a:avLst/>
              <a:gdLst/>
              <a:ahLst/>
              <a:cxnLst/>
              <a:rect l="0" t="0" r="0" b="0"/>
              <a:pathLst>
                <a:path w="71154" h="63422">
                  <a:moveTo>
                    <a:pt x="18840" y="0"/>
                  </a:moveTo>
                  <a:lnTo>
                    <a:pt x="18840" y="0"/>
                  </a:lnTo>
                  <a:lnTo>
                    <a:pt x="1164" y="26515"/>
                  </a:lnTo>
                  <a:lnTo>
                    <a:pt x="0" y="33199"/>
                  </a:lnTo>
                  <a:lnTo>
                    <a:pt x="2470" y="48151"/>
                  </a:lnTo>
                  <a:lnTo>
                    <a:pt x="5810" y="53973"/>
                  </a:lnTo>
                  <a:lnTo>
                    <a:pt x="15165" y="62323"/>
                  </a:lnTo>
                  <a:lnTo>
                    <a:pt x="21330" y="63421"/>
                  </a:lnTo>
                  <a:lnTo>
                    <a:pt x="35704" y="60878"/>
                  </a:lnTo>
                  <a:lnTo>
                    <a:pt x="51500" y="49399"/>
                  </a:lnTo>
                  <a:lnTo>
                    <a:pt x="65105" y="33949"/>
                  </a:lnTo>
                  <a:lnTo>
                    <a:pt x="71153" y="20027"/>
                  </a:lnTo>
                  <a:lnTo>
                    <a:pt x="69237" y="14763"/>
                  </a:lnTo>
                  <a:lnTo>
                    <a:pt x="64432" y="10547"/>
                  </a:lnTo>
                  <a:lnTo>
                    <a:pt x="57702" y="7031"/>
                  </a:lnTo>
                  <a:lnTo>
                    <a:pt x="44578" y="5007"/>
                  </a:lnTo>
                  <a:lnTo>
                    <a:pt x="2519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5" name="SMARTInkShape-Group1084"/>
          <p:cNvGrpSpPr/>
          <p:nvPr/>
        </p:nvGrpSpPr>
        <p:grpSpPr>
          <a:xfrm>
            <a:off x="2933700" y="4440415"/>
            <a:ext cx="501173" cy="271286"/>
            <a:chOff x="2933700" y="4440415"/>
            <a:chExt cx="501173" cy="271286"/>
          </a:xfrm>
        </p:grpSpPr>
        <p:sp>
          <p:nvSpPr>
            <p:cNvPr id="249" name="SMARTInkShape-5346"/>
            <p:cNvSpPr/>
            <p:nvPr>
              <p:custDataLst>
                <p:tags r:id="rId45"/>
              </p:custDataLst>
            </p:nvPr>
          </p:nvSpPr>
          <p:spPr>
            <a:xfrm>
              <a:off x="2933700" y="4457700"/>
              <a:ext cx="146051" cy="228601"/>
            </a:xfrm>
            <a:custGeom>
              <a:avLst/>
              <a:gdLst/>
              <a:ahLst/>
              <a:cxnLst/>
              <a:rect l="0" t="0" r="0" b="0"/>
              <a:pathLst>
                <a:path w="146051" h="228601">
                  <a:moveTo>
                    <a:pt x="146050" y="0"/>
                  </a:moveTo>
                  <a:lnTo>
                    <a:pt x="146050" y="0"/>
                  </a:lnTo>
                  <a:lnTo>
                    <a:pt x="133498" y="23222"/>
                  </a:lnTo>
                  <a:lnTo>
                    <a:pt x="119305" y="48421"/>
                  </a:lnTo>
                  <a:lnTo>
                    <a:pt x="110581" y="64030"/>
                  </a:lnTo>
                  <a:lnTo>
                    <a:pt x="101237" y="80787"/>
                  </a:lnTo>
                  <a:lnTo>
                    <a:pt x="91480" y="96897"/>
                  </a:lnTo>
                  <a:lnTo>
                    <a:pt x="71232" y="127967"/>
                  </a:lnTo>
                  <a:lnTo>
                    <a:pt x="50473" y="158239"/>
                  </a:lnTo>
                  <a:lnTo>
                    <a:pt x="30899" y="186039"/>
                  </a:lnTo>
                  <a:lnTo>
                    <a:pt x="10096" y="214735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5347"/>
            <p:cNvSpPr/>
            <p:nvPr>
              <p:custDataLst>
                <p:tags r:id="rId46"/>
              </p:custDataLst>
            </p:nvPr>
          </p:nvSpPr>
          <p:spPr>
            <a:xfrm>
              <a:off x="2940050" y="4523892"/>
              <a:ext cx="127001" cy="162409"/>
            </a:xfrm>
            <a:custGeom>
              <a:avLst/>
              <a:gdLst/>
              <a:ahLst/>
              <a:cxnLst/>
              <a:rect l="0" t="0" r="0" b="0"/>
              <a:pathLst>
                <a:path w="127001" h="16240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10845" y="25639"/>
                  </a:lnTo>
                  <a:lnTo>
                    <a:pt x="21048" y="48940"/>
                  </a:lnTo>
                  <a:lnTo>
                    <a:pt x="38282" y="73878"/>
                  </a:lnTo>
                  <a:lnTo>
                    <a:pt x="58642" y="96955"/>
                  </a:lnTo>
                  <a:lnTo>
                    <a:pt x="85266" y="121142"/>
                  </a:lnTo>
                  <a:lnTo>
                    <a:pt x="109819" y="142315"/>
                  </a:lnTo>
                  <a:lnTo>
                    <a:pt x="127000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5348"/>
            <p:cNvSpPr/>
            <p:nvPr>
              <p:custDataLst>
                <p:tags r:id="rId47"/>
              </p:custDataLst>
            </p:nvPr>
          </p:nvSpPr>
          <p:spPr>
            <a:xfrm>
              <a:off x="3165012" y="4440415"/>
              <a:ext cx="35389" cy="258586"/>
            </a:xfrm>
            <a:custGeom>
              <a:avLst/>
              <a:gdLst/>
              <a:ahLst/>
              <a:cxnLst/>
              <a:rect l="0" t="0" r="0" b="0"/>
              <a:pathLst>
                <a:path w="35389" h="258586">
                  <a:moveTo>
                    <a:pt x="35388" y="10935"/>
                  </a:moveTo>
                  <a:lnTo>
                    <a:pt x="35388" y="10935"/>
                  </a:lnTo>
                  <a:lnTo>
                    <a:pt x="32017" y="4193"/>
                  </a:lnTo>
                  <a:lnTo>
                    <a:pt x="30319" y="2207"/>
                  </a:lnTo>
                  <a:lnTo>
                    <a:pt x="26550" y="0"/>
                  </a:lnTo>
                  <a:lnTo>
                    <a:pt x="22523" y="10308"/>
                  </a:lnTo>
                  <a:lnTo>
                    <a:pt x="16970" y="30412"/>
                  </a:lnTo>
                  <a:lnTo>
                    <a:pt x="7447" y="58162"/>
                  </a:lnTo>
                  <a:lnTo>
                    <a:pt x="4060" y="74169"/>
                  </a:lnTo>
                  <a:lnTo>
                    <a:pt x="1803" y="91191"/>
                  </a:lnTo>
                  <a:lnTo>
                    <a:pt x="298" y="108889"/>
                  </a:lnTo>
                  <a:lnTo>
                    <a:pt x="0" y="125626"/>
                  </a:lnTo>
                  <a:lnTo>
                    <a:pt x="507" y="141724"/>
                  </a:lnTo>
                  <a:lnTo>
                    <a:pt x="3658" y="171369"/>
                  </a:lnTo>
                  <a:lnTo>
                    <a:pt x="9762" y="196304"/>
                  </a:lnTo>
                  <a:lnTo>
                    <a:pt x="21132" y="226804"/>
                  </a:lnTo>
                  <a:lnTo>
                    <a:pt x="35388" y="258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5349"/>
            <p:cNvSpPr/>
            <p:nvPr>
              <p:custDataLst>
                <p:tags r:id="rId48"/>
              </p:custDataLst>
            </p:nvPr>
          </p:nvSpPr>
          <p:spPr>
            <a:xfrm>
              <a:off x="3278206" y="4486079"/>
              <a:ext cx="42845" cy="200222"/>
            </a:xfrm>
            <a:custGeom>
              <a:avLst/>
              <a:gdLst/>
              <a:ahLst/>
              <a:cxnLst/>
              <a:rect l="0" t="0" r="0" b="0"/>
              <a:pathLst>
                <a:path w="42845" h="200222">
                  <a:moveTo>
                    <a:pt x="42844" y="3371"/>
                  </a:moveTo>
                  <a:lnTo>
                    <a:pt x="42844" y="3371"/>
                  </a:lnTo>
                  <a:lnTo>
                    <a:pt x="36102" y="0"/>
                  </a:lnTo>
                  <a:lnTo>
                    <a:pt x="32705" y="418"/>
                  </a:lnTo>
                  <a:lnTo>
                    <a:pt x="25168" y="4645"/>
                  </a:lnTo>
                  <a:lnTo>
                    <a:pt x="12990" y="31814"/>
                  </a:lnTo>
                  <a:lnTo>
                    <a:pt x="6528" y="59287"/>
                  </a:lnTo>
                  <a:lnTo>
                    <a:pt x="2009" y="89606"/>
                  </a:lnTo>
                  <a:lnTo>
                    <a:pt x="0" y="119544"/>
                  </a:lnTo>
                  <a:lnTo>
                    <a:pt x="2871" y="143668"/>
                  </a:lnTo>
                  <a:lnTo>
                    <a:pt x="12420" y="171235"/>
                  </a:lnTo>
                  <a:lnTo>
                    <a:pt x="24918" y="192771"/>
                  </a:lnTo>
                  <a:lnTo>
                    <a:pt x="29703" y="196910"/>
                  </a:lnTo>
                  <a:lnTo>
                    <a:pt x="36494" y="200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5350"/>
            <p:cNvSpPr/>
            <p:nvPr>
              <p:custDataLst>
                <p:tags r:id="rId49"/>
              </p:custDataLst>
            </p:nvPr>
          </p:nvSpPr>
          <p:spPr>
            <a:xfrm>
              <a:off x="3238500" y="45783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5693" y="6350"/>
                  </a:lnTo>
                  <a:lnTo>
                    <a:pt x="47403" y="446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5351"/>
            <p:cNvSpPr/>
            <p:nvPr>
              <p:custDataLst>
                <p:tags r:id="rId50"/>
              </p:custDataLst>
            </p:nvPr>
          </p:nvSpPr>
          <p:spPr>
            <a:xfrm>
              <a:off x="3378200" y="4464050"/>
              <a:ext cx="56673" cy="247651"/>
            </a:xfrm>
            <a:custGeom>
              <a:avLst/>
              <a:gdLst/>
              <a:ahLst/>
              <a:cxnLst/>
              <a:rect l="0" t="0" r="0" b="0"/>
              <a:pathLst>
                <a:path w="56673" h="24765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6742" y="21048"/>
                  </a:lnTo>
                  <a:lnTo>
                    <a:pt x="24419" y="45434"/>
                  </a:lnTo>
                  <a:lnTo>
                    <a:pt x="37664" y="66759"/>
                  </a:lnTo>
                  <a:lnTo>
                    <a:pt x="49195" y="91054"/>
                  </a:lnTo>
                  <a:lnTo>
                    <a:pt x="56672" y="118315"/>
                  </a:lnTo>
                  <a:lnTo>
                    <a:pt x="54821" y="146893"/>
                  </a:lnTo>
                  <a:lnTo>
                    <a:pt x="46943" y="174647"/>
                  </a:lnTo>
                  <a:lnTo>
                    <a:pt x="36385" y="198741"/>
                  </a:lnTo>
                  <a:lnTo>
                    <a:pt x="21913" y="225397"/>
                  </a:lnTo>
                  <a:lnTo>
                    <a:pt x="635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4" name="SMARTInkShape-Group1085"/>
          <p:cNvGrpSpPr/>
          <p:nvPr/>
        </p:nvGrpSpPr>
        <p:grpSpPr>
          <a:xfrm>
            <a:off x="3632200" y="4480252"/>
            <a:ext cx="1057760" cy="364799"/>
            <a:chOff x="3632200" y="4480252"/>
            <a:chExt cx="1057760" cy="364799"/>
          </a:xfrm>
        </p:grpSpPr>
        <p:sp>
          <p:nvSpPr>
            <p:cNvPr id="256" name="SMARTInkShape-5352"/>
            <p:cNvSpPr/>
            <p:nvPr>
              <p:custDataLst>
                <p:tags r:id="rId37"/>
              </p:custDataLst>
            </p:nvPr>
          </p:nvSpPr>
          <p:spPr>
            <a:xfrm>
              <a:off x="3632200" y="4587679"/>
              <a:ext cx="107951" cy="16072"/>
            </a:xfrm>
            <a:custGeom>
              <a:avLst/>
              <a:gdLst/>
              <a:ahLst/>
              <a:cxnLst/>
              <a:rect l="0" t="0" r="0" b="0"/>
              <a:pathLst>
                <a:path w="107951" h="16072">
                  <a:moveTo>
                    <a:pt x="0" y="3371"/>
                  </a:moveTo>
                  <a:lnTo>
                    <a:pt x="0" y="3371"/>
                  </a:lnTo>
                  <a:lnTo>
                    <a:pt x="28156" y="2665"/>
                  </a:lnTo>
                  <a:lnTo>
                    <a:pt x="51555" y="0"/>
                  </a:lnTo>
                  <a:lnTo>
                    <a:pt x="82382" y="1275"/>
                  </a:lnTo>
                  <a:lnTo>
                    <a:pt x="102648" y="2750"/>
                  </a:lnTo>
                  <a:lnTo>
                    <a:pt x="105826" y="4368"/>
                  </a:lnTo>
                  <a:lnTo>
                    <a:pt x="107240" y="6858"/>
                  </a:lnTo>
                  <a:lnTo>
                    <a:pt x="107950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5353"/>
            <p:cNvSpPr/>
            <p:nvPr>
              <p:custDataLst>
                <p:tags r:id="rId38"/>
              </p:custDataLst>
            </p:nvPr>
          </p:nvSpPr>
          <p:spPr>
            <a:xfrm>
              <a:off x="3647879" y="4641850"/>
              <a:ext cx="73222" cy="12701"/>
            </a:xfrm>
            <a:custGeom>
              <a:avLst/>
              <a:gdLst/>
              <a:ahLst/>
              <a:cxnLst/>
              <a:rect l="0" t="0" r="0" b="0"/>
              <a:pathLst>
                <a:path w="73222" h="1270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5"/>
                  </a:lnTo>
                  <a:lnTo>
                    <a:pt x="4646" y="3371"/>
                  </a:lnTo>
                  <a:lnTo>
                    <a:pt x="34066" y="6467"/>
                  </a:lnTo>
                  <a:lnTo>
                    <a:pt x="7322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5354"/>
            <p:cNvSpPr/>
            <p:nvPr>
              <p:custDataLst>
                <p:tags r:id="rId39"/>
              </p:custDataLst>
            </p:nvPr>
          </p:nvSpPr>
          <p:spPr>
            <a:xfrm>
              <a:off x="3930650" y="4549150"/>
              <a:ext cx="118624" cy="157192"/>
            </a:xfrm>
            <a:custGeom>
              <a:avLst/>
              <a:gdLst/>
              <a:ahLst/>
              <a:cxnLst/>
              <a:rect l="0" t="0" r="0" b="0"/>
              <a:pathLst>
                <a:path w="118624" h="157192">
                  <a:moveTo>
                    <a:pt x="101600" y="29200"/>
                  </a:moveTo>
                  <a:lnTo>
                    <a:pt x="101600" y="29200"/>
                  </a:lnTo>
                  <a:lnTo>
                    <a:pt x="107375" y="14697"/>
                  </a:lnTo>
                  <a:lnTo>
                    <a:pt x="118623" y="0"/>
                  </a:lnTo>
                  <a:lnTo>
                    <a:pt x="113307" y="11689"/>
                  </a:lnTo>
                  <a:lnTo>
                    <a:pt x="89312" y="39769"/>
                  </a:lnTo>
                  <a:lnTo>
                    <a:pt x="70974" y="62825"/>
                  </a:lnTo>
                  <a:lnTo>
                    <a:pt x="53416" y="87183"/>
                  </a:lnTo>
                  <a:lnTo>
                    <a:pt x="36206" y="112121"/>
                  </a:lnTo>
                  <a:lnTo>
                    <a:pt x="17391" y="139847"/>
                  </a:lnTo>
                  <a:lnTo>
                    <a:pt x="4167" y="156628"/>
                  </a:lnTo>
                  <a:lnTo>
                    <a:pt x="2778" y="157191"/>
                  </a:lnTo>
                  <a:lnTo>
                    <a:pt x="0" y="15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5355"/>
            <p:cNvSpPr/>
            <p:nvPr>
              <p:custDataLst>
                <p:tags r:id="rId40"/>
              </p:custDataLst>
            </p:nvPr>
          </p:nvSpPr>
          <p:spPr>
            <a:xfrm>
              <a:off x="3949700" y="4587391"/>
              <a:ext cx="63501" cy="111610"/>
            </a:xfrm>
            <a:custGeom>
              <a:avLst/>
              <a:gdLst/>
              <a:ahLst/>
              <a:cxnLst/>
              <a:rect l="0" t="0" r="0" b="0"/>
              <a:pathLst>
                <a:path w="63501" h="11161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1411" y="23523"/>
                  </a:lnTo>
                  <a:lnTo>
                    <a:pt x="13815" y="55038"/>
                  </a:lnTo>
                  <a:lnTo>
                    <a:pt x="23073" y="70944"/>
                  </a:lnTo>
                  <a:lnTo>
                    <a:pt x="53333" y="101550"/>
                  </a:lnTo>
                  <a:lnTo>
                    <a:pt x="63500" y="1116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5356"/>
            <p:cNvSpPr/>
            <p:nvPr>
              <p:custDataLst>
                <p:tags r:id="rId41"/>
              </p:custDataLst>
            </p:nvPr>
          </p:nvSpPr>
          <p:spPr>
            <a:xfrm>
              <a:off x="4083050" y="4673600"/>
              <a:ext cx="29655" cy="73033"/>
            </a:xfrm>
            <a:custGeom>
              <a:avLst/>
              <a:gdLst/>
              <a:ahLst/>
              <a:cxnLst/>
              <a:rect l="0" t="0" r="0" b="0"/>
              <a:pathLst>
                <a:path w="29655" h="73033">
                  <a:moveTo>
                    <a:pt x="19050" y="0"/>
                  </a:moveTo>
                  <a:lnTo>
                    <a:pt x="19050" y="0"/>
                  </a:lnTo>
                  <a:lnTo>
                    <a:pt x="10212" y="24419"/>
                  </a:lnTo>
                  <a:lnTo>
                    <a:pt x="7818" y="54264"/>
                  </a:lnTo>
                  <a:lnTo>
                    <a:pt x="10060" y="65510"/>
                  </a:lnTo>
                  <a:lnTo>
                    <a:pt x="13408" y="71449"/>
                  </a:lnTo>
                  <a:lnTo>
                    <a:pt x="15289" y="73032"/>
                  </a:lnTo>
                  <a:lnTo>
                    <a:pt x="17954" y="71972"/>
                  </a:lnTo>
                  <a:lnTo>
                    <a:pt x="24678" y="65149"/>
                  </a:lnTo>
                  <a:lnTo>
                    <a:pt x="28607" y="53179"/>
                  </a:lnTo>
                  <a:lnTo>
                    <a:pt x="29654" y="46036"/>
                  </a:lnTo>
                  <a:lnTo>
                    <a:pt x="28236" y="39863"/>
                  </a:lnTo>
                  <a:lnTo>
                    <a:pt x="21017" y="29240"/>
                  </a:lnTo>
                  <a:lnTo>
                    <a:pt x="8422" y="18698"/>
                  </a:lnTo>
                  <a:lnTo>
                    <a:pt x="5615" y="17404"/>
                  </a:lnTo>
                  <a:lnTo>
                    <a:pt x="3743" y="17247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5357"/>
            <p:cNvSpPr/>
            <p:nvPr>
              <p:custDataLst>
                <p:tags r:id="rId42"/>
              </p:custDataLst>
            </p:nvPr>
          </p:nvSpPr>
          <p:spPr>
            <a:xfrm>
              <a:off x="4220980" y="4538474"/>
              <a:ext cx="103371" cy="155236"/>
            </a:xfrm>
            <a:custGeom>
              <a:avLst/>
              <a:gdLst/>
              <a:ahLst/>
              <a:cxnLst/>
              <a:rect l="0" t="0" r="0" b="0"/>
              <a:pathLst>
                <a:path w="103371" h="155236">
                  <a:moveTo>
                    <a:pt x="97020" y="14476"/>
                  </a:moveTo>
                  <a:lnTo>
                    <a:pt x="97020" y="14476"/>
                  </a:lnTo>
                  <a:lnTo>
                    <a:pt x="93649" y="7734"/>
                  </a:lnTo>
                  <a:lnTo>
                    <a:pt x="88231" y="2543"/>
                  </a:lnTo>
                  <a:lnTo>
                    <a:pt x="84811" y="170"/>
                  </a:lnTo>
                  <a:lnTo>
                    <a:pt x="79708" y="0"/>
                  </a:lnTo>
                  <a:lnTo>
                    <a:pt x="66513" y="3574"/>
                  </a:lnTo>
                  <a:lnTo>
                    <a:pt x="36476" y="33745"/>
                  </a:lnTo>
                  <a:lnTo>
                    <a:pt x="18606" y="60905"/>
                  </a:lnTo>
                  <a:lnTo>
                    <a:pt x="5725" y="88028"/>
                  </a:lnTo>
                  <a:lnTo>
                    <a:pt x="0" y="111841"/>
                  </a:lnTo>
                  <a:lnTo>
                    <a:pt x="3100" y="130422"/>
                  </a:lnTo>
                  <a:lnTo>
                    <a:pt x="6890" y="138340"/>
                  </a:lnTo>
                  <a:lnTo>
                    <a:pt x="14355" y="144324"/>
                  </a:lnTo>
                  <a:lnTo>
                    <a:pt x="35821" y="152854"/>
                  </a:lnTo>
                  <a:lnTo>
                    <a:pt x="61824" y="155235"/>
                  </a:lnTo>
                  <a:lnTo>
                    <a:pt x="103370" y="154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5358"/>
            <p:cNvSpPr/>
            <p:nvPr>
              <p:custDataLst>
                <p:tags r:id="rId43"/>
              </p:custDataLst>
            </p:nvPr>
          </p:nvSpPr>
          <p:spPr>
            <a:xfrm>
              <a:off x="4602847" y="4480252"/>
              <a:ext cx="87113" cy="364799"/>
            </a:xfrm>
            <a:custGeom>
              <a:avLst/>
              <a:gdLst/>
              <a:ahLst/>
              <a:cxnLst/>
              <a:rect l="0" t="0" r="0" b="0"/>
              <a:pathLst>
                <a:path w="87113" h="364799">
                  <a:moveTo>
                    <a:pt x="83453" y="15548"/>
                  </a:moveTo>
                  <a:lnTo>
                    <a:pt x="83453" y="15548"/>
                  </a:lnTo>
                  <a:lnTo>
                    <a:pt x="86824" y="8806"/>
                  </a:lnTo>
                  <a:lnTo>
                    <a:pt x="87112" y="6820"/>
                  </a:lnTo>
                  <a:lnTo>
                    <a:pt x="86598" y="5496"/>
                  </a:lnTo>
                  <a:lnTo>
                    <a:pt x="77332" y="0"/>
                  </a:lnTo>
                  <a:lnTo>
                    <a:pt x="73728" y="1655"/>
                  </a:lnTo>
                  <a:lnTo>
                    <a:pt x="52160" y="32115"/>
                  </a:lnTo>
                  <a:lnTo>
                    <a:pt x="34973" y="62422"/>
                  </a:lnTo>
                  <a:lnTo>
                    <a:pt x="26438" y="81370"/>
                  </a:lnTo>
                  <a:lnTo>
                    <a:pt x="17926" y="101762"/>
                  </a:lnTo>
                  <a:lnTo>
                    <a:pt x="11547" y="123119"/>
                  </a:lnTo>
                  <a:lnTo>
                    <a:pt x="6587" y="145117"/>
                  </a:lnTo>
                  <a:lnTo>
                    <a:pt x="2576" y="167544"/>
                  </a:lnTo>
                  <a:lnTo>
                    <a:pt x="607" y="189551"/>
                  </a:lnTo>
                  <a:lnTo>
                    <a:pt x="0" y="211278"/>
                  </a:lnTo>
                  <a:lnTo>
                    <a:pt x="301" y="232818"/>
                  </a:lnTo>
                  <a:lnTo>
                    <a:pt x="1913" y="251411"/>
                  </a:lnTo>
                  <a:lnTo>
                    <a:pt x="4399" y="268040"/>
                  </a:lnTo>
                  <a:lnTo>
                    <a:pt x="12334" y="297100"/>
                  </a:lnTo>
                  <a:lnTo>
                    <a:pt x="25269" y="321775"/>
                  </a:lnTo>
                  <a:lnTo>
                    <a:pt x="46429" y="350446"/>
                  </a:lnTo>
                  <a:lnTo>
                    <a:pt x="59156" y="360232"/>
                  </a:lnTo>
                  <a:lnTo>
                    <a:pt x="70753" y="364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5359"/>
            <p:cNvSpPr/>
            <p:nvPr>
              <p:custDataLst>
                <p:tags r:id="rId44"/>
              </p:custDataLst>
            </p:nvPr>
          </p:nvSpPr>
          <p:spPr>
            <a:xfrm>
              <a:off x="4356188" y="4604748"/>
              <a:ext cx="175580" cy="108826"/>
            </a:xfrm>
            <a:custGeom>
              <a:avLst/>
              <a:gdLst/>
              <a:ahLst/>
              <a:cxnLst/>
              <a:rect l="0" t="0" r="0" b="0"/>
              <a:pathLst>
                <a:path w="175580" h="108826">
                  <a:moveTo>
                    <a:pt x="57062" y="30752"/>
                  </a:moveTo>
                  <a:lnTo>
                    <a:pt x="57062" y="30752"/>
                  </a:lnTo>
                  <a:lnTo>
                    <a:pt x="53691" y="27381"/>
                  </a:lnTo>
                  <a:lnTo>
                    <a:pt x="46391" y="27608"/>
                  </a:lnTo>
                  <a:lnTo>
                    <a:pt x="41482" y="28656"/>
                  </a:lnTo>
                  <a:lnTo>
                    <a:pt x="21087" y="43615"/>
                  </a:lnTo>
                  <a:lnTo>
                    <a:pt x="3913" y="65921"/>
                  </a:lnTo>
                  <a:lnTo>
                    <a:pt x="43" y="80249"/>
                  </a:lnTo>
                  <a:lnTo>
                    <a:pt x="0" y="87033"/>
                  </a:lnTo>
                  <a:lnTo>
                    <a:pt x="2793" y="90851"/>
                  </a:lnTo>
                  <a:lnTo>
                    <a:pt x="7477" y="92690"/>
                  </a:lnTo>
                  <a:lnTo>
                    <a:pt x="13422" y="93211"/>
                  </a:lnTo>
                  <a:lnTo>
                    <a:pt x="38644" y="87201"/>
                  </a:lnTo>
                  <a:lnTo>
                    <a:pt x="54521" y="76537"/>
                  </a:lnTo>
                  <a:lnTo>
                    <a:pt x="67222" y="62390"/>
                  </a:lnTo>
                  <a:lnTo>
                    <a:pt x="75218" y="46694"/>
                  </a:lnTo>
                  <a:lnTo>
                    <a:pt x="76222" y="39263"/>
                  </a:lnTo>
                  <a:lnTo>
                    <a:pt x="73573" y="25363"/>
                  </a:lnTo>
                  <a:lnTo>
                    <a:pt x="69481" y="20809"/>
                  </a:lnTo>
                  <a:lnTo>
                    <a:pt x="57407" y="15749"/>
                  </a:lnTo>
                  <a:lnTo>
                    <a:pt x="41485" y="12901"/>
                  </a:lnTo>
                  <a:lnTo>
                    <a:pt x="38917" y="13207"/>
                  </a:lnTo>
                  <a:lnTo>
                    <a:pt x="37909" y="14117"/>
                  </a:lnTo>
                  <a:lnTo>
                    <a:pt x="37943" y="15429"/>
                  </a:lnTo>
                  <a:lnTo>
                    <a:pt x="43626" y="18767"/>
                  </a:lnTo>
                  <a:lnTo>
                    <a:pt x="48105" y="20646"/>
                  </a:lnTo>
                  <a:lnTo>
                    <a:pt x="74634" y="16547"/>
                  </a:lnTo>
                  <a:lnTo>
                    <a:pt x="105935" y="9766"/>
                  </a:lnTo>
                  <a:lnTo>
                    <a:pt x="134181" y="6660"/>
                  </a:lnTo>
                  <a:lnTo>
                    <a:pt x="144253" y="4052"/>
                  </a:lnTo>
                  <a:lnTo>
                    <a:pt x="146939" y="2368"/>
                  </a:lnTo>
                  <a:lnTo>
                    <a:pt x="147319" y="1246"/>
                  </a:lnTo>
                  <a:lnTo>
                    <a:pt x="146161" y="498"/>
                  </a:lnTo>
                  <a:lnTo>
                    <a:pt x="143978" y="0"/>
                  </a:lnTo>
                  <a:lnTo>
                    <a:pt x="116851" y="13395"/>
                  </a:lnTo>
                  <a:lnTo>
                    <a:pt x="115266" y="15653"/>
                  </a:lnTo>
                  <a:lnTo>
                    <a:pt x="115620" y="17864"/>
                  </a:lnTo>
                  <a:lnTo>
                    <a:pt x="117268" y="20043"/>
                  </a:lnTo>
                  <a:lnTo>
                    <a:pt x="140189" y="28610"/>
                  </a:lnTo>
                  <a:lnTo>
                    <a:pt x="162283" y="36389"/>
                  </a:lnTo>
                  <a:lnTo>
                    <a:pt x="173441" y="45957"/>
                  </a:lnTo>
                  <a:lnTo>
                    <a:pt x="175571" y="51472"/>
                  </a:lnTo>
                  <a:lnTo>
                    <a:pt x="175579" y="57265"/>
                  </a:lnTo>
                  <a:lnTo>
                    <a:pt x="174173" y="63244"/>
                  </a:lnTo>
                  <a:lnTo>
                    <a:pt x="154772" y="92468"/>
                  </a:lnTo>
                  <a:lnTo>
                    <a:pt x="144331" y="107462"/>
                  </a:lnTo>
                  <a:lnTo>
                    <a:pt x="142053" y="108703"/>
                  </a:lnTo>
                  <a:lnTo>
                    <a:pt x="139827" y="108825"/>
                  </a:lnTo>
                  <a:lnTo>
                    <a:pt x="133262" y="1069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1" name="SMARTInkShape-Group1086"/>
          <p:cNvGrpSpPr/>
          <p:nvPr/>
        </p:nvGrpSpPr>
        <p:grpSpPr>
          <a:xfrm>
            <a:off x="4711961" y="4478548"/>
            <a:ext cx="482340" cy="387355"/>
            <a:chOff x="4711961" y="4478548"/>
            <a:chExt cx="482340" cy="387355"/>
          </a:xfrm>
        </p:grpSpPr>
        <p:sp>
          <p:nvSpPr>
            <p:cNvPr id="265" name="SMARTInkShape-5360"/>
            <p:cNvSpPr/>
            <p:nvPr>
              <p:custDataLst>
                <p:tags r:id="rId31"/>
              </p:custDataLst>
            </p:nvPr>
          </p:nvSpPr>
          <p:spPr>
            <a:xfrm>
              <a:off x="4711961" y="4478548"/>
              <a:ext cx="274672" cy="365272"/>
            </a:xfrm>
            <a:custGeom>
              <a:avLst/>
              <a:gdLst/>
              <a:ahLst/>
              <a:cxnLst/>
              <a:rect l="0" t="0" r="0" b="0"/>
              <a:pathLst>
                <a:path w="274672" h="365272">
                  <a:moveTo>
                    <a:pt x="6089" y="214102"/>
                  </a:moveTo>
                  <a:lnTo>
                    <a:pt x="6089" y="214102"/>
                  </a:lnTo>
                  <a:lnTo>
                    <a:pt x="622" y="203167"/>
                  </a:lnTo>
                  <a:lnTo>
                    <a:pt x="327" y="203284"/>
                  </a:lnTo>
                  <a:lnTo>
                    <a:pt x="0" y="205296"/>
                  </a:lnTo>
                  <a:lnTo>
                    <a:pt x="3187" y="227250"/>
                  </a:lnTo>
                  <a:lnTo>
                    <a:pt x="6681" y="248874"/>
                  </a:lnTo>
                  <a:lnTo>
                    <a:pt x="9880" y="273300"/>
                  </a:lnTo>
                  <a:lnTo>
                    <a:pt x="11301" y="300620"/>
                  </a:lnTo>
                  <a:lnTo>
                    <a:pt x="15473" y="330283"/>
                  </a:lnTo>
                  <a:lnTo>
                    <a:pt x="18839" y="357153"/>
                  </a:lnTo>
                  <a:lnTo>
                    <a:pt x="20234" y="360269"/>
                  </a:lnTo>
                  <a:lnTo>
                    <a:pt x="24170" y="365271"/>
                  </a:lnTo>
                  <a:lnTo>
                    <a:pt x="25011" y="341854"/>
                  </a:lnTo>
                  <a:lnTo>
                    <a:pt x="25101" y="310280"/>
                  </a:lnTo>
                  <a:lnTo>
                    <a:pt x="25828" y="282954"/>
                  </a:lnTo>
                  <a:lnTo>
                    <a:pt x="28502" y="251993"/>
                  </a:lnTo>
                  <a:lnTo>
                    <a:pt x="29498" y="235835"/>
                  </a:lnTo>
                  <a:lnTo>
                    <a:pt x="30161" y="219418"/>
                  </a:lnTo>
                  <a:lnTo>
                    <a:pt x="30604" y="202830"/>
                  </a:lnTo>
                  <a:lnTo>
                    <a:pt x="31604" y="186126"/>
                  </a:lnTo>
                  <a:lnTo>
                    <a:pt x="32977" y="169346"/>
                  </a:lnTo>
                  <a:lnTo>
                    <a:pt x="34598" y="152514"/>
                  </a:lnTo>
                  <a:lnTo>
                    <a:pt x="37089" y="136355"/>
                  </a:lnTo>
                  <a:lnTo>
                    <a:pt x="43621" y="105229"/>
                  </a:lnTo>
                  <a:lnTo>
                    <a:pt x="47464" y="80577"/>
                  </a:lnTo>
                  <a:lnTo>
                    <a:pt x="49628" y="52713"/>
                  </a:lnTo>
                  <a:lnTo>
                    <a:pt x="50459" y="21898"/>
                  </a:lnTo>
                  <a:lnTo>
                    <a:pt x="50538" y="11187"/>
                  </a:lnTo>
                  <a:lnTo>
                    <a:pt x="53910" y="10986"/>
                  </a:lnTo>
                  <a:lnTo>
                    <a:pt x="75037" y="14577"/>
                  </a:lnTo>
                  <a:lnTo>
                    <a:pt x="99997" y="13006"/>
                  </a:lnTo>
                  <a:lnTo>
                    <a:pt x="115967" y="11599"/>
                  </a:lnTo>
                  <a:lnTo>
                    <a:pt x="133668" y="9956"/>
                  </a:lnTo>
                  <a:lnTo>
                    <a:pt x="152525" y="8154"/>
                  </a:lnTo>
                  <a:lnTo>
                    <a:pt x="170741" y="6248"/>
                  </a:lnTo>
                  <a:lnTo>
                    <a:pt x="188529" y="4271"/>
                  </a:lnTo>
                  <a:lnTo>
                    <a:pt x="206033" y="2248"/>
                  </a:lnTo>
                  <a:lnTo>
                    <a:pt x="233006" y="0"/>
                  </a:lnTo>
                  <a:lnTo>
                    <a:pt x="258415" y="616"/>
                  </a:lnTo>
                  <a:lnTo>
                    <a:pt x="273320" y="3775"/>
                  </a:lnTo>
                  <a:lnTo>
                    <a:pt x="274554" y="4739"/>
                  </a:lnTo>
                  <a:lnTo>
                    <a:pt x="274671" y="6088"/>
                  </a:lnTo>
                  <a:lnTo>
                    <a:pt x="272789" y="10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5361"/>
            <p:cNvSpPr/>
            <p:nvPr>
              <p:custDataLst>
                <p:tags r:id="rId32"/>
              </p:custDataLst>
            </p:nvPr>
          </p:nvSpPr>
          <p:spPr>
            <a:xfrm>
              <a:off x="4861198" y="4516615"/>
              <a:ext cx="91803" cy="112536"/>
            </a:xfrm>
            <a:custGeom>
              <a:avLst/>
              <a:gdLst/>
              <a:ahLst/>
              <a:cxnLst/>
              <a:rect l="0" t="0" r="0" b="0"/>
              <a:pathLst>
                <a:path w="91803" h="112536">
                  <a:moveTo>
                    <a:pt x="21952" y="10935"/>
                  </a:moveTo>
                  <a:lnTo>
                    <a:pt x="21952" y="10935"/>
                  </a:lnTo>
                  <a:lnTo>
                    <a:pt x="21952" y="4193"/>
                  </a:lnTo>
                  <a:lnTo>
                    <a:pt x="21247" y="2207"/>
                  </a:lnTo>
                  <a:lnTo>
                    <a:pt x="20070" y="883"/>
                  </a:lnTo>
                  <a:lnTo>
                    <a:pt x="18581" y="0"/>
                  </a:lnTo>
                  <a:lnTo>
                    <a:pt x="17588" y="823"/>
                  </a:lnTo>
                  <a:lnTo>
                    <a:pt x="9122" y="26179"/>
                  </a:lnTo>
                  <a:lnTo>
                    <a:pt x="4745" y="54649"/>
                  </a:lnTo>
                  <a:lnTo>
                    <a:pt x="77" y="82056"/>
                  </a:lnTo>
                  <a:lnTo>
                    <a:pt x="0" y="95696"/>
                  </a:lnTo>
                  <a:lnTo>
                    <a:pt x="2318" y="105051"/>
                  </a:lnTo>
                  <a:lnTo>
                    <a:pt x="3924" y="107546"/>
                  </a:lnTo>
                  <a:lnTo>
                    <a:pt x="5700" y="109209"/>
                  </a:lnTo>
                  <a:lnTo>
                    <a:pt x="8295" y="109612"/>
                  </a:lnTo>
                  <a:lnTo>
                    <a:pt x="14942" y="108178"/>
                  </a:lnTo>
                  <a:lnTo>
                    <a:pt x="29988" y="96663"/>
                  </a:lnTo>
                  <a:lnTo>
                    <a:pt x="58392" y="66404"/>
                  </a:lnTo>
                  <a:lnTo>
                    <a:pt x="69916" y="57562"/>
                  </a:lnTo>
                  <a:lnTo>
                    <a:pt x="70156" y="57541"/>
                  </a:lnTo>
                  <a:lnTo>
                    <a:pt x="40514" y="89022"/>
                  </a:lnTo>
                  <a:lnTo>
                    <a:pt x="37258" y="97616"/>
                  </a:lnTo>
                  <a:lnTo>
                    <a:pt x="38506" y="101178"/>
                  </a:lnTo>
                  <a:lnTo>
                    <a:pt x="45537" y="107017"/>
                  </a:lnTo>
                  <a:lnTo>
                    <a:pt x="61396" y="110900"/>
                  </a:lnTo>
                  <a:lnTo>
                    <a:pt x="91802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5362"/>
            <p:cNvSpPr/>
            <p:nvPr>
              <p:custDataLst>
                <p:tags r:id="rId33"/>
              </p:custDataLst>
            </p:nvPr>
          </p:nvSpPr>
          <p:spPr>
            <a:xfrm>
              <a:off x="4813300" y="467995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12700"/>
                  </a:moveTo>
                  <a:lnTo>
                    <a:pt x="0" y="12700"/>
                  </a:lnTo>
                  <a:lnTo>
                    <a:pt x="10113" y="5958"/>
                  </a:lnTo>
                  <a:lnTo>
                    <a:pt x="29886" y="1765"/>
                  </a:lnTo>
                  <a:lnTo>
                    <a:pt x="56990" y="523"/>
                  </a:lnTo>
                  <a:lnTo>
                    <a:pt x="78951" y="233"/>
                  </a:lnTo>
                  <a:lnTo>
                    <a:pt x="101412" y="103"/>
                  </a:lnTo>
                  <a:lnTo>
                    <a:pt x="127807" y="31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5363"/>
            <p:cNvSpPr/>
            <p:nvPr>
              <p:custDataLst>
                <p:tags r:id="rId34"/>
              </p:custDataLst>
            </p:nvPr>
          </p:nvSpPr>
          <p:spPr>
            <a:xfrm>
              <a:off x="4832455" y="4768850"/>
              <a:ext cx="133246" cy="97053"/>
            </a:xfrm>
            <a:custGeom>
              <a:avLst/>
              <a:gdLst/>
              <a:ahLst/>
              <a:cxnLst/>
              <a:rect l="0" t="0" r="0" b="0"/>
              <a:pathLst>
                <a:path w="133246" h="97053">
                  <a:moveTo>
                    <a:pt x="12595" y="0"/>
                  </a:moveTo>
                  <a:lnTo>
                    <a:pt x="12595" y="0"/>
                  </a:lnTo>
                  <a:lnTo>
                    <a:pt x="15966" y="6742"/>
                  </a:lnTo>
                  <a:lnTo>
                    <a:pt x="15740" y="15696"/>
                  </a:lnTo>
                  <a:lnTo>
                    <a:pt x="9846" y="45434"/>
                  </a:lnTo>
                  <a:lnTo>
                    <a:pt x="2593" y="74434"/>
                  </a:lnTo>
                  <a:lnTo>
                    <a:pt x="132" y="96895"/>
                  </a:lnTo>
                  <a:lnTo>
                    <a:pt x="53" y="97052"/>
                  </a:lnTo>
                  <a:lnTo>
                    <a:pt x="0" y="96451"/>
                  </a:lnTo>
                  <a:lnTo>
                    <a:pt x="6397" y="78867"/>
                  </a:lnTo>
                  <a:lnTo>
                    <a:pt x="20166" y="54099"/>
                  </a:lnTo>
                  <a:lnTo>
                    <a:pt x="33496" y="34139"/>
                  </a:lnTo>
                  <a:lnTo>
                    <a:pt x="42110" y="26226"/>
                  </a:lnTo>
                  <a:lnTo>
                    <a:pt x="44972" y="25245"/>
                  </a:lnTo>
                  <a:lnTo>
                    <a:pt x="46880" y="26002"/>
                  </a:lnTo>
                  <a:lnTo>
                    <a:pt x="48152" y="27918"/>
                  </a:lnTo>
                  <a:lnTo>
                    <a:pt x="50360" y="51968"/>
                  </a:lnTo>
                  <a:lnTo>
                    <a:pt x="50629" y="69689"/>
                  </a:lnTo>
                  <a:lnTo>
                    <a:pt x="52062" y="71859"/>
                  </a:lnTo>
                  <a:lnTo>
                    <a:pt x="54429" y="73306"/>
                  </a:lnTo>
                  <a:lnTo>
                    <a:pt x="57417" y="74271"/>
                  </a:lnTo>
                  <a:lnTo>
                    <a:pt x="68264" y="69698"/>
                  </a:lnTo>
                  <a:lnTo>
                    <a:pt x="99889" y="46416"/>
                  </a:lnTo>
                  <a:lnTo>
                    <a:pt x="103952" y="45055"/>
                  </a:lnTo>
                  <a:lnTo>
                    <a:pt x="107366" y="44853"/>
                  </a:lnTo>
                  <a:lnTo>
                    <a:pt x="108937" y="46836"/>
                  </a:lnTo>
                  <a:lnTo>
                    <a:pt x="111499" y="67629"/>
                  </a:lnTo>
                  <a:lnTo>
                    <a:pt x="116760" y="74272"/>
                  </a:lnTo>
                  <a:lnTo>
                    <a:pt x="120138" y="77031"/>
                  </a:lnTo>
                  <a:lnTo>
                    <a:pt x="123096" y="78165"/>
                  </a:lnTo>
                  <a:lnTo>
                    <a:pt x="125773" y="78215"/>
                  </a:lnTo>
                  <a:lnTo>
                    <a:pt x="133245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5364"/>
            <p:cNvSpPr/>
            <p:nvPr>
              <p:custDataLst>
                <p:tags r:id="rId35"/>
              </p:custDataLst>
            </p:nvPr>
          </p:nvSpPr>
          <p:spPr>
            <a:xfrm>
              <a:off x="5108885" y="4598806"/>
              <a:ext cx="72716" cy="132942"/>
            </a:xfrm>
            <a:custGeom>
              <a:avLst/>
              <a:gdLst/>
              <a:ahLst/>
              <a:cxnLst/>
              <a:rect l="0" t="0" r="0" b="0"/>
              <a:pathLst>
                <a:path w="72716" h="132942">
                  <a:moveTo>
                    <a:pt x="28265" y="17644"/>
                  </a:moveTo>
                  <a:lnTo>
                    <a:pt x="28265" y="17644"/>
                  </a:lnTo>
                  <a:lnTo>
                    <a:pt x="33291" y="5710"/>
                  </a:lnTo>
                  <a:lnTo>
                    <a:pt x="33732" y="3338"/>
                  </a:lnTo>
                  <a:lnTo>
                    <a:pt x="34732" y="1757"/>
                  </a:lnTo>
                  <a:lnTo>
                    <a:pt x="36104" y="702"/>
                  </a:lnTo>
                  <a:lnTo>
                    <a:pt x="37724" y="0"/>
                  </a:lnTo>
                  <a:lnTo>
                    <a:pt x="38099" y="2353"/>
                  </a:lnTo>
                  <a:lnTo>
                    <a:pt x="36634" y="12495"/>
                  </a:lnTo>
                  <a:lnTo>
                    <a:pt x="25100" y="40812"/>
                  </a:lnTo>
                  <a:lnTo>
                    <a:pt x="14159" y="65806"/>
                  </a:lnTo>
                  <a:lnTo>
                    <a:pt x="4356" y="90555"/>
                  </a:lnTo>
                  <a:lnTo>
                    <a:pt x="0" y="108610"/>
                  </a:lnTo>
                  <a:lnTo>
                    <a:pt x="250" y="114977"/>
                  </a:lnTo>
                  <a:lnTo>
                    <a:pt x="1827" y="119927"/>
                  </a:lnTo>
                  <a:lnTo>
                    <a:pt x="4290" y="123933"/>
                  </a:lnTo>
                  <a:lnTo>
                    <a:pt x="12671" y="130265"/>
                  </a:lnTo>
                  <a:lnTo>
                    <a:pt x="17868" y="132941"/>
                  </a:lnTo>
                  <a:lnTo>
                    <a:pt x="31170" y="132152"/>
                  </a:lnTo>
                  <a:lnTo>
                    <a:pt x="59334" y="120147"/>
                  </a:lnTo>
                  <a:lnTo>
                    <a:pt x="72715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5365"/>
            <p:cNvSpPr/>
            <p:nvPr>
              <p:custDataLst>
                <p:tags r:id="rId36"/>
              </p:custDataLst>
            </p:nvPr>
          </p:nvSpPr>
          <p:spPr>
            <a:xfrm>
              <a:off x="5105008" y="4667250"/>
              <a:ext cx="89293" cy="1"/>
            </a:xfrm>
            <a:custGeom>
              <a:avLst/>
              <a:gdLst/>
              <a:ahLst/>
              <a:cxnLst/>
              <a:rect l="0" t="0" r="0" b="0"/>
              <a:pathLst>
                <a:path w="89293" h="1">
                  <a:moveTo>
                    <a:pt x="6742" y="0"/>
                  </a:moveTo>
                  <a:lnTo>
                    <a:pt x="6742" y="0"/>
                  </a:lnTo>
                  <a:lnTo>
                    <a:pt x="0" y="0"/>
                  </a:lnTo>
                  <a:lnTo>
                    <a:pt x="27822" y="0"/>
                  </a:lnTo>
                  <a:lnTo>
                    <a:pt x="50448" y="0"/>
                  </a:lnTo>
                  <a:lnTo>
                    <a:pt x="892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0" name="SMARTInkShape-Group1087"/>
          <p:cNvGrpSpPr/>
          <p:nvPr/>
        </p:nvGrpSpPr>
        <p:grpSpPr>
          <a:xfrm>
            <a:off x="5359400" y="4551174"/>
            <a:ext cx="490136" cy="401827"/>
            <a:chOff x="5359400" y="4551174"/>
            <a:chExt cx="490136" cy="401827"/>
          </a:xfrm>
        </p:grpSpPr>
        <p:sp>
          <p:nvSpPr>
            <p:cNvPr id="272" name="SMARTInkShape-5366"/>
            <p:cNvSpPr/>
            <p:nvPr>
              <p:custDataLst>
                <p:tags r:id="rId23"/>
              </p:custDataLst>
            </p:nvPr>
          </p:nvSpPr>
          <p:spPr>
            <a:xfrm>
              <a:off x="5384800" y="4635500"/>
              <a:ext cx="3372" cy="76201"/>
            </a:xfrm>
            <a:custGeom>
              <a:avLst/>
              <a:gdLst/>
              <a:ahLst/>
              <a:cxnLst/>
              <a:rect l="0" t="0" r="0" b="0"/>
              <a:pathLst>
                <a:path w="3372" h="762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44" y="12552"/>
                  </a:lnTo>
                  <a:lnTo>
                    <a:pt x="621" y="38071"/>
                  </a:lnTo>
                  <a:lnTo>
                    <a:pt x="54" y="6945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5367"/>
            <p:cNvSpPr/>
            <p:nvPr>
              <p:custDataLst>
                <p:tags r:id="rId24"/>
              </p:custDataLst>
            </p:nvPr>
          </p:nvSpPr>
          <p:spPr>
            <a:xfrm>
              <a:off x="5359400" y="46736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4"/>
                  </a:lnTo>
                  <a:lnTo>
                    <a:pt x="32324" y="579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5368"/>
            <p:cNvSpPr/>
            <p:nvPr>
              <p:custDataLst>
                <p:tags r:id="rId25"/>
              </p:custDataLst>
            </p:nvPr>
          </p:nvSpPr>
          <p:spPr>
            <a:xfrm>
              <a:off x="5569289" y="4572000"/>
              <a:ext cx="25062" cy="101772"/>
            </a:xfrm>
            <a:custGeom>
              <a:avLst/>
              <a:gdLst/>
              <a:ahLst/>
              <a:cxnLst/>
              <a:rect l="0" t="0" r="0" b="0"/>
              <a:pathLst>
                <a:path w="25062" h="101772">
                  <a:moveTo>
                    <a:pt x="12361" y="0"/>
                  </a:moveTo>
                  <a:lnTo>
                    <a:pt x="12361" y="0"/>
                  </a:lnTo>
                  <a:lnTo>
                    <a:pt x="5453" y="29511"/>
                  </a:lnTo>
                  <a:lnTo>
                    <a:pt x="1377" y="56486"/>
                  </a:lnTo>
                  <a:lnTo>
                    <a:pt x="0" y="87514"/>
                  </a:lnTo>
                  <a:lnTo>
                    <a:pt x="1693" y="97221"/>
                  </a:lnTo>
                  <a:lnTo>
                    <a:pt x="3132" y="100797"/>
                  </a:lnTo>
                  <a:lnTo>
                    <a:pt x="6209" y="101771"/>
                  </a:lnTo>
                  <a:lnTo>
                    <a:pt x="2506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5369"/>
            <p:cNvSpPr/>
            <p:nvPr>
              <p:custDataLst>
                <p:tags r:id="rId26"/>
              </p:custDataLst>
            </p:nvPr>
          </p:nvSpPr>
          <p:spPr>
            <a:xfrm>
              <a:off x="5646217" y="4565650"/>
              <a:ext cx="11634" cy="107951"/>
            </a:xfrm>
            <a:custGeom>
              <a:avLst/>
              <a:gdLst/>
              <a:ahLst/>
              <a:cxnLst/>
              <a:rect l="0" t="0" r="0" b="0"/>
              <a:pathLst>
                <a:path w="11634" h="107951">
                  <a:moveTo>
                    <a:pt x="5283" y="0"/>
                  </a:moveTo>
                  <a:lnTo>
                    <a:pt x="5283" y="0"/>
                  </a:lnTo>
                  <a:lnTo>
                    <a:pt x="8654" y="0"/>
                  </a:lnTo>
                  <a:lnTo>
                    <a:pt x="8941" y="1411"/>
                  </a:lnTo>
                  <a:lnTo>
                    <a:pt x="2534" y="31161"/>
                  </a:lnTo>
                  <a:lnTo>
                    <a:pt x="0" y="61836"/>
                  </a:lnTo>
                  <a:lnTo>
                    <a:pt x="2620" y="86525"/>
                  </a:lnTo>
                  <a:lnTo>
                    <a:pt x="1163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5370"/>
            <p:cNvSpPr/>
            <p:nvPr>
              <p:custDataLst>
                <p:tags r:id="rId27"/>
              </p:custDataLst>
            </p:nvPr>
          </p:nvSpPr>
          <p:spPr>
            <a:xfrm>
              <a:off x="5543550" y="4572000"/>
              <a:ext cx="165101" cy="19051"/>
            </a:xfrm>
            <a:custGeom>
              <a:avLst/>
              <a:gdLst/>
              <a:ahLst/>
              <a:cxnLst/>
              <a:rect l="0" t="0" r="0" b="0"/>
              <a:pathLst>
                <a:path w="1651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36628" y="14926"/>
                  </a:lnTo>
                  <a:lnTo>
                    <a:pt x="66844" y="17218"/>
                  </a:lnTo>
                  <a:lnTo>
                    <a:pt x="84779" y="17828"/>
                  </a:lnTo>
                  <a:lnTo>
                    <a:pt x="101675" y="18235"/>
                  </a:lnTo>
                  <a:lnTo>
                    <a:pt x="117878" y="18507"/>
                  </a:lnTo>
                  <a:lnTo>
                    <a:pt x="144113" y="18809"/>
                  </a:lnTo>
                  <a:lnTo>
                    <a:pt x="165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5371"/>
            <p:cNvSpPr/>
            <p:nvPr>
              <p:custDataLst>
                <p:tags r:id="rId28"/>
              </p:custDataLst>
            </p:nvPr>
          </p:nvSpPr>
          <p:spPr>
            <a:xfrm>
              <a:off x="5772150" y="4551174"/>
              <a:ext cx="77386" cy="401827"/>
            </a:xfrm>
            <a:custGeom>
              <a:avLst/>
              <a:gdLst/>
              <a:ahLst/>
              <a:cxnLst/>
              <a:rect l="0" t="0" r="0" b="0"/>
              <a:pathLst>
                <a:path w="77386" h="401827">
                  <a:moveTo>
                    <a:pt x="12700" y="14476"/>
                  </a:moveTo>
                  <a:lnTo>
                    <a:pt x="12700" y="14476"/>
                  </a:lnTo>
                  <a:lnTo>
                    <a:pt x="12700" y="7734"/>
                  </a:lnTo>
                  <a:lnTo>
                    <a:pt x="10819" y="2543"/>
                  </a:lnTo>
                  <a:lnTo>
                    <a:pt x="9329" y="170"/>
                  </a:lnTo>
                  <a:lnTo>
                    <a:pt x="9041" y="0"/>
                  </a:lnTo>
                  <a:lnTo>
                    <a:pt x="18821" y="27003"/>
                  </a:lnTo>
                  <a:lnTo>
                    <a:pt x="30002" y="54616"/>
                  </a:lnTo>
                  <a:lnTo>
                    <a:pt x="36934" y="70869"/>
                  </a:lnTo>
                  <a:lnTo>
                    <a:pt x="45084" y="90877"/>
                  </a:lnTo>
                  <a:lnTo>
                    <a:pt x="54045" y="113388"/>
                  </a:lnTo>
                  <a:lnTo>
                    <a:pt x="63547" y="137567"/>
                  </a:lnTo>
                  <a:lnTo>
                    <a:pt x="69881" y="162153"/>
                  </a:lnTo>
                  <a:lnTo>
                    <a:pt x="74104" y="187010"/>
                  </a:lnTo>
                  <a:lnTo>
                    <a:pt x="76919" y="212049"/>
                  </a:lnTo>
                  <a:lnTo>
                    <a:pt x="77385" y="235091"/>
                  </a:lnTo>
                  <a:lnTo>
                    <a:pt x="76285" y="256803"/>
                  </a:lnTo>
                  <a:lnTo>
                    <a:pt x="74140" y="277627"/>
                  </a:lnTo>
                  <a:lnTo>
                    <a:pt x="69182" y="296449"/>
                  </a:lnTo>
                  <a:lnTo>
                    <a:pt x="62349" y="313936"/>
                  </a:lnTo>
                  <a:lnTo>
                    <a:pt x="46055" y="344419"/>
                  </a:lnTo>
                  <a:lnTo>
                    <a:pt x="22426" y="376036"/>
                  </a:lnTo>
                  <a:lnTo>
                    <a:pt x="0" y="401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5372"/>
            <p:cNvSpPr/>
            <p:nvPr>
              <p:custDataLst>
                <p:tags r:id="rId29"/>
              </p:custDataLst>
            </p:nvPr>
          </p:nvSpPr>
          <p:spPr>
            <a:xfrm>
              <a:off x="5562600" y="4800992"/>
              <a:ext cx="95251" cy="74087"/>
            </a:xfrm>
            <a:custGeom>
              <a:avLst/>
              <a:gdLst/>
              <a:ahLst/>
              <a:cxnLst/>
              <a:rect l="0" t="0" r="0" b="0"/>
              <a:pathLst>
                <a:path w="95251" h="74087">
                  <a:moveTo>
                    <a:pt x="0" y="5958"/>
                  </a:moveTo>
                  <a:lnTo>
                    <a:pt x="0" y="5958"/>
                  </a:lnTo>
                  <a:lnTo>
                    <a:pt x="6742" y="2587"/>
                  </a:lnTo>
                  <a:lnTo>
                    <a:pt x="34520" y="0"/>
                  </a:lnTo>
                  <a:lnTo>
                    <a:pt x="54207" y="1606"/>
                  </a:lnTo>
                  <a:lnTo>
                    <a:pt x="59421" y="3056"/>
                  </a:lnTo>
                  <a:lnTo>
                    <a:pt x="62897" y="5435"/>
                  </a:lnTo>
                  <a:lnTo>
                    <a:pt x="65215" y="8431"/>
                  </a:lnTo>
                  <a:lnTo>
                    <a:pt x="66760" y="11840"/>
                  </a:lnTo>
                  <a:lnTo>
                    <a:pt x="64967" y="16229"/>
                  </a:lnTo>
                  <a:lnTo>
                    <a:pt x="48256" y="32520"/>
                  </a:lnTo>
                  <a:lnTo>
                    <a:pt x="17006" y="55106"/>
                  </a:lnTo>
                  <a:lnTo>
                    <a:pt x="5038" y="67087"/>
                  </a:lnTo>
                  <a:lnTo>
                    <a:pt x="3359" y="69994"/>
                  </a:lnTo>
                  <a:lnTo>
                    <a:pt x="4356" y="71932"/>
                  </a:lnTo>
                  <a:lnTo>
                    <a:pt x="11109" y="74086"/>
                  </a:lnTo>
                  <a:lnTo>
                    <a:pt x="36923" y="71926"/>
                  </a:lnTo>
                  <a:lnTo>
                    <a:pt x="59449" y="66792"/>
                  </a:lnTo>
                  <a:lnTo>
                    <a:pt x="95250" y="56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5373"/>
            <p:cNvSpPr/>
            <p:nvPr>
              <p:custDataLst>
                <p:tags r:id="rId30"/>
              </p:custDataLst>
            </p:nvPr>
          </p:nvSpPr>
          <p:spPr>
            <a:xfrm>
              <a:off x="5524500" y="4718050"/>
              <a:ext cx="139701" cy="25401"/>
            </a:xfrm>
            <a:custGeom>
              <a:avLst/>
              <a:gdLst/>
              <a:ahLst/>
              <a:cxnLst/>
              <a:rect l="0" t="0" r="0" b="0"/>
              <a:pathLst>
                <a:path w="139701" h="25401">
                  <a:moveTo>
                    <a:pt x="0" y="25400"/>
                  </a:moveTo>
                  <a:lnTo>
                    <a:pt x="0" y="25400"/>
                  </a:lnTo>
                  <a:lnTo>
                    <a:pt x="5775" y="20330"/>
                  </a:lnTo>
                  <a:lnTo>
                    <a:pt x="29249" y="8393"/>
                  </a:lnTo>
                  <a:lnTo>
                    <a:pt x="60210" y="1867"/>
                  </a:lnTo>
                  <a:lnTo>
                    <a:pt x="87925" y="553"/>
                  </a:lnTo>
                  <a:lnTo>
                    <a:pt x="119203" y="10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1" name="SMARTInkShape-5374"/>
          <p:cNvSpPr/>
          <p:nvPr>
            <p:custDataLst>
              <p:tags r:id="rId6"/>
            </p:custDataLst>
          </p:nvPr>
        </p:nvSpPr>
        <p:spPr>
          <a:xfrm>
            <a:off x="2417574" y="5424806"/>
            <a:ext cx="6269227" cy="971108"/>
          </a:xfrm>
          <a:custGeom>
            <a:avLst/>
            <a:gdLst/>
            <a:ahLst/>
            <a:cxnLst/>
            <a:rect l="0" t="0" r="0" b="0"/>
            <a:pathLst>
              <a:path w="6269227" h="971108">
                <a:moveTo>
                  <a:pt x="14476" y="829944"/>
                </a:moveTo>
                <a:lnTo>
                  <a:pt x="14476" y="829944"/>
                </a:lnTo>
                <a:lnTo>
                  <a:pt x="170" y="821106"/>
                </a:lnTo>
                <a:lnTo>
                  <a:pt x="0" y="816996"/>
                </a:lnTo>
                <a:lnTo>
                  <a:pt x="7208" y="794906"/>
                </a:lnTo>
                <a:lnTo>
                  <a:pt x="16890" y="768745"/>
                </a:lnTo>
                <a:lnTo>
                  <a:pt x="32012" y="738304"/>
                </a:lnTo>
                <a:lnTo>
                  <a:pt x="40983" y="722284"/>
                </a:lnTo>
                <a:lnTo>
                  <a:pt x="49786" y="705959"/>
                </a:lnTo>
                <a:lnTo>
                  <a:pt x="58478" y="689432"/>
                </a:lnTo>
                <a:lnTo>
                  <a:pt x="67094" y="672769"/>
                </a:lnTo>
                <a:lnTo>
                  <a:pt x="82312" y="641085"/>
                </a:lnTo>
                <a:lnTo>
                  <a:pt x="96131" y="610540"/>
                </a:lnTo>
                <a:lnTo>
                  <a:pt x="109328" y="580501"/>
                </a:lnTo>
                <a:lnTo>
                  <a:pt x="117222" y="564166"/>
                </a:lnTo>
                <a:lnTo>
                  <a:pt x="126012" y="546925"/>
                </a:lnTo>
                <a:lnTo>
                  <a:pt x="135400" y="529081"/>
                </a:lnTo>
                <a:lnTo>
                  <a:pt x="146598" y="508719"/>
                </a:lnTo>
                <a:lnTo>
                  <a:pt x="159002" y="486677"/>
                </a:lnTo>
                <a:lnTo>
                  <a:pt x="172210" y="463516"/>
                </a:lnTo>
                <a:lnTo>
                  <a:pt x="186660" y="439609"/>
                </a:lnTo>
                <a:lnTo>
                  <a:pt x="201938" y="415204"/>
                </a:lnTo>
                <a:lnTo>
                  <a:pt x="217767" y="390467"/>
                </a:lnTo>
                <a:lnTo>
                  <a:pt x="233259" y="366921"/>
                </a:lnTo>
                <a:lnTo>
                  <a:pt x="248526" y="344167"/>
                </a:lnTo>
                <a:lnTo>
                  <a:pt x="263643" y="321942"/>
                </a:lnTo>
                <a:lnTo>
                  <a:pt x="278659" y="301482"/>
                </a:lnTo>
                <a:lnTo>
                  <a:pt x="293609" y="282197"/>
                </a:lnTo>
                <a:lnTo>
                  <a:pt x="308515" y="263696"/>
                </a:lnTo>
                <a:lnTo>
                  <a:pt x="323391" y="245012"/>
                </a:lnTo>
                <a:lnTo>
                  <a:pt x="338247" y="226206"/>
                </a:lnTo>
                <a:lnTo>
                  <a:pt x="353090" y="207319"/>
                </a:lnTo>
                <a:lnTo>
                  <a:pt x="368630" y="189788"/>
                </a:lnTo>
                <a:lnTo>
                  <a:pt x="384634" y="173162"/>
                </a:lnTo>
                <a:lnTo>
                  <a:pt x="400948" y="157139"/>
                </a:lnTo>
                <a:lnTo>
                  <a:pt x="417468" y="140813"/>
                </a:lnTo>
                <a:lnTo>
                  <a:pt x="434127" y="124284"/>
                </a:lnTo>
                <a:lnTo>
                  <a:pt x="450876" y="107621"/>
                </a:lnTo>
                <a:lnTo>
                  <a:pt x="467687" y="92984"/>
                </a:lnTo>
                <a:lnTo>
                  <a:pt x="484539" y="79699"/>
                </a:lnTo>
                <a:lnTo>
                  <a:pt x="501418" y="67313"/>
                </a:lnTo>
                <a:lnTo>
                  <a:pt x="518315" y="56235"/>
                </a:lnTo>
                <a:lnTo>
                  <a:pt x="535224" y="46027"/>
                </a:lnTo>
                <a:lnTo>
                  <a:pt x="552142" y="36399"/>
                </a:lnTo>
                <a:lnTo>
                  <a:pt x="569064" y="28570"/>
                </a:lnTo>
                <a:lnTo>
                  <a:pt x="585990" y="21939"/>
                </a:lnTo>
                <a:lnTo>
                  <a:pt x="602919" y="16107"/>
                </a:lnTo>
                <a:lnTo>
                  <a:pt x="619849" y="11514"/>
                </a:lnTo>
                <a:lnTo>
                  <a:pt x="636780" y="7746"/>
                </a:lnTo>
                <a:lnTo>
                  <a:pt x="653712" y="4528"/>
                </a:lnTo>
                <a:lnTo>
                  <a:pt x="670644" y="2384"/>
                </a:lnTo>
                <a:lnTo>
                  <a:pt x="687578" y="954"/>
                </a:lnTo>
                <a:lnTo>
                  <a:pt x="704510" y="0"/>
                </a:lnTo>
                <a:lnTo>
                  <a:pt x="722149" y="71"/>
                </a:lnTo>
                <a:lnTo>
                  <a:pt x="740258" y="823"/>
                </a:lnTo>
                <a:lnTo>
                  <a:pt x="758681" y="2029"/>
                </a:lnTo>
                <a:lnTo>
                  <a:pt x="776607" y="5657"/>
                </a:lnTo>
                <a:lnTo>
                  <a:pt x="794202" y="10897"/>
                </a:lnTo>
                <a:lnTo>
                  <a:pt x="811577" y="17212"/>
                </a:lnTo>
                <a:lnTo>
                  <a:pt x="828804" y="24951"/>
                </a:lnTo>
                <a:lnTo>
                  <a:pt x="845934" y="33637"/>
                </a:lnTo>
                <a:lnTo>
                  <a:pt x="862998" y="42956"/>
                </a:lnTo>
                <a:lnTo>
                  <a:pt x="879313" y="54108"/>
                </a:lnTo>
                <a:lnTo>
                  <a:pt x="910611" y="79668"/>
                </a:lnTo>
                <a:lnTo>
                  <a:pt x="927283" y="93399"/>
                </a:lnTo>
                <a:lnTo>
                  <a:pt x="944747" y="107492"/>
                </a:lnTo>
                <a:lnTo>
                  <a:pt x="962740" y="121826"/>
                </a:lnTo>
                <a:lnTo>
                  <a:pt x="981085" y="136321"/>
                </a:lnTo>
                <a:lnTo>
                  <a:pt x="999665" y="150923"/>
                </a:lnTo>
                <a:lnTo>
                  <a:pt x="1018402" y="165596"/>
                </a:lnTo>
                <a:lnTo>
                  <a:pt x="1036538" y="181023"/>
                </a:lnTo>
                <a:lnTo>
                  <a:pt x="1054273" y="196952"/>
                </a:lnTo>
                <a:lnTo>
                  <a:pt x="1071741" y="213216"/>
                </a:lnTo>
                <a:lnTo>
                  <a:pt x="1089030" y="230409"/>
                </a:lnTo>
                <a:lnTo>
                  <a:pt x="1106201" y="248221"/>
                </a:lnTo>
                <a:lnTo>
                  <a:pt x="1123293" y="266445"/>
                </a:lnTo>
                <a:lnTo>
                  <a:pt x="1141037" y="285650"/>
                </a:lnTo>
                <a:lnTo>
                  <a:pt x="1159217" y="305509"/>
                </a:lnTo>
                <a:lnTo>
                  <a:pt x="1177686" y="325804"/>
                </a:lnTo>
                <a:lnTo>
                  <a:pt x="1195644" y="347095"/>
                </a:lnTo>
                <a:lnTo>
                  <a:pt x="1213261" y="369050"/>
                </a:lnTo>
                <a:lnTo>
                  <a:pt x="1230649" y="391448"/>
                </a:lnTo>
                <a:lnTo>
                  <a:pt x="1248591" y="413435"/>
                </a:lnTo>
                <a:lnTo>
                  <a:pt x="1266903" y="435149"/>
                </a:lnTo>
                <a:lnTo>
                  <a:pt x="1285461" y="456681"/>
                </a:lnTo>
                <a:lnTo>
                  <a:pt x="1304183" y="478091"/>
                </a:lnTo>
                <a:lnTo>
                  <a:pt x="1323014" y="499419"/>
                </a:lnTo>
                <a:lnTo>
                  <a:pt x="1341918" y="520694"/>
                </a:lnTo>
                <a:lnTo>
                  <a:pt x="1360871" y="540522"/>
                </a:lnTo>
                <a:lnTo>
                  <a:pt x="1379855" y="559385"/>
                </a:lnTo>
                <a:lnTo>
                  <a:pt x="1398862" y="577604"/>
                </a:lnTo>
                <a:lnTo>
                  <a:pt x="1418589" y="594690"/>
                </a:lnTo>
                <a:lnTo>
                  <a:pt x="1438796" y="611019"/>
                </a:lnTo>
                <a:lnTo>
                  <a:pt x="1459323" y="626844"/>
                </a:lnTo>
                <a:lnTo>
                  <a:pt x="1480063" y="643038"/>
                </a:lnTo>
                <a:lnTo>
                  <a:pt x="1500945" y="659479"/>
                </a:lnTo>
                <a:lnTo>
                  <a:pt x="1521922" y="676084"/>
                </a:lnTo>
                <a:lnTo>
                  <a:pt x="1542962" y="692798"/>
                </a:lnTo>
                <a:lnTo>
                  <a:pt x="1564045" y="709586"/>
                </a:lnTo>
                <a:lnTo>
                  <a:pt x="1585155" y="726422"/>
                </a:lnTo>
                <a:lnTo>
                  <a:pt x="1606284" y="741879"/>
                </a:lnTo>
                <a:lnTo>
                  <a:pt x="1627426" y="756417"/>
                </a:lnTo>
                <a:lnTo>
                  <a:pt x="1648576" y="770343"/>
                </a:lnTo>
                <a:lnTo>
                  <a:pt x="1671143" y="783154"/>
                </a:lnTo>
                <a:lnTo>
                  <a:pt x="1694654" y="795222"/>
                </a:lnTo>
                <a:lnTo>
                  <a:pt x="1718795" y="806796"/>
                </a:lnTo>
                <a:lnTo>
                  <a:pt x="1742650" y="815924"/>
                </a:lnTo>
                <a:lnTo>
                  <a:pt x="1766314" y="823419"/>
                </a:lnTo>
                <a:lnTo>
                  <a:pt x="1789851" y="829827"/>
                </a:lnTo>
                <a:lnTo>
                  <a:pt x="1812598" y="836216"/>
                </a:lnTo>
                <a:lnTo>
                  <a:pt x="1834819" y="842592"/>
                </a:lnTo>
                <a:lnTo>
                  <a:pt x="1856688" y="848959"/>
                </a:lnTo>
                <a:lnTo>
                  <a:pt x="1878323" y="853910"/>
                </a:lnTo>
                <a:lnTo>
                  <a:pt x="1899802" y="857915"/>
                </a:lnTo>
                <a:lnTo>
                  <a:pt x="1921177" y="861292"/>
                </a:lnTo>
                <a:lnTo>
                  <a:pt x="1943187" y="864248"/>
                </a:lnTo>
                <a:lnTo>
                  <a:pt x="1965622" y="866924"/>
                </a:lnTo>
                <a:lnTo>
                  <a:pt x="1988340" y="869414"/>
                </a:lnTo>
                <a:lnTo>
                  <a:pt x="2011247" y="870369"/>
                </a:lnTo>
                <a:lnTo>
                  <a:pt x="2034278" y="870299"/>
                </a:lnTo>
                <a:lnTo>
                  <a:pt x="2057394" y="869547"/>
                </a:lnTo>
                <a:lnTo>
                  <a:pt x="2081272" y="866224"/>
                </a:lnTo>
                <a:lnTo>
                  <a:pt x="2105656" y="861186"/>
                </a:lnTo>
                <a:lnTo>
                  <a:pt x="2130380" y="855005"/>
                </a:lnTo>
                <a:lnTo>
                  <a:pt x="2154623" y="847357"/>
                </a:lnTo>
                <a:lnTo>
                  <a:pt x="2178547" y="838730"/>
                </a:lnTo>
                <a:lnTo>
                  <a:pt x="2202256" y="829451"/>
                </a:lnTo>
                <a:lnTo>
                  <a:pt x="2226529" y="819738"/>
                </a:lnTo>
                <a:lnTo>
                  <a:pt x="2251178" y="809734"/>
                </a:lnTo>
                <a:lnTo>
                  <a:pt x="2276077" y="799537"/>
                </a:lnTo>
                <a:lnTo>
                  <a:pt x="2300438" y="787095"/>
                </a:lnTo>
                <a:lnTo>
                  <a:pt x="2324440" y="773156"/>
                </a:lnTo>
                <a:lnTo>
                  <a:pt x="2348202" y="758218"/>
                </a:lnTo>
                <a:lnTo>
                  <a:pt x="2371804" y="742616"/>
                </a:lnTo>
                <a:lnTo>
                  <a:pt x="2395300" y="726570"/>
                </a:lnTo>
                <a:lnTo>
                  <a:pt x="2418725" y="710228"/>
                </a:lnTo>
                <a:lnTo>
                  <a:pt x="2442103" y="693689"/>
                </a:lnTo>
                <a:lnTo>
                  <a:pt x="2465450" y="677018"/>
                </a:lnTo>
                <a:lnTo>
                  <a:pt x="2488775" y="660260"/>
                </a:lnTo>
                <a:lnTo>
                  <a:pt x="2511381" y="642032"/>
                </a:lnTo>
                <a:lnTo>
                  <a:pt x="2533507" y="622826"/>
                </a:lnTo>
                <a:lnTo>
                  <a:pt x="2555313" y="602965"/>
                </a:lnTo>
                <a:lnTo>
                  <a:pt x="2578318" y="582669"/>
                </a:lnTo>
                <a:lnTo>
                  <a:pt x="2602120" y="562083"/>
                </a:lnTo>
                <a:lnTo>
                  <a:pt x="2626455" y="541303"/>
                </a:lnTo>
                <a:lnTo>
                  <a:pt x="2649029" y="520395"/>
                </a:lnTo>
                <a:lnTo>
                  <a:pt x="2670428" y="499400"/>
                </a:lnTo>
                <a:lnTo>
                  <a:pt x="2691044" y="478348"/>
                </a:lnTo>
                <a:lnTo>
                  <a:pt x="2711138" y="457964"/>
                </a:lnTo>
                <a:lnTo>
                  <a:pt x="2730885" y="438023"/>
                </a:lnTo>
                <a:lnTo>
                  <a:pt x="2750398" y="418380"/>
                </a:lnTo>
                <a:lnTo>
                  <a:pt x="2769052" y="398935"/>
                </a:lnTo>
                <a:lnTo>
                  <a:pt x="2787132" y="379621"/>
                </a:lnTo>
                <a:lnTo>
                  <a:pt x="2804830" y="360395"/>
                </a:lnTo>
                <a:lnTo>
                  <a:pt x="2820862" y="342639"/>
                </a:lnTo>
                <a:lnTo>
                  <a:pt x="2835783" y="325863"/>
                </a:lnTo>
                <a:lnTo>
                  <a:pt x="2849964" y="309740"/>
                </a:lnTo>
                <a:lnTo>
                  <a:pt x="2865062" y="293347"/>
                </a:lnTo>
                <a:lnTo>
                  <a:pt x="2880773" y="276773"/>
                </a:lnTo>
                <a:lnTo>
                  <a:pt x="2896891" y="260080"/>
                </a:lnTo>
                <a:lnTo>
                  <a:pt x="2913985" y="244012"/>
                </a:lnTo>
                <a:lnTo>
                  <a:pt x="2931733" y="228362"/>
                </a:lnTo>
                <a:lnTo>
                  <a:pt x="2949913" y="212989"/>
                </a:lnTo>
                <a:lnTo>
                  <a:pt x="2968384" y="198507"/>
                </a:lnTo>
                <a:lnTo>
                  <a:pt x="2987048" y="184620"/>
                </a:lnTo>
                <a:lnTo>
                  <a:pt x="3005841" y="171128"/>
                </a:lnTo>
                <a:lnTo>
                  <a:pt x="3023309" y="159311"/>
                </a:lnTo>
                <a:lnTo>
                  <a:pt x="3039892" y="148611"/>
                </a:lnTo>
                <a:lnTo>
                  <a:pt x="3071489" y="130607"/>
                </a:lnTo>
                <a:lnTo>
                  <a:pt x="3101995" y="117901"/>
                </a:lnTo>
                <a:lnTo>
                  <a:pt x="3132016" y="109432"/>
                </a:lnTo>
                <a:lnTo>
                  <a:pt x="3162527" y="104022"/>
                </a:lnTo>
                <a:lnTo>
                  <a:pt x="3178565" y="102579"/>
                </a:lnTo>
                <a:lnTo>
                  <a:pt x="3194902" y="101618"/>
                </a:lnTo>
                <a:lnTo>
                  <a:pt x="3211437" y="101681"/>
                </a:lnTo>
                <a:lnTo>
                  <a:pt x="3228106" y="102430"/>
                </a:lnTo>
                <a:lnTo>
                  <a:pt x="3244863" y="103635"/>
                </a:lnTo>
                <a:lnTo>
                  <a:pt x="3260972" y="106555"/>
                </a:lnTo>
                <a:lnTo>
                  <a:pt x="3292043" y="115443"/>
                </a:lnTo>
                <a:lnTo>
                  <a:pt x="3322314" y="130212"/>
                </a:lnTo>
                <a:lnTo>
                  <a:pt x="3352232" y="148535"/>
                </a:lnTo>
                <a:lnTo>
                  <a:pt x="3381992" y="168438"/>
                </a:lnTo>
                <a:lnTo>
                  <a:pt x="3411681" y="192806"/>
                </a:lnTo>
                <a:lnTo>
                  <a:pt x="3441339" y="220804"/>
                </a:lnTo>
                <a:lnTo>
                  <a:pt x="3470984" y="252064"/>
                </a:lnTo>
                <a:lnTo>
                  <a:pt x="3498741" y="282890"/>
                </a:lnTo>
                <a:lnTo>
                  <a:pt x="3525893" y="314464"/>
                </a:lnTo>
                <a:lnTo>
                  <a:pt x="3540049" y="331774"/>
                </a:lnTo>
                <a:lnTo>
                  <a:pt x="3554425" y="349664"/>
                </a:lnTo>
                <a:lnTo>
                  <a:pt x="3568241" y="368646"/>
                </a:lnTo>
                <a:lnTo>
                  <a:pt x="3581687" y="388356"/>
                </a:lnTo>
                <a:lnTo>
                  <a:pt x="3594883" y="408552"/>
                </a:lnTo>
                <a:lnTo>
                  <a:pt x="3609325" y="428366"/>
                </a:lnTo>
                <a:lnTo>
                  <a:pt x="3624598" y="447925"/>
                </a:lnTo>
                <a:lnTo>
                  <a:pt x="3640424" y="467315"/>
                </a:lnTo>
                <a:lnTo>
                  <a:pt x="3656619" y="486591"/>
                </a:lnTo>
                <a:lnTo>
                  <a:pt x="3673060" y="505792"/>
                </a:lnTo>
                <a:lnTo>
                  <a:pt x="3689666" y="524942"/>
                </a:lnTo>
                <a:lnTo>
                  <a:pt x="3705674" y="544060"/>
                </a:lnTo>
                <a:lnTo>
                  <a:pt x="3721285" y="563154"/>
                </a:lnTo>
                <a:lnTo>
                  <a:pt x="3736633" y="582234"/>
                </a:lnTo>
                <a:lnTo>
                  <a:pt x="3751802" y="602010"/>
                </a:lnTo>
                <a:lnTo>
                  <a:pt x="3766855" y="622249"/>
                </a:lnTo>
                <a:lnTo>
                  <a:pt x="3781828" y="642797"/>
                </a:lnTo>
                <a:lnTo>
                  <a:pt x="3797455" y="662846"/>
                </a:lnTo>
                <a:lnTo>
                  <a:pt x="3813518" y="682562"/>
                </a:lnTo>
                <a:lnTo>
                  <a:pt x="3829870" y="702056"/>
                </a:lnTo>
                <a:lnTo>
                  <a:pt x="3846417" y="720696"/>
                </a:lnTo>
                <a:lnTo>
                  <a:pt x="3863092" y="738768"/>
                </a:lnTo>
                <a:lnTo>
                  <a:pt x="3879853" y="756460"/>
                </a:lnTo>
                <a:lnTo>
                  <a:pt x="3897378" y="773899"/>
                </a:lnTo>
                <a:lnTo>
                  <a:pt x="3915410" y="791169"/>
                </a:lnTo>
                <a:lnTo>
                  <a:pt x="3933783" y="808327"/>
                </a:lnTo>
                <a:lnTo>
                  <a:pt x="3952380" y="824000"/>
                </a:lnTo>
                <a:lnTo>
                  <a:pt x="3971129" y="838681"/>
                </a:lnTo>
                <a:lnTo>
                  <a:pt x="3989978" y="852702"/>
                </a:lnTo>
                <a:lnTo>
                  <a:pt x="4009600" y="865577"/>
                </a:lnTo>
                <a:lnTo>
                  <a:pt x="4029736" y="877688"/>
                </a:lnTo>
                <a:lnTo>
                  <a:pt x="4050216" y="889290"/>
                </a:lnTo>
                <a:lnTo>
                  <a:pt x="4070220" y="900552"/>
                </a:lnTo>
                <a:lnTo>
                  <a:pt x="4089905" y="911589"/>
                </a:lnTo>
                <a:lnTo>
                  <a:pt x="4109378" y="922473"/>
                </a:lnTo>
                <a:lnTo>
                  <a:pt x="4128711" y="931847"/>
                </a:lnTo>
                <a:lnTo>
                  <a:pt x="4147949" y="940212"/>
                </a:lnTo>
                <a:lnTo>
                  <a:pt x="4167125" y="947906"/>
                </a:lnTo>
                <a:lnTo>
                  <a:pt x="4188375" y="953741"/>
                </a:lnTo>
                <a:lnTo>
                  <a:pt x="4211009" y="958336"/>
                </a:lnTo>
                <a:lnTo>
                  <a:pt x="4234565" y="962105"/>
                </a:lnTo>
                <a:lnTo>
                  <a:pt x="4258029" y="965324"/>
                </a:lnTo>
                <a:lnTo>
                  <a:pt x="4281434" y="968175"/>
                </a:lnTo>
                <a:lnTo>
                  <a:pt x="4304799" y="970781"/>
                </a:lnTo>
                <a:lnTo>
                  <a:pt x="4328135" y="971107"/>
                </a:lnTo>
                <a:lnTo>
                  <a:pt x="4351454" y="969914"/>
                </a:lnTo>
                <a:lnTo>
                  <a:pt x="4374762" y="967707"/>
                </a:lnTo>
                <a:lnTo>
                  <a:pt x="4398060" y="964825"/>
                </a:lnTo>
                <a:lnTo>
                  <a:pt x="4421354" y="961492"/>
                </a:lnTo>
                <a:lnTo>
                  <a:pt x="4444645" y="957859"/>
                </a:lnTo>
                <a:lnTo>
                  <a:pt x="4467227" y="953321"/>
                </a:lnTo>
                <a:lnTo>
                  <a:pt x="4489338" y="948179"/>
                </a:lnTo>
                <a:lnTo>
                  <a:pt x="4511134" y="942634"/>
                </a:lnTo>
                <a:lnTo>
                  <a:pt x="4532720" y="936115"/>
                </a:lnTo>
                <a:lnTo>
                  <a:pt x="4554166" y="928947"/>
                </a:lnTo>
                <a:lnTo>
                  <a:pt x="4575519" y="921345"/>
                </a:lnTo>
                <a:lnTo>
                  <a:pt x="4596105" y="912751"/>
                </a:lnTo>
                <a:lnTo>
                  <a:pt x="4616179" y="903493"/>
                </a:lnTo>
                <a:lnTo>
                  <a:pt x="4635911" y="893793"/>
                </a:lnTo>
                <a:lnTo>
                  <a:pt x="4656828" y="882388"/>
                </a:lnTo>
                <a:lnTo>
                  <a:pt x="4678532" y="869846"/>
                </a:lnTo>
                <a:lnTo>
                  <a:pt x="4700764" y="856545"/>
                </a:lnTo>
                <a:lnTo>
                  <a:pt x="4722640" y="842034"/>
                </a:lnTo>
                <a:lnTo>
                  <a:pt x="4744280" y="826714"/>
                </a:lnTo>
                <a:lnTo>
                  <a:pt x="4765762" y="810858"/>
                </a:lnTo>
                <a:lnTo>
                  <a:pt x="4785727" y="794642"/>
                </a:lnTo>
                <a:lnTo>
                  <a:pt x="4804683" y="778187"/>
                </a:lnTo>
                <a:lnTo>
                  <a:pt x="4822964" y="761572"/>
                </a:lnTo>
                <a:lnTo>
                  <a:pt x="4840090" y="744852"/>
                </a:lnTo>
                <a:lnTo>
                  <a:pt x="4856446" y="728060"/>
                </a:lnTo>
                <a:lnTo>
                  <a:pt x="4872290" y="711221"/>
                </a:lnTo>
                <a:lnTo>
                  <a:pt x="4887086" y="693645"/>
                </a:lnTo>
                <a:lnTo>
                  <a:pt x="4901182" y="675578"/>
                </a:lnTo>
                <a:lnTo>
                  <a:pt x="4914813" y="657183"/>
                </a:lnTo>
                <a:lnTo>
                  <a:pt x="4928840" y="637865"/>
                </a:lnTo>
                <a:lnTo>
                  <a:pt x="4943129" y="617930"/>
                </a:lnTo>
                <a:lnTo>
                  <a:pt x="4957595" y="597585"/>
                </a:lnTo>
                <a:lnTo>
                  <a:pt x="4971472" y="577671"/>
                </a:lnTo>
                <a:lnTo>
                  <a:pt x="4984956" y="558045"/>
                </a:lnTo>
                <a:lnTo>
                  <a:pt x="4998180" y="538611"/>
                </a:lnTo>
                <a:lnTo>
                  <a:pt x="5011934" y="519306"/>
                </a:lnTo>
                <a:lnTo>
                  <a:pt x="5026043" y="500085"/>
                </a:lnTo>
                <a:lnTo>
                  <a:pt x="5040387" y="480921"/>
                </a:lnTo>
                <a:lnTo>
                  <a:pt x="5054889" y="461795"/>
                </a:lnTo>
                <a:lnTo>
                  <a:pt x="5069496" y="442695"/>
                </a:lnTo>
                <a:lnTo>
                  <a:pt x="5084172" y="423611"/>
                </a:lnTo>
                <a:lnTo>
                  <a:pt x="5098190" y="405950"/>
                </a:lnTo>
                <a:lnTo>
                  <a:pt x="5111769" y="389237"/>
                </a:lnTo>
                <a:lnTo>
                  <a:pt x="5138145" y="358202"/>
                </a:lnTo>
                <a:lnTo>
                  <a:pt x="5163979" y="330297"/>
                </a:lnTo>
                <a:lnTo>
                  <a:pt x="5191453" y="303785"/>
                </a:lnTo>
                <a:lnTo>
                  <a:pt x="5220127" y="277889"/>
                </a:lnTo>
                <a:lnTo>
                  <a:pt x="5249333" y="252270"/>
                </a:lnTo>
                <a:lnTo>
                  <a:pt x="5280659" y="230535"/>
                </a:lnTo>
                <a:lnTo>
                  <a:pt x="5296915" y="220788"/>
                </a:lnTo>
                <a:lnTo>
                  <a:pt x="5313396" y="212879"/>
                </a:lnTo>
                <a:lnTo>
                  <a:pt x="5330028" y="206195"/>
                </a:lnTo>
                <a:lnTo>
                  <a:pt x="5346761" y="200328"/>
                </a:lnTo>
                <a:lnTo>
                  <a:pt x="5362855" y="195711"/>
                </a:lnTo>
                <a:lnTo>
                  <a:pt x="5393907" y="188699"/>
                </a:lnTo>
                <a:lnTo>
                  <a:pt x="5424172" y="185113"/>
                </a:lnTo>
                <a:lnTo>
                  <a:pt x="5454790" y="183519"/>
                </a:lnTo>
                <a:lnTo>
                  <a:pt x="5470858" y="183094"/>
                </a:lnTo>
                <a:lnTo>
                  <a:pt x="5487214" y="182811"/>
                </a:lnTo>
                <a:lnTo>
                  <a:pt x="5518557" y="184377"/>
                </a:lnTo>
                <a:lnTo>
                  <a:pt x="5548951" y="188836"/>
                </a:lnTo>
                <a:lnTo>
                  <a:pt x="5578922" y="197874"/>
                </a:lnTo>
                <a:lnTo>
                  <a:pt x="5606825" y="212709"/>
                </a:lnTo>
                <a:lnTo>
                  <a:pt x="5633336" y="231062"/>
                </a:lnTo>
                <a:lnTo>
                  <a:pt x="5659231" y="250978"/>
                </a:lnTo>
                <a:lnTo>
                  <a:pt x="5688613" y="273470"/>
                </a:lnTo>
                <a:lnTo>
                  <a:pt x="5719076" y="298283"/>
                </a:lnTo>
                <a:lnTo>
                  <a:pt x="5746726" y="325774"/>
                </a:lnTo>
                <a:lnTo>
                  <a:pt x="5760731" y="341431"/>
                </a:lnTo>
                <a:lnTo>
                  <a:pt x="5775007" y="358219"/>
                </a:lnTo>
                <a:lnTo>
                  <a:pt x="5789463" y="375760"/>
                </a:lnTo>
                <a:lnTo>
                  <a:pt x="5804040" y="393805"/>
                </a:lnTo>
                <a:lnTo>
                  <a:pt x="5818697" y="412185"/>
                </a:lnTo>
                <a:lnTo>
                  <a:pt x="5833406" y="430788"/>
                </a:lnTo>
                <a:lnTo>
                  <a:pt x="5848152" y="449539"/>
                </a:lnTo>
                <a:lnTo>
                  <a:pt x="5862921" y="468391"/>
                </a:lnTo>
                <a:lnTo>
                  <a:pt x="5877706" y="487309"/>
                </a:lnTo>
                <a:lnTo>
                  <a:pt x="5893207" y="506976"/>
                </a:lnTo>
                <a:lnTo>
                  <a:pt x="5909186" y="527143"/>
                </a:lnTo>
                <a:lnTo>
                  <a:pt x="5925483" y="547643"/>
                </a:lnTo>
                <a:lnTo>
                  <a:pt x="5941992" y="567660"/>
                </a:lnTo>
                <a:lnTo>
                  <a:pt x="5958642" y="587355"/>
                </a:lnTo>
                <a:lnTo>
                  <a:pt x="5975387" y="606834"/>
                </a:lnTo>
                <a:lnTo>
                  <a:pt x="5992194" y="626170"/>
                </a:lnTo>
                <a:lnTo>
                  <a:pt x="6009043" y="645412"/>
                </a:lnTo>
                <a:lnTo>
                  <a:pt x="6025921" y="664589"/>
                </a:lnTo>
                <a:lnTo>
                  <a:pt x="6042817" y="684430"/>
                </a:lnTo>
                <a:lnTo>
                  <a:pt x="6059726" y="704712"/>
                </a:lnTo>
                <a:lnTo>
                  <a:pt x="6076642" y="725290"/>
                </a:lnTo>
                <a:lnTo>
                  <a:pt x="6092858" y="746063"/>
                </a:lnTo>
                <a:lnTo>
                  <a:pt x="6108609" y="766968"/>
                </a:lnTo>
                <a:lnTo>
                  <a:pt x="6124048" y="787960"/>
                </a:lnTo>
                <a:lnTo>
                  <a:pt x="6139985" y="807599"/>
                </a:lnTo>
                <a:lnTo>
                  <a:pt x="6156255" y="826336"/>
                </a:lnTo>
                <a:lnTo>
                  <a:pt x="6172745" y="844472"/>
                </a:lnTo>
                <a:lnTo>
                  <a:pt x="6190794" y="862207"/>
                </a:lnTo>
                <a:lnTo>
                  <a:pt x="6209882" y="879675"/>
                </a:lnTo>
                <a:lnTo>
                  <a:pt x="6229664" y="896965"/>
                </a:lnTo>
                <a:lnTo>
                  <a:pt x="6269226" y="93154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2" name="SMARTInkShape-5375"/>
          <p:cNvSpPr/>
          <p:nvPr>
            <p:custDataLst>
              <p:tags r:id="rId7"/>
            </p:custDataLst>
          </p:nvPr>
        </p:nvSpPr>
        <p:spPr>
          <a:xfrm>
            <a:off x="6075402" y="5928464"/>
            <a:ext cx="55179" cy="42794"/>
          </a:xfrm>
          <a:custGeom>
            <a:avLst/>
            <a:gdLst/>
            <a:ahLst/>
            <a:cxnLst/>
            <a:rect l="0" t="0" r="0" b="0"/>
            <a:pathLst>
              <a:path w="55179" h="42794">
                <a:moveTo>
                  <a:pt x="39648" y="21486"/>
                </a:moveTo>
                <a:lnTo>
                  <a:pt x="39648" y="21486"/>
                </a:lnTo>
                <a:lnTo>
                  <a:pt x="36277" y="21486"/>
                </a:lnTo>
                <a:lnTo>
                  <a:pt x="32740" y="19604"/>
                </a:lnTo>
                <a:lnTo>
                  <a:pt x="28092" y="16019"/>
                </a:lnTo>
                <a:lnTo>
                  <a:pt x="28416" y="15019"/>
                </a:lnTo>
                <a:lnTo>
                  <a:pt x="35887" y="6375"/>
                </a:lnTo>
                <a:lnTo>
                  <a:pt x="39858" y="4187"/>
                </a:lnTo>
                <a:lnTo>
                  <a:pt x="41905" y="3603"/>
                </a:lnTo>
                <a:lnTo>
                  <a:pt x="43974" y="4625"/>
                </a:lnTo>
                <a:lnTo>
                  <a:pt x="54477" y="16844"/>
                </a:lnTo>
                <a:lnTo>
                  <a:pt x="55178" y="19802"/>
                </a:lnTo>
                <a:lnTo>
                  <a:pt x="54076" y="26852"/>
                </a:lnTo>
                <a:lnTo>
                  <a:pt x="52795" y="29297"/>
                </a:lnTo>
                <a:lnTo>
                  <a:pt x="51235" y="30927"/>
                </a:lnTo>
                <a:lnTo>
                  <a:pt x="49489" y="32013"/>
                </a:lnTo>
                <a:lnTo>
                  <a:pt x="46914" y="32032"/>
                </a:lnTo>
                <a:lnTo>
                  <a:pt x="40291" y="30171"/>
                </a:lnTo>
                <a:lnTo>
                  <a:pt x="37960" y="27982"/>
                </a:lnTo>
                <a:lnTo>
                  <a:pt x="35370" y="21786"/>
                </a:lnTo>
                <a:lnTo>
                  <a:pt x="33912" y="10364"/>
                </a:lnTo>
                <a:lnTo>
                  <a:pt x="35452" y="4078"/>
                </a:lnTo>
                <a:lnTo>
                  <a:pt x="36851" y="1414"/>
                </a:lnTo>
                <a:lnTo>
                  <a:pt x="39195" y="343"/>
                </a:lnTo>
                <a:lnTo>
                  <a:pt x="45561" y="1035"/>
                </a:lnTo>
                <a:lnTo>
                  <a:pt x="51213" y="5576"/>
                </a:lnTo>
                <a:lnTo>
                  <a:pt x="53708" y="8763"/>
                </a:lnTo>
                <a:lnTo>
                  <a:pt x="54666" y="12298"/>
                </a:lnTo>
                <a:lnTo>
                  <a:pt x="53849" y="19990"/>
                </a:lnTo>
                <a:lnTo>
                  <a:pt x="46051" y="32253"/>
                </a:lnTo>
                <a:lnTo>
                  <a:pt x="38731" y="36854"/>
                </a:lnTo>
                <a:lnTo>
                  <a:pt x="34803" y="38082"/>
                </a:lnTo>
                <a:lnTo>
                  <a:pt x="31480" y="38194"/>
                </a:lnTo>
                <a:lnTo>
                  <a:pt x="25904" y="36438"/>
                </a:lnTo>
                <a:lnTo>
                  <a:pt x="24136" y="34981"/>
                </a:lnTo>
                <a:lnTo>
                  <a:pt x="22171" y="31482"/>
                </a:lnTo>
                <a:lnTo>
                  <a:pt x="21064" y="25545"/>
                </a:lnTo>
                <a:lnTo>
                  <a:pt x="21614" y="24192"/>
                </a:lnTo>
                <a:lnTo>
                  <a:pt x="22686" y="23290"/>
                </a:lnTo>
                <a:lnTo>
                  <a:pt x="24107" y="22688"/>
                </a:lnTo>
                <a:lnTo>
                  <a:pt x="32848" y="21842"/>
                </a:lnTo>
                <a:lnTo>
                  <a:pt x="38507" y="23526"/>
                </a:lnTo>
                <a:lnTo>
                  <a:pt x="41005" y="24963"/>
                </a:lnTo>
                <a:lnTo>
                  <a:pt x="41963" y="25920"/>
                </a:lnTo>
                <a:lnTo>
                  <a:pt x="41897" y="26559"/>
                </a:lnTo>
                <a:lnTo>
                  <a:pt x="41147" y="26985"/>
                </a:lnTo>
                <a:lnTo>
                  <a:pt x="40647" y="27974"/>
                </a:lnTo>
                <a:lnTo>
                  <a:pt x="40092" y="30955"/>
                </a:lnTo>
                <a:lnTo>
                  <a:pt x="39239" y="32032"/>
                </a:lnTo>
                <a:lnTo>
                  <a:pt x="26800" y="39086"/>
                </a:lnTo>
                <a:lnTo>
                  <a:pt x="21823" y="40249"/>
                </a:lnTo>
                <a:lnTo>
                  <a:pt x="21415" y="39639"/>
                </a:lnTo>
                <a:lnTo>
                  <a:pt x="20629" y="28973"/>
                </a:lnTo>
                <a:lnTo>
                  <a:pt x="43711" y="4754"/>
                </a:lnTo>
                <a:lnTo>
                  <a:pt x="44473" y="5392"/>
                </a:lnTo>
                <a:lnTo>
                  <a:pt x="45320" y="9864"/>
                </a:lnTo>
                <a:lnTo>
                  <a:pt x="42426" y="20316"/>
                </a:lnTo>
                <a:lnTo>
                  <a:pt x="37100" y="32350"/>
                </a:lnTo>
                <a:lnTo>
                  <a:pt x="31224" y="38779"/>
                </a:lnTo>
                <a:lnTo>
                  <a:pt x="27682" y="41481"/>
                </a:lnTo>
                <a:lnTo>
                  <a:pt x="24615" y="42577"/>
                </a:lnTo>
                <a:lnTo>
                  <a:pt x="21865" y="42603"/>
                </a:lnTo>
                <a:lnTo>
                  <a:pt x="19326" y="41913"/>
                </a:lnTo>
                <a:lnTo>
                  <a:pt x="17633" y="40043"/>
                </a:lnTo>
                <a:lnTo>
                  <a:pt x="15753" y="34202"/>
                </a:lnTo>
                <a:lnTo>
                  <a:pt x="14694" y="19609"/>
                </a:lnTo>
                <a:lnTo>
                  <a:pt x="16327" y="11715"/>
                </a:lnTo>
                <a:lnTo>
                  <a:pt x="17751" y="8622"/>
                </a:lnTo>
                <a:lnTo>
                  <a:pt x="23096" y="3304"/>
                </a:lnTo>
                <a:lnTo>
                  <a:pt x="26496" y="898"/>
                </a:lnTo>
                <a:lnTo>
                  <a:pt x="30175" y="0"/>
                </a:lnTo>
                <a:lnTo>
                  <a:pt x="38025" y="883"/>
                </a:lnTo>
                <a:lnTo>
                  <a:pt x="50378" y="5347"/>
                </a:lnTo>
                <a:lnTo>
                  <a:pt x="52446" y="7905"/>
                </a:lnTo>
                <a:lnTo>
                  <a:pt x="53118" y="11021"/>
                </a:lnTo>
                <a:lnTo>
                  <a:pt x="52862" y="14509"/>
                </a:lnTo>
                <a:lnTo>
                  <a:pt x="51279" y="17540"/>
                </a:lnTo>
                <a:lnTo>
                  <a:pt x="45758" y="22790"/>
                </a:lnTo>
                <a:lnTo>
                  <a:pt x="36719" y="25593"/>
                </a:lnTo>
                <a:lnTo>
                  <a:pt x="25646" y="26134"/>
                </a:lnTo>
                <a:lnTo>
                  <a:pt x="1768" y="22237"/>
                </a:lnTo>
                <a:lnTo>
                  <a:pt x="284" y="21281"/>
                </a:lnTo>
                <a:lnTo>
                  <a:pt x="0" y="19938"/>
                </a:lnTo>
                <a:lnTo>
                  <a:pt x="516" y="18337"/>
                </a:lnTo>
                <a:lnTo>
                  <a:pt x="2271" y="17270"/>
                </a:lnTo>
                <a:lnTo>
                  <a:pt x="15227" y="15558"/>
                </a:lnTo>
                <a:lnTo>
                  <a:pt x="23150" y="16029"/>
                </a:lnTo>
                <a:lnTo>
                  <a:pt x="31375" y="18590"/>
                </a:lnTo>
                <a:lnTo>
                  <a:pt x="34133" y="20260"/>
                </a:lnTo>
                <a:lnTo>
                  <a:pt x="37196" y="23999"/>
                </a:lnTo>
                <a:lnTo>
                  <a:pt x="35897" y="26689"/>
                </a:lnTo>
                <a:lnTo>
                  <a:pt x="24661" y="36511"/>
                </a:lnTo>
                <a:lnTo>
                  <a:pt x="16289" y="41805"/>
                </a:lnTo>
                <a:lnTo>
                  <a:pt x="12081" y="42793"/>
                </a:lnTo>
                <a:lnTo>
                  <a:pt x="3642" y="42010"/>
                </a:lnTo>
                <a:lnTo>
                  <a:pt x="1533" y="40107"/>
                </a:lnTo>
                <a:lnTo>
                  <a:pt x="833" y="37428"/>
                </a:lnTo>
                <a:lnTo>
                  <a:pt x="1071" y="34230"/>
                </a:lnTo>
                <a:lnTo>
                  <a:pt x="3347" y="31393"/>
                </a:lnTo>
                <a:lnTo>
                  <a:pt x="20598" y="2148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3" name="SMARTInkShape-5376"/>
          <p:cNvSpPr/>
          <p:nvPr>
            <p:custDataLst>
              <p:tags r:id="rId8"/>
            </p:custDataLst>
          </p:nvPr>
        </p:nvSpPr>
        <p:spPr>
          <a:xfrm>
            <a:off x="5620344" y="5457342"/>
            <a:ext cx="31150" cy="117959"/>
          </a:xfrm>
          <a:custGeom>
            <a:avLst/>
            <a:gdLst/>
            <a:ahLst/>
            <a:cxnLst/>
            <a:rect l="0" t="0" r="0" b="0"/>
            <a:pathLst>
              <a:path w="31150" h="117959">
                <a:moveTo>
                  <a:pt x="24806" y="29058"/>
                </a:moveTo>
                <a:lnTo>
                  <a:pt x="24806" y="29058"/>
                </a:lnTo>
                <a:lnTo>
                  <a:pt x="24806" y="22785"/>
                </a:lnTo>
                <a:lnTo>
                  <a:pt x="25511" y="29204"/>
                </a:lnTo>
                <a:lnTo>
                  <a:pt x="30273" y="55313"/>
                </a:lnTo>
                <a:lnTo>
                  <a:pt x="31040" y="84439"/>
                </a:lnTo>
                <a:lnTo>
                  <a:pt x="31146" y="100782"/>
                </a:lnTo>
                <a:lnTo>
                  <a:pt x="31149" y="100157"/>
                </a:lnTo>
                <a:lnTo>
                  <a:pt x="26790" y="88310"/>
                </a:lnTo>
                <a:lnTo>
                  <a:pt x="25067" y="60248"/>
                </a:lnTo>
                <a:lnTo>
                  <a:pt x="24858" y="31638"/>
                </a:lnTo>
                <a:lnTo>
                  <a:pt x="24808" y="0"/>
                </a:lnTo>
                <a:lnTo>
                  <a:pt x="25513" y="514"/>
                </a:lnTo>
                <a:lnTo>
                  <a:pt x="28177" y="4847"/>
                </a:lnTo>
                <a:lnTo>
                  <a:pt x="26204" y="29973"/>
                </a:lnTo>
                <a:lnTo>
                  <a:pt x="24515" y="56688"/>
                </a:lnTo>
                <a:lnTo>
                  <a:pt x="19862" y="83513"/>
                </a:lnTo>
                <a:lnTo>
                  <a:pt x="18734" y="95867"/>
                </a:lnTo>
                <a:lnTo>
                  <a:pt x="13441" y="64270"/>
                </a:lnTo>
                <a:lnTo>
                  <a:pt x="12370" y="32721"/>
                </a:lnTo>
                <a:lnTo>
                  <a:pt x="12129" y="10230"/>
                </a:lnTo>
                <a:lnTo>
                  <a:pt x="15769" y="31036"/>
                </a:lnTo>
                <a:lnTo>
                  <a:pt x="12799" y="57004"/>
                </a:lnTo>
                <a:lnTo>
                  <a:pt x="6823" y="88686"/>
                </a:lnTo>
                <a:lnTo>
                  <a:pt x="6072" y="95879"/>
                </a:lnTo>
                <a:lnTo>
                  <a:pt x="5967" y="96183"/>
                </a:lnTo>
                <a:lnTo>
                  <a:pt x="1411" y="71985"/>
                </a:lnTo>
                <a:lnTo>
                  <a:pt x="0" y="45697"/>
                </a:lnTo>
                <a:lnTo>
                  <a:pt x="287" y="27403"/>
                </a:lnTo>
                <a:lnTo>
                  <a:pt x="1405" y="26543"/>
                </a:lnTo>
                <a:lnTo>
                  <a:pt x="2855" y="27381"/>
                </a:lnTo>
                <a:lnTo>
                  <a:pt x="5183" y="54074"/>
                </a:lnTo>
                <a:lnTo>
                  <a:pt x="4881" y="81704"/>
                </a:lnTo>
                <a:lnTo>
                  <a:pt x="2047" y="102512"/>
                </a:lnTo>
                <a:lnTo>
                  <a:pt x="5756" y="1179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4" name="SMARTInkShape-5377"/>
          <p:cNvSpPr/>
          <p:nvPr>
            <p:custDataLst>
              <p:tags r:id="rId9"/>
            </p:custDataLst>
          </p:nvPr>
        </p:nvSpPr>
        <p:spPr>
          <a:xfrm>
            <a:off x="6079642" y="5175250"/>
            <a:ext cx="48109" cy="1269517"/>
          </a:xfrm>
          <a:custGeom>
            <a:avLst/>
            <a:gdLst/>
            <a:ahLst/>
            <a:cxnLst/>
            <a:rect l="0" t="0" r="0" b="0"/>
            <a:pathLst>
              <a:path w="48109" h="1269517">
                <a:moveTo>
                  <a:pt x="48108" y="0"/>
                </a:moveTo>
                <a:lnTo>
                  <a:pt x="48108" y="0"/>
                </a:lnTo>
                <a:lnTo>
                  <a:pt x="48108" y="27887"/>
                </a:lnTo>
                <a:lnTo>
                  <a:pt x="47403" y="57478"/>
                </a:lnTo>
                <a:lnTo>
                  <a:pt x="44449" y="76297"/>
                </a:lnTo>
                <a:lnTo>
                  <a:pt x="45295" y="103501"/>
                </a:lnTo>
                <a:lnTo>
                  <a:pt x="42806" y="127563"/>
                </a:lnTo>
                <a:lnTo>
                  <a:pt x="41965" y="157607"/>
                </a:lnTo>
                <a:lnTo>
                  <a:pt x="41799" y="183924"/>
                </a:lnTo>
                <a:lnTo>
                  <a:pt x="41767" y="209506"/>
                </a:lnTo>
                <a:lnTo>
                  <a:pt x="41760" y="234941"/>
                </a:lnTo>
                <a:lnTo>
                  <a:pt x="41758" y="260348"/>
                </a:lnTo>
                <a:lnTo>
                  <a:pt x="39876" y="285749"/>
                </a:lnTo>
                <a:lnTo>
                  <a:pt x="36291" y="311150"/>
                </a:lnTo>
                <a:lnTo>
                  <a:pt x="35524" y="341019"/>
                </a:lnTo>
                <a:lnTo>
                  <a:pt x="33560" y="356924"/>
                </a:lnTo>
                <a:lnTo>
                  <a:pt x="29651" y="383160"/>
                </a:lnTo>
                <a:lnTo>
                  <a:pt x="29136" y="413034"/>
                </a:lnTo>
                <a:lnTo>
                  <a:pt x="24042" y="444537"/>
                </a:lnTo>
                <a:lnTo>
                  <a:pt x="22178" y="471891"/>
                </a:lnTo>
                <a:lnTo>
                  <a:pt x="17264" y="501912"/>
                </a:lnTo>
                <a:lnTo>
                  <a:pt x="16477" y="528408"/>
                </a:lnTo>
                <a:lnTo>
                  <a:pt x="16374" y="558978"/>
                </a:lnTo>
                <a:lnTo>
                  <a:pt x="16360" y="587202"/>
                </a:lnTo>
                <a:lnTo>
                  <a:pt x="16358" y="616345"/>
                </a:lnTo>
                <a:lnTo>
                  <a:pt x="14476" y="635117"/>
                </a:lnTo>
                <a:lnTo>
                  <a:pt x="10596" y="666060"/>
                </a:lnTo>
                <a:lnTo>
                  <a:pt x="10888" y="681440"/>
                </a:lnTo>
                <a:lnTo>
                  <a:pt x="13718" y="699090"/>
                </a:lnTo>
                <a:lnTo>
                  <a:pt x="10636" y="730328"/>
                </a:lnTo>
                <a:lnTo>
                  <a:pt x="10090" y="762010"/>
                </a:lnTo>
                <a:lnTo>
                  <a:pt x="10019" y="793751"/>
                </a:lnTo>
                <a:lnTo>
                  <a:pt x="8129" y="819150"/>
                </a:lnTo>
                <a:lnTo>
                  <a:pt x="4247" y="850900"/>
                </a:lnTo>
                <a:lnTo>
                  <a:pt x="3736" y="882650"/>
                </a:lnTo>
                <a:lnTo>
                  <a:pt x="3668" y="914400"/>
                </a:lnTo>
                <a:lnTo>
                  <a:pt x="3660" y="946150"/>
                </a:lnTo>
                <a:lnTo>
                  <a:pt x="3658" y="973432"/>
                </a:lnTo>
                <a:lnTo>
                  <a:pt x="3658" y="1002418"/>
                </a:lnTo>
                <a:lnTo>
                  <a:pt x="3658" y="1032889"/>
                </a:lnTo>
                <a:lnTo>
                  <a:pt x="3658" y="1060024"/>
                </a:lnTo>
                <a:lnTo>
                  <a:pt x="1776" y="1079374"/>
                </a:lnTo>
                <a:lnTo>
                  <a:pt x="0" y="1092143"/>
                </a:lnTo>
                <a:lnTo>
                  <a:pt x="2726" y="1119470"/>
                </a:lnTo>
                <a:lnTo>
                  <a:pt x="3381" y="1143554"/>
                </a:lnTo>
                <a:lnTo>
                  <a:pt x="3604" y="1173605"/>
                </a:lnTo>
                <a:lnTo>
                  <a:pt x="3647" y="1199924"/>
                </a:lnTo>
                <a:lnTo>
                  <a:pt x="5538" y="1223623"/>
                </a:lnTo>
                <a:lnTo>
                  <a:pt x="9125" y="1242103"/>
                </a:lnTo>
                <a:lnTo>
                  <a:pt x="9985" y="1268364"/>
                </a:lnTo>
                <a:lnTo>
                  <a:pt x="9287" y="1268909"/>
                </a:lnTo>
                <a:lnTo>
                  <a:pt x="6630" y="1269516"/>
                </a:lnTo>
                <a:lnTo>
                  <a:pt x="5639" y="1268971"/>
                </a:lnTo>
                <a:lnTo>
                  <a:pt x="4979" y="1267903"/>
                </a:lnTo>
                <a:lnTo>
                  <a:pt x="4245" y="1263423"/>
                </a:lnTo>
                <a:lnTo>
                  <a:pt x="3658" y="1244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5" name="SMARTInkShape-5378"/>
          <p:cNvSpPr/>
          <p:nvPr>
            <p:custDataLst>
              <p:tags r:id="rId10"/>
            </p:custDataLst>
          </p:nvPr>
        </p:nvSpPr>
        <p:spPr>
          <a:xfrm>
            <a:off x="4718050" y="5905955"/>
            <a:ext cx="4426111" cy="158296"/>
          </a:xfrm>
          <a:custGeom>
            <a:avLst/>
            <a:gdLst/>
            <a:ahLst/>
            <a:cxnLst/>
            <a:rect l="0" t="0" r="0" b="0"/>
            <a:pathLst>
              <a:path w="4426111" h="158296">
                <a:moveTo>
                  <a:pt x="0" y="50345"/>
                </a:moveTo>
                <a:lnTo>
                  <a:pt x="0" y="50345"/>
                </a:lnTo>
                <a:lnTo>
                  <a:pt x="27136" y="50345"/>
                </a:lnTo>
                <a:lnTo>
                  <a:pt x="56918" y="49639"/>
                </a:lnTo>
                <a:lnTo>
                  <a:pt x="87263" y="45276"/>
                </a:lnTo>
                <a:lnTo>
                  <a:pt x="113102" y="41506"/>
                </a:lnTo>
                <a:lnTo>
                  <a:pt x="141049" y="39361"/>
                </a:lnTo>
                <a:lnTo>
                  <a:pt x="169933" y="37702"/>
                </a:lnTo>
                <a:lnTo>
                  <a:pt x="199233" y="34613"/>
                </a:lnTo>
                <a:lnTo>
                  <a:pt x="230600" y="30888"/>
                </a:lnTo>
                <a:lnTo>
                  <a:pt x="246867" y="28907"/>
                </a:lnTo>
                <a:lnTo>
                  <a:pt x="263356" y="26881"/>
                </a:lnTo>
                <a:lnTo>
                  <a:pt x="279993" y="24824"/>
                </a:lnTo>
                <a:lnTo>
                  <a:pt x="296728" y="22747"/>
                </a:lnTo>
                <a:lnTo>
                  <a:pt x="314941" y="20658"/>
                </a:lnTo>
                <a:lnTo>
                  <a:pt x="334138" y="18559"/>
                </a:lnTo>
                <a:lnTo>
                  <a:pt x="353992" y="16454"/>
                </a:lnTo>
                <a:lnTo>
                  <a:pt x="373578" y="15051"/>
                </a:lnTo>
                <a:lnTo>
                  <a:pt x="392986" y="14115"/>
                </a:lnTo>
                <a:lnTo>
                  <a:pt x="412273" y="13492"/>
                </a:lnTo>
                <a:lnTo>
                  <a:pt x="431482" y="12371"/>
                </a:lnTo>
                <a:lnTo>
                  <a:pt x="450638" y="10918"/>
                </a:lnTo>
                <a:lnTo>
                  <a:pt x="469759" y="9243"/>
                </a:lnTo>
                <a:lnTo>
                  <a:pt x="488856" y="8127"/>
                </a:lnTo>
                <a:lnTo>
                  <a:pt x="507937" y="7383"/>
                </a:lnTo>
                <a:lnTo>
                  <a:pt x="527008" y="6887"/>
                </a:lnTo>
                <a:lnTo>
                  <a:pt x="546777" y="6556"/>
                </a:lnTo>
                <a:lnTo>
                  <a:pt x="567013" y="6336"/>
                </a:lnTo>
                <a:lnTo>
                  <a:pt x="587559" y="6189"/>
                </a:lnTo>
                <a:lnTo>
                  <a:pt x="608312" y="6090"/>
                </a:lnTo>
                <a:lnTo>
                  <a:pt x="629202" y="6026"/>
                </a:lnTo>
                <a:lnTo>
                  <a:pt x="650184" y="5982"/>
                </a:lnTo>
                <a:lnTo>
                  <a:pt x="671229" y="6659"/>
                </a:lnTo>
                <a:lnTo>
                  <a:pt x="692314" y="7815"/>
                </a:lnTo>
                <a:lnTo>
                  <a:pt x="713425" y="9292"/>
                </a:lnTo>
                <a:lnTo>
                  <a:pt x="733851" y="10276"/>
                </a:lnTo>
                <a:lnTo>
                  <a:pt x="753817" y="10932"/>
                </a:lnTo>
                <a:lnTo>
                  <a:pt x="773478" y="11370"/>
                </a:lnTo>
                <a:lnTo>
                  <a:pt x="792230" y="12367"/>
                </a:lnTo>
                <a:lnTo>
                  <a:pt x="810375" y="13737"/>
                </a:lnTo>
                <a:lnTo>
                  <a:pt x="828117" y="15356"/>
                </a:lnTo>
                <a:lnTo>
                  <a:pt x="846295" y="17142"/>
                </a:lnTo>
                <a:lnTo>
                  <a:pt x="864763" y="19038"/>
                </a:lnTo>
                <a:lnTo>
                  <a:pt x="883426" y="21006"/>
                </a:lnTo>
                <a:lnTo>
                  <a:pt x="902217" y="23730"/>
                </a:lnTo>
                <a:lnTo>
                  <a:pt x="921095" y="26957"/>
                </a:lnTo>
                <a:lnTo>
                  <a:pt x="940029" y="30520"/>
                </a:lnTo>
                <a:lnTo>
                  <a:pt x="959003" y="32895"/>
                </a:lnTo>
                <a:lnTo>
                  <a:pt x="978002" y="34479"/>
                </a:lnTo>
                <a:lnTo>
                  <a:pt x="997018" y="35534"/>
                </a:lnTo>
                <a:lnTo>
                  <a:pt x="1016045" y="36943"/>
                </a:lnTo>
                <a:lnTo>
                  <a:pt x="1035080" y="38588"/>
                </a:lnTo>
                <a:lnTo>
                  <a:pt x="1054120" y="40390"/>
                </a:lnTo>
                <a:lnTo>
                  <a:pt x="1073869" y="41592"/>
                </a:lnTo>
                <a:lnTo>
                  <a:pt x="1094091" y="42393"/>
                </a:lnTo>
                <a:lnTo>
                  <a:pt x="1114627" y="42927"/>
                </a:lnTo>
                <a:lnTo>
                  <a:pt x="1135373" y="43283"/>
                </a:lnTo>
                <a:lnTo>
                  <a:pt x="1156260" y="43520"/>
                </a:lnTo>
                <a:lnTo>
                  <a:pt x="1177240" y="43678"/>
                </a:lnTo>
                <a:lnTo>
                  <a:pt x="1196871" y="44490"/>
                </a:lnTo>
                <a:lnTo>
                  <a:pt x="1215603" y="45736"/>
                </a:lnTo>
                <a:lnTo>
                  <a:pt x="1233736" y="47272"/>
                </a:lnTo>
                <a:lnTo>
                  <a:pt x="1252173" y="48297"/>
                </a:lnTo>
                <a:lnTo>
                  <a:pt x="1270816" y="48979"/>
                </a:lnTo>
                <a:lnTo>
                  <a:pt x="1289594" y="49434"/>
                </a:lnTo>
                <a:lnTo>
                  <a:pt x="1309168" y="49738"/>
                </a:lnTo>
                <a:lnTo>
                  <a:pt x="1329273" y="49940"/>
                </a:lnTo>
                <a:lnTo>
                  <a:pt x="1349732" y="50075"/>
                </a:lnTo>
                <a:lnTo>
                  <a:pt x="1371133" y="49459"/>
                </a:lnTo>
                <a:lnTo>
                  <a:pt x="1393161" y="48343"/>
                </a:lnTo>
                <a:lnTo>
                  <a:pt x="1415607" y="46894"/>
                </a:lnTo>
                <a:lnTo>
                  <a:pt x="1438332" y="45927"/>
                </a:lnTo>
                <a:lnTo>
                  <a:pt x="1461244" y="45283"/>
                </a:lnTo>
                <a:lnTo>
                  <a:pt x="1484280" y="44854"/>
                </a:lnTo>
                <a:lnTo>
                  <a:pt x="1507397" y="44567"/>
                </a:lnTo>
                <a:lnTo>
                  <a:pt x="1530570" y="44376"/>
                </a:lnTo>
                <a:lnTo>
                  <a:pt x="1553780" y="44249"/>
                </a:lnTo>
                <a:lnTo>
                  <a:pt x="1576309" y="44164"/>
                </a:lnTo>
                <a:lnTo>
                  <a:pt x="1598384" y="44108"/>
                </a:lnTo>
                <a:lnTo>
                  <a:pt x="1620155" y="44070"/>
                </a:lnTo>
                <a:lnTo>
                  <a:pt x="1643137" y="44045"/>
                </a:lnTo>
                <a:lnTo>
                  <a:pt x="1666925" y="44028"/>
                </a:lnTo>
                <a:lnTo>
                  <a:pt x="1691249" y="44017"/>
                </a:lnTo>
                <a:lnTo>
                  <a:pt x="1716639" y="44010"/>
                </a:lnTo>
                <a:lnTo>
                  <a:pt x="1742736" y="44005"/>
                </a:lnTo>
                <a:lnTo>
                  <a:pt x="1769308" y="44002"/>
                </a:lnTo>
                <a:lnTo>
                  <a:pt x="1795489" y="43294"/>
                </a:lnTo>
                <a:lnTo>
                  <a:pt x="1821409" y="42117"/>
                </a:lnTo>
                <a:lnTo>
                  <a:pt x="1847155" y="40626"/>
                </a:lnTo>
                <a:lnTo>
                  <a:pt x="1872081" y="39632"/>
                </a:lnTo>
                <a:lnTo>
                  <a:pt x="1896460" y="38970"/>
                </a:lnTo>
                <a:lnTo>
                  <a:pt x="1920473" y="38528"/>
                </a:lnTo>
                <a:lnTo>
                  <a:pt x="1945654" y="38234"/>
                </a:lnTo>
                <a:lnTo>
                  <a:pt x="1971615" y="38037"/>
                </a:lnTo>
                <a:lnTo>
                  <a:pt x="1998093" y="37907"/>
                </a:lnTo>
                <a:lnTo>
                  <a:pt x="2024917" y="37819"/>
                </a:lnTo>
                <a:lnTo>
                  <a:pt x="2051972" y="37761"/>
                </a:lnTo>
                <a:lnTo>
                  <a:pt x="2079182" y="37723"/>
                </a:lnTo>
                <a:lnTo>
                  <a:pt x="2107199" y="37697"/>
                </a:lnTo>
                <a:lnTo>
                  <a:pt x="2135754" y="37679"/>
                </a:lnTo>
                <a:lnTo>
                  <a:pt x="2164669" y="37667"/>
                </a:lnTo>
                <a:lnTo>
                  <a:pt x="2195236" y="36954"/>
                </a:lnTo>
                <a:lnTo>
                  <a:pt x="2226901" y="35774"/>
                </a:lnTo>
                <a:lnTo>
                  <a:pt x="2259301" y="34281"/>
                </a:lnTo>
                <a:lnTo>
                  <a:pt x="2290779" y="33286"/>
                </a:lnTo>
                <a:lnTo>
                  <a:pt x="2321640" y="32622"/>
                </a:lnTo>
                <a:lnTo>
                  <a:pt x="2352094" y="32179"/>
                </a:lnTo>
                <a:lnTo>
                  <a:pt x="2382979" y="31885"/>
                </a:lnTo>
                <a:lnTo>
                  <a:pt x="2414153" y="31688"/>
                </a:lnTo>
                <a:lnTo>
                  <a:pt x="2445519" y="31557"/>
                </a:lnTo>
                <a:lnTo>
                  <a:pt x="2477012" y="31470"/>
                </a:lnTo>
                <a:lnTo>
                  <a:pt x="2508591" y="31411"/>
                </a:lnTo>
                <a:lnTo>
                  <a:pt x="2540228" y="31373"/>
                </a:lnTo>
                <a:lnTo>
                  <a:pt x="2571902" y="31347"/>
                </a:lnTo>
                <a:lnTo>
                  <a:pt x="2603602" y="31329"/>
                </a:lnTo>
                <a:lnTo>
                  <a:pt x="2635317" y="31318"/>
                </a:lnTo>
                <a:lnTo>
                  <a:pt x="2668456" y="31310"/>
                </a:lnTo>
                <a:lnTo>
                  <a:pt x="2702543" y="31305"/>
                </a:lnTo>
                <a:lnTo>
                  <a:pt x="2737262" y="31302"/>
                </a:lnTo>
                <a:lnTo>
                  <a:pt x="2770991" y="31300"/>
                </a:lnTo>
                <a:lnTo>
                  <a:pt x="2804061" y="31298"/>
                </a:lnTo>
                <a:lnTo>
                  <a:pt x="2836690" y="31297"/>
                </a:lnTo>
                <a:lnTo>
                  <a:pt x="2870438" y="32002"/>
                </a:lnTo>
                <a:lnTo>
                  <a:pt x="2904931" y="33177"/>
                </a:lnTo>
                <a:lnTo>
                  <a:pt x="2939921" y="34667"/>
                </a:lnTo>
                <a:lnTo>
                  <a:pt x="2974536" y="35659"/>
                </a:lnTo>
                <a:lnTo>
                  <a:pt x="3008902" y="36321"/>
                </a:lnTo>
                <a:lnTo>
                  <a:pt x="3043101" y="36762"/>
                </a:lnTo>
                <a:lnTo>
                  <a:pt x="3077895" y="37057"/>
                </a:lnTo>
                <a:lnTo>
                  <a:pt x="3113085" y="37253"/>
                </a:lnTo>
                <a:lnTo>
                  <a:pt x="3148540" y="37383"/>
                </a:lnTo>
                <a:lnTo>
                  <a:pt x="3184172" y="37471"/>
                </a:lnTo>
                <a:lnTo>
                  <a:pt x="3219920" y="37528"/>
                </a:lnTo>
                <a:lnTo>
                  <a:pt x="3255746" y="37567"/>
                </a:lnTo>
                <a:lnTo>
                  <a:pt x="3291625" y="38298"/>
                </a:lnTo>
                <a:lnTo>
                  <a:pt x="3327540" y="39492"/>
                </a:lnTo>
                <a:lnTo>
                  <a:pt x="3363476" y="40993"/>
                </a:lnTo>
                <a:lnTo>
                  <a:pt x="3399428" y="41994"/>
                </a:lnTo>
                <a:lnTo>
                  <a:pt x="3435391" y="42661"/>
                </a:lnTo>
                <a:lnTo>
                  <a:pt x="3471360" y="43106"/>
                </a:lnTo>
                <a:lnTo>
                  <a:pt x="3508746" y="43402"/>
                </a:lnTo>
                <a:lnTo>
                  <a:pt x="3547075" y="43599"/>
                </a:lnTo>
                <a:lnTo>
                  <a:pt x="3586033" y="43731"/>
                </a:lnTo>
                <a:lnTo>
                  <a:pt x="3624001" y="44525"/>
                </a:lnTo>
                <a:lnTo>
                  <a:pt x="3661305" y="45760"/>
                </a:lnTo>
                <a:lnTo>
                  <a:pt x="3698170" y="47288"/>
                </a:lnTo>
                <a:lnTo>
                  <a:pt x="3734741" y="48307"/>
                </a:lnTo>
                <a:lnTo>
                  <a:pt x="3771117" y="48986"/>
                </a:lnTo>
                <a:lnTo>
                  <a:pt x="3807361" y="49439"/>
                </a:lnTo>
                <a:lnTo>
                  <a:pt x="3842813" y="50447"/>
                </a:lnTo>
                <a:lnTo>
                  <a:pt x="3877735" y="51823"/>
                </a:lnTo>
                <a:lnTo>
                  <a:pt x="3912308" y="53448"/>
                </a:lnTo>
                <a:lnTo>
                  <a:pt x="3945233" y="54530"/>
                </a:lnTo>
                <a:lnTo>
                  <a:pt x="3977060" y="55252"/>
                </a:lnTo>
                <a:lnTo>
                  <a:pt x="4008157" y="55732"/>
                </a:lnTo>
                <a:lnTo>
                  <a:pt x="4038766" y="56759"/>
                </a:lnTo>
                <a:lnTo>
                  <a:pt x="4069049" y="58148"/>
                </a:lnTo>
                <a:lnTo>
                  <a:pt x="4099116" y="59781"/>
                </a:lnTo>
                <a:lnTo>
                  <a:pt x="4127627" y="60163"/>
                </a:lnTo>
                <a:lnTo>
                  <a:pt x="4155102" y="59713"/>
                </a:lnTo>
                <a:lnTo>
                  <a:pt x="4181884" y="58707"/>
                </a:lnTo>
                <a:lnTo>
                  <a:pt x="4206795" y="58741"/>
                </a:lnTo>
                <a:lnTo>
                  <a:pt x="4230458" y="59470"/>
                </a:lnTo>
                <a:lnTo>
                  <a:pt x="4253288" y="60661"/>
                </a:lnTo>
                <a:lnTo>
                  <a:pt x="4274153" y="61456"/>
                </a:lnTo>
                <a:lnTo>
                  <a:pt x="4293708" y="61986"/>
                </a:lnTo>
                <a:lnTo>
                  <a:pt x="4312388" y="62339"/>
                </a:lnTo>
                <a:lnTo>
                  <a:pt x="4329075" y="61868"/>
                </a:lnTo>
                <a:lnTo>
                  <a:pt x="4358906" y="59465"/>
                </a:lnTo>
                <a:lnTo>
                  <a:pt x="4382512" y="57926"/>
                </a:lnTo>
                <a:lnTo>
                  <a:pt x="4413920" y="56938"/>
                </a:lnTo>
                <a:lnTo>
                  <a:pt x="4417930" y="56152"/>
                </a:lnTo>
                <a:lnTo>
                  <a:pt x="4420603" y="54921"/>
                </a:lnTo>
                <a:lnTo>
                  <a:pt x="4424893" y="51249"/>
                </a:lnTo>
                <a:lnTo>
                  <a:pt x="4424540" y="50242"/>
                </a:lnTo>
                <a:lnTo>
                  <a:pt x="4422266" y="47241"/>
                </a:lnTo>
                <a:lnTo>
                  <a:pt x="4395415" y="32071"/>
                </a:lnTo>
                <a:lnTo>
                  <a:pt x="4367629" y="20577"/>
                </a:lnTo>
                <a:lnTo>
                  <a:pt x="4339682" y="10167"/>
                </a:lnTo>
                <a:lnTo>
                  <a:pt x="4310470" y="3005"/>
                </a:lnTo>
                <a:lnTo>
                  <a:pt x="4282803" y="228"/>
                </a:lnTo>
                <a:lnTo>
                  <a:pt x="4277602" y="0"/>
                </a:lnTo>
                <a:lnTo>
                  <a:pt x="4276957" y="1965"/>
                </a:lnTo>
                <a:lnTo>
                  <a:pt x="4283766" y="9792"/>
                </a:lnTo>
                <a:lnTo>
                  <a:pt x="4313579" y="22729"/>
                </a:lnTo>
                <a:lnTo>
                  <a:pt x="4339789" y="33132"/>
                </a:lnTo>
                <a:lnTo>
                  <a:pt x="4367901" y="45517"/>
                </a:lnTo>
                <a:lnTo>
                  <a:pt x="4396857" y="60429"/>
                </a:lnTo>
                <a:lnTo>
                  <a:pt x="4416783" y="76464"/>
                </a:lnTo>
                <a:lnTo>
                  <a:pt x="4424073" y="84690"/>
                </a:lnTo>
                <a:lnTo>
                  <a:pt x="4426110" y="91587"/>
                </a:lnTo>
                <a:lnTo>
                  <a:pt x="4424645" y="97595"/>
                </a:lnTo>
                <a:lnTo>
                  <a:pt x="4420846" y="103012"/>
                </a:lnTo>
                <a:lnTo>
                  <a:pt x="4395274" y="120748"/>
                </a:lnTo>
                <a:lnTo>
                  <a:pt x="4364258" y="136038"/>
                </a:lnTo>
                <a:lnTo>
                  <a:pt x="4334428" y="152435"/>
                </a:lnTo>
                <a:lnTo>
                  <a:pt x="4324350" y="15829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6" name="SMARTInkShape-5379"/>
          <p:cNvSpPr/>
          <p:nvPr>
            <p:custDataLst>
              <p:tags r:id="rId11"/>
            </p:custDataLst>
          </p:nvPr>
        </p:nvSpPr>
        <p:spPr>
          <a:xfrm>
            <a:off x="6054456" y="5153352"/>
            <a:ext cx="162195" cy="111453"/>
          </a:xfrm>
          <a:custGeom>
            <a:avLst/>
            <a:gdLst/>
            <a:ahLst/>
            <a:cxnLst/>
            <a:rect l="0" t="0" r="0" b="0"/>
            <a:pathLst>
              <a:path w="162195" h="111453">
                <a:moveTo>
                  <a:pt x="73294" y="15548"/>
                </a:moveTo>
                <a:lnTo>
                  <a:pt x="73294" y="15548"/>
                </a:lnTo>
                <a:lnTo>
                  <a:pt x="73294" y="8806"/>
                </a:lnTo>
                <a:lnTo>
                  <a:pt x="72589" y="6820"/>
                </a:lnTo>
                <a:lnTo>
                  <a:pt x="71413" y="5496"/>
                </a:lnTo>
                <a:lnTo>
                  <a:pt x="69923" y="4613"/>
                </a:lnTo>
                <a:lnTo>
                  <a:pt x="68930" y="3319"/>
                </a:lnTo>
                <a:lnTo>
                  <a:pt x="67826" y="0"/>
                </a:lnTo>
                <a:lnTo>
                  <a:pt x="67532" y="244"/>
                </a:lnTo>
                <a:lnTo>
                  <a:pt x="60279" y="27966"/>
                </a:lnTo>
                <a:lnTo>
                  <a:pt x="49400" y="49995"/>
                </a:lnTo>
                <a:lnTo>
                  <a:pt x="35864" y="72486"/>
                </a:lnTo>
                <a:lnTo>
                  <a:pt x="17048" y="98897"/>
                </a:lnTo>
                <a:lnTo>
                  <a:pt x="3634" y="110721"/>
                </a:lnTo>
                <a:lnTo>
                  <a:pt x="1453" y="111452"/>
                </a:lnTo>
                <a:lnTo>
                  <a:pt x="0" y="111234"/>
                </a:lnTo>
                <a:lnTo>
                  <a:pt x="13582" y="79761"/>
                </a:lnTo>
                <a:lnTo>
                  <a:pt x="27235" y="54436"/>
                </a:lnTo>
                <a:lnTo>
                  <a:pt x="42710" y="30479"/>
                </a:lnTo>
                <a:lnTo>
                  <a:pt x="61646" y="6567"/>
                </a:lnTo>
                <a:lnTo>
                  <a:pt x="65528" y="3210"/>
                </a:lnTo>
                <a:lnTo>
                  <a:pt x="69528" y="3795"/>
                </a:lnTo>
                <a:lnTo>
                  <a:pt x="97031" y="32441"/>
                </a:lnTo>
                <a:lnTo>
                  <a:pt x="127424" y="59572"/>
                </a:lnTo>
                <a:lnTo>
                  <a:pt x="153050" y="88320"/>
                </a:lnTo>
                <a:lnTo>
                  <a:pt x="162194" y="9809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1" name="SMARTInkShape-Group1094"/>
          <p:cNvGrpSpPr/>
          <p:nvPr/>
        </p:nvGrpSpPr>
        <p:grpSpPr>
          <a:xfrm>
            <a:off x="9036289" y="6147682"/>
            <a:ext cx="95012" cy="178482"/>
            <a:chOff x="9036289" y="6147682"/>
            <a:chExt cx="95012" cy="178482"/>
          </a:xfrm>
        </p:grpSpPr>
        <p:sp>
          <p:nvSpPr>
            <p:cNvPr id="287" name="SMARTInkShape-5380"/>
            <p:cNvSpPr/>
            <p:nvPr>
              <p:custDataLst>
                <p:tags r:id="rId19"/>
              </p:custDataLst>
            </p:nvPr>
          </p:nvSpPr>
          <p:spPr>
            <a:xfrm>
              <a:off x="9048750" y="6248400"/>
              <a:ext cx="82551" cy="9421"/>
            </a:xfrm>
            <a:custGeom>
              <a:avLst/>
              <a:gdLst/>
              <a:ahLst/>
              <a:cxnLst/>
              <a:rect l="0" t="0" r="0" b="0"/>
              <a:pathLst>
                <a:path w="82551" h="9421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37576" y="9420"/>
                  </a:lnTo>
                  <a:lnTo>
                    <a:pt x="67343" y="7573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5381"/>
            <p:cNvSpPr/>
            <p:nvPr>
              <p:custDataLst>
                <p:tags r:id="rId20"/>
              </p:custDataLst>
            </p:nvPr>
          </p:nvSpPr>
          <p:spPr>
            <a:xfrm>
              <a:off x="9036289" y="6147682"/>
              <a:ext cx="69612" cy="178482"/>
            </a:xfrm>
            <a:custGeom>
              <a:avLst/>
              <a:gdLst/>
              <a:ahLst/>
              <a:cxnLst/>
              <a:rect l="0" t="0" r="0" b="0"/>
              <a:pathLst>
                <a:path w="69612" h="178482">
                  <a:moveTo>
                    <a:pt x="56911" y="5468"/>
                  </a:moveTo>
                  <a:lnTo>
                    <a:pt x="56911" y="5468"/>
                  </a:lnTo>
                  <a:lnTo>
                    <a:pt x="56911" y="0"/>
                  </a:lnTo>
                  <a:lnTo>
                    <a:pt x="48122" y="20575"/>
                  </a:lnTo>
                  <a:lnTo>
                    <a:pt x="40304" y="41816"/>
                  </a:lnTo>
                  <a:lnTo>
                    <a:pt x="29775" y="67719"/>
                  </a:lnTo>
                  <a:lnTo>
                    <a:pt x="18039" y="95694"/>
                  </a:lnTo>
                  <a:lnTo>
                    <a:pt x="7179" y="122474"/>
                  </a:lnTo>
                  <a:lnTo>
                    <a:pt x="0" y="143784"/>
                  </a:lnTo>
                  <a:lnTo>
                    <a:pt x="102" y="158899"/>
                  </a:lnTo>
                  <a:lnTo>
                    <a:pt x="2105" y="164905"/>
                  </a:lnTo>
                  <a:lnTo>
                    <a:pt x="6263" y="169615"/>
                  </a:lnTo>
                  <a:lnTo>
                    <a:pt x="18408" y="176730"/>
                  </a:lnTo>
                  <a:lnTo>
                    <a:pt x="33213" y="178481"/>
                  </a:lnTo>
                  <a:lnTo>
                    <a:pt x="47790" y="176201"/>
                  </a:lnTo>
                  <a:lnTo>
                    <a:pt x="69611" y="1642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5382"/>
            <p:cNvSpPr/>
            <p:nvPr>
              <p:custDataLst>
                <p:tags r:id="rId21"/>
              </p:custDataLst>
            </p:nvPr>
          </p:nvSpPr>
          <p:spPr>
            <a:xfrm>
              <a:off x="9093200" y="61658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5383"/>
            <p:cNvSpPr/>
            <p:nvPr>
              <p:custDataLst>
                <p:tags r:id="rId22"/>
              </p:custDataLst>
            </p:nvPr>
          </p:nvSpPr>
          <p:spPr>
            <a:xfrm>
              <a:off x="9093200" y="6173605"/>
              <a:ext cx="5484" cy="17646"/>
            </a:xfrm>
            <a:custGeom>
              <a:avLst/>
              <a:gdLst/>
              <a:ahLst/>
              <a:cxnLst/>
              <a:rect l="0" t="0" r="0" b="0"/>
              <a:pathLst>
                <a:path w="5484" h="17646">
                  <a:moveTo>
                    <a:pt x="0" y="17645"/>
                  </a:moveTo>
                  <a:lnTo>
                    <a:pt x="0" y="17645"/>
                  </a:lnTo>
                  <a:lnTo>
                    <a:pt x="3371" y="10903"/>
                  </a:lnTo>
                  <a:lnTo>
                    <a:pt x="3659" y="8211"/>
                  </a:lnTo>
                  <a:lnTo>
                    <a:pt x="621" y="0"/>
                  </a:lnTo>
                  <a:lnTo>
                    <a:pt x="414" y="238"/>
                  </a:lnTo>
                  <a:lnTo>
                    <a:pt x="184" y="2382"/>
                  </a:lnTo>
                  <a:lnTo>
                    <a:pt x="828" y="3237"/>
                  </a:lnTo>
                  <a:lnTo>
                    <a:pt x="5483" y="4719"/>
                  </a:lnTo>
                  <a:lnTo>
                    <a:pt x="0" y="49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8" name="SMARTInkShape-Group1095"/>
          <p:cNvGrpSpPr/>
          <p:nvPr/>
        </p:nvGrpSpPr>
        <p:grpSpPr>
          <a:xfrm>
            <a:off x="5676900" y="5050942"/>
            <a:ext cx="356822" cy="213209"/>
            <a:chOff x="5676900" y="5050942"/>
            <a:chExt cx="356822" cy="213209"/>
          </a:xfrm>
        </p:grpSpPr>
        <p:sp>
          <p:nvSpPr>
            <p:cNvPr id="292" name="SMARTInkShape-5384"/>
            <p:cNvSpPr/>
            <p:nvPr>
              <p:custDataLst>
                <p:tags r:id="rId13"/>
              </p:custDataLst>
            </p:nvPr>
          </p:nvSpPr>
          <p:spPr>
            <a:xfrm>
              <a:off x="5962650" y="5060950"/>
              <a:ext cx="71072" cy="203201"/>
            </a:xfrm>
            <a:custGeom>
              <a:avLst/>
              <a:gdLst/>
              <a:ahLst/>
              <a:cxnLst/>
              <a:rect l="0" t="0" r="0" b="0"/>
              <a:pathLst>
                <a:path w="71072" h="203201">
                  <a:moveTo>
                    <a:pt x="69850" y="0"/>
                  </a:moveTo>
                  <a:lnTo>
                    <a:pt x="69850" y="0"/>
                  </a:lnTo>
                  <a:lnTo>
                    <a:pt x="63109" y="3370"/>
                  </a:lnTo>
                  <a:lnTo>
                    <a:pt x="57917" y="8789"/>
                  </a:lnTo>
                  <a:lnTo>
                    <a:pt x="55544" y="12209"/>
                  </a:lnTo>
                  <a:lnTo>
                    <a:pt x="56672" y="27299"/>
                  </a:lnTo>
                  <a:lnTo>
                    <a:pt x="61876" y="48821"/>
                  </a:lnTo>
                  <a:lnTo>
                    <a:pt x="68893" y="74850"/>
                  </a:lnTo>
                  <a:lnTo>
                    <a:pt x="71071" y="102881"/>
                  </a:lnTo>
                  <a:lnTo>
                    <a:pt x="67570" y="130392"/>
                  </a:lnTo>
                  <a:lnTo>
                    <a:pt x="56607" y="154377"/>
                  </a:lnTo>
                  <a:lnTo>
                    <a:pt x="34568" y="180973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5385"/>
            <p:cNvSpPr/>
            <p:nvPr>
              <p:custDataLst>
                <p:tags r:id="rId14"/>
              </p:custDataLst>
            </p:nvPr>
          </p:nvSpPr>
          <p:spPr>
            <a:xfrm>
              <a:off x="5918200" y="51435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6742" y="8838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5386"/>
            <p:cNvSpPr/>
            <p:nvPr>
              <p:custDataLst>
                <p:tags r:id="rId15"/>
              </p:custDataLst>
            </p:nvPr>
          </p:nvSpPr>
          <p:spPr>
            <a:xfrm>
              <a:off x="5932135" y="5073650"/>
              <a:ext cx="43216" cy="116000"/>
            </a:xfrm>
            <a:custGeom>
              <a:avLst/>
              <a:gdLst/>
              <a:ahLst/>
              <a:cxnLst/>
              <a:rect l="0" t="0" r="0" b="0"/>
              <a:pathLst>
                <a:path w="43216" h="116000">
                  <a:moveTo>
                    <a:pt x="30515" y="0"/>
                  </a:moveTo>
                  <a:lnTo>
                    <a:pt x="30515" y="0"/>
                  </a:lnTo>
                  <a:lnTo>
                    <a:pt x="23773" y="3371"/>
                  </a:lnTo>
                  <a:lnTo>
                    <a:pt x="21787" y="5775"/>
                  </a:lnTo>
                  <a:lnTo>
                    <a:pt x="14967" y="33878"/>
                  </a:lnTo>
                  <a:lnTo>
                    <a:pt x="9131" y="59270"/>
                  </a:lnTo>
                  <a:lnTo>
                    <a:pt x="2934" y="84668"/>
                  </a:lnTo>
                  <a:lnTo>
                    <a:pt x="0" y="103325"/>
                  </a:lnTo>
                  <a:lnTo>
                    <a:pt x="1195" y="111304"/>
                  </a:lnTo>
                  <a:lnTo>
                    <a:pt x="2502" y="114419"/>
                  </a:lnTo>
                  <a:lnTo>
                    <a:pt x="4784" y="115790"/>
                  </a:lnTo>
                  <a:lnTo>
                    <a:pt x="7717" y="115999"/>
                  </a:lnTo>
                  <a:lnTo>
                    <a:pt x="4321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5387"/>
            <p:cNvSpPr/>
            <p:nvPr>
              <p:custDataLst>
                <p:tags r:id="rId16"/>
              </p:custDataLst>
            </p:nvPr>
          </p:nvSpPr>
          <p:spPr>
            <a:xfrm>
              <a:off x="5852962" y="5050942"/>
              <a:ext cx="39839" cy="149342"/>
            </a:xfrm>
            <a:custGeom>
              <a:avLst/>
              <a:gdLst/>
              <a:ahLst/>
              <a:cxnLst/>
              <a:rect l="0" t="0" r="0" b="0"/>
              <a:pathLst>
                <a:path w="39839" h="149342">
                  <a:moveTo>
                    <a:pt x="39838" y="3658"/>
                  </a:moveTo>
                  <a:lnTo>
                    <a:pt x="39838" y="3658"/>
                  </a:lnTo>
                  <a:lnTo>
                    <a:pt x="39838" y="0"/>
                  </a:lnTo>
                  <a:lnTo>
                    <a:pt x="39838" y="1562"/>
                  </a:lnTo>
                  <a:lnTo>
                    <a:pt x="33096" y="23263"/>
                  </a:lnTo>
                  <a:lnTo>
                    <a:pt x="24141" y="48590"/>
                  </a:lnTo>
                  <a:lnTo>
                    <a:pt x="14517" y="77250"/>
                  </a:lnTo>
                  <a:lnTo>
                    <a:pt x="7888" y="104098"/>
                  </a:lnTo>
                  <a:lnTo>
                    <a:pt x="189" y="132901"/>
                  </a:lnTo>
                  <a:lnTo>
                    <a:pt x="0" y="139209"/>
                  </a:lnTo>
                  <a:lnTo>
                    <a:pt x="1285" y="144120"/>
                  </a:lnTo>
                  <a:lnTo>
                    <a:pt x="3553" y="148100"/>
                  </a:lnTo>
                  <a:lnTo>
                    <a:pt x="7886" y="149341"/>
                  </a:lnTo>
                  <a:lnTo>
                    <a:pt x="33488" y="143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5388"/>
            <p:cNvSpPr/>
            <p:nvPr>
              <p:custDataLst>
                <p:tags r:id="rId17"/>
              </p:custDataLst>
            </p:nvPr>
          </p:nvSpPr>
          <p:spPr>
            <a:xfrm>
              <a:off x="5741544" y="5099050"/>
              <a:ext cx="56007" cy="114301"/>
            </a:xfrm>
            <a:custGeom>
              <a:avLst/>
              <a:gdLst/>
              <a:ahLst/>
              <a:cxnLst/>
              <a:rect l="0" t="0" r="0" b="0"/>
              <a:pathLst>
                <a:path w="56007" h="114301">
                  <a:moveTo>
                    <a:pt x="11556" y="0"/>
                  </a:moveTo>
                  <a:lnTo>
                    <a:pt x="11556" y="0"/>
                  </a:lnTo>
                  <a:lnTo>
                    <a:pt x="4648" y="19459"/>
                  </a:lnTo>
                  <a:lnTo>
                    <a:pt x="572" y="46452"/>
                  </a:lnTo>
                  <a:lnTo>
                    <a:pt x="0" y="56369"/>
                  </a:lnTo>
                  <a:lnTo>
                    <a:pt x="5009" y="73030"/>
                  </a:lnTo>
                  <a:lnTo>
                    <a:pt x="22100" y="100974"/>
                  </a:lnTo>
                  <a:lnTo>
                    <a:pt x="27758" y="105416"/>
                  </a:lnTo>
                  <a:lnTo>
                    <a:pt x="5600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5389"/>
            <p:cNvSpPr/>
            <p:nvPr>
              <p:custDataLst>
                <p:tags r:id="rId18"/>
              </p:custDataLst>
            </p:nvPr>
          </p:nvSpPr>
          <p:spPr>
            <a:xfrm>
              <a:off x="5676900" y="5101741"/>
              <a:ext cx="165101" cy="137010"/>
            </a:xfrm>
            <a:custGeom>
              <a:avLst/>
              <a:gdLst/>
              <a:ahLst/>
              <a:cxnLst/>
              <a:rect l="0" t="0" r="0" b="0"/>
              <a:pathLst>
                <a:path w="165101" h="137010">
                  <a:moveTo>
                    <a:pt x="165100" y="3659"/>
                  </a:moveTo>
                  <a:lnTo>
                    <a:pt x="165100" y="3659"/>
                  </a:lnTo>
                  <a:lnTo>
                    <a:pt x="161729" y="288"/>
                  </a:lnTo>
                  <a:lnTo>
                    <a:pt x="159324" y="0"/>
                  </a:lnTo>
                  <a:lnTo>
                    <a:pt x="152891" y="1563"/>
                  </a:lnTo>
                  <a:lnTo>
                    <a:pt x="131221" y="23264"/>
                  </a:lnTo>
                  <a:lnTo>
                    <a:pt x="104887" y="46709"/>
                  </a:lnTo>
                  <a:lnTo>
                    <a:pt x="73427" y="72181"/>
                  </a:lnTo>
                  <a:lnTo>
                    <a:pt x="42983" y="95262"/>
                  </a:lnTo>
                  <a:lnTo>
                    <a:pt x="14930" y="121346"/>
                  </a:lnTo>
                  <a:lnTo>
                    <a:pt x="0" y="137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9" name="SMARTInkShape-5390"/>
          <p:cNvSpPr/>
          <p:nvPr>
            <p:custDataLst>
              <p:tags r:id="rId12"/>
            </p:custDataLst>
          </p:nvPr>
        </p:nvSpPr>
        <p:spPr>
          <a:xfrm>
            <a:off x="4681579" y="4338525"/>
            <a:ext cx="522511" cy="683797"/>
          </a:xfrm>
          <a:custGeom>
            <a:avLst/>
            <a:gdLst/>
            <a:ahLst/>
            <a:cxnLst/>
            <a:rect l="0" t="0" r="0" b="0"/>
            <a:pathLst>
              <a:path w="522511" h="683797">
                <a:moveTo>
                  <a:pt x="430171" y="55675"/>
                </a:moveTo>
                <a:lnTo>
                  <a:pt x="430171" y="55675"/>
                </a:lnTo>
                <a:lnTo>
                  <a:pt x="420737" y="44830"/>
                </a:lnTo>
                <a:lnTo>
                  <a:pt x="413229" y="26800"/>
                </a:lnTo>
                <a:lnTo>
                  <a:pt x="412526" y="23725"/>
                </a:lnTo>
                <a:lnTo>
                  <a:pt x="409942" y="20969"/>
                </a:lnTo>
                <a:lnTo>
                  <a:pt x="401425" y="16026"/>
                </a:lnTo>
                <a:lnTo>
                  <a:pt x="384729" y="12647"/>
                </a:lnTo>
                <a:lnTo>
                  <a:pt x="355055" y="10800"/>
                </a:lnTo>
                <a:lnTo>
                  <a:pt x="330382" y="6238"/>
                </a:lnTo>
                <a:lnTo>
                  <a:pt x="305197" y="1124"/>
                </a:lnTo>
                <a:lnTo>
                  <a:pt x="278450" y="0"/>
                </a:lnTo>
                <a:lnTo>
                  <a:pt x="256200" y="2238"/>
                </a:lnTo>
                <a:lnTo>
                  <a:pt x="232201" y="7466"/>
                </a:lnTo>
                <a:lnTo>
                  <a:pt x="208128" y="14493"/>
                </a:lnTo>
                <a:lnTo>
                  <a:pt x="185671" y="22320"/>
                </a:lnTo>
                <a:lnTo>
                  <a:pt x="162049" y="32383"/>
                </a:lnTo>
                <a:lnTo>
                  <a:pt x="137439" y="44618"/>
                </a:lnTo>
                <a:lnTo>
                  <a:pt x="112390" y="59462"/>
                </a:lnTo>
                <a:lnTo>
                  <a:pt x="81230" y="83687"/>
                </a:lnTo>
                <a:lnTo>
                  <a:pt x="54123" y="108738"/>
                </a:lnTo>
                <a:lnTo>
                  <a:pt x="34959" y="137406"/>
                </a:lnTo>
                <a:lnTo>
                  <a:pt x="20344" y="168243"/>
                </a:lnTo>
                <a:lnTo>
                  <a:pt x="13311" y="191077"/>
                </a:lnTo>
                <a:lnTo>
                  <a:pt x="7833" y="216748"/>
                </a:lnTo>
                <a:lnTo>
                  <a:pt x="3047" y="246973"/>
                </a:lnTo>
                <a:lnTo>
                  <a:pt x="449" y="277339"/>
                </a:lnTo>
                <a:lnTo>
                  <a:pt x="0" y="308003"/>
                </a:lnTo>
                <a:lnTo>
                  <a:pt x="868" y="324083"/>
                </a:lnTo>
                <a:lnTo>
                  <a:pt x="2152" y="340447"/>
                </a:lnTo>
                <a:lnTo>
                  <a:pt x="4419" y="357001"/>
                </a:lnTo>
                <a:lnTo>
                  <a:pt x="7342" y="373681"/>
                </a:lnTo>
                <a:lnTo>
                  <a:pt x="10702" y="390446"/>
                </a:lnTo>
                <a:lnTo>
                  <a:pt x="13647" y="407266"/>
                </a:lnTo>
                <a:lnTo>
                  <a:pt x="16316" y="424125"/>
                </a:lnTo>
                <a:lnTo>
                  <a:pt x="18801" y="441008"/>
                </a:lnTo>
                <a:lnTo>
                  <a:pt x="21869" y="457908"/>
                </a:lnTo>
                <a:lnTo>
                  <a:pt x="25325" y="474819"/>
                </a:lnTo>
                <a:lnTo>
                  <a:pt x="29040" y="491738"/>
                </a:lnTo>
                <a:lnTo>
                  <a:pt x="34339" y="507956"/>
                </a:lnTo>
                <a:lnTo>
                  <a:pt x="47753" y="539146"/>
                </a:lnTo>
                <a:lnTo>
                  <a:pt x="63122" y="569472"/>
                </a:lnTo>
                <a:lnTo>
                  <a:pt x="80771" y="598707"/>
                </a:lnTo>
                <a:lnTo>
                  <a:pt x="102727" y="625812"/>
                </a:lnTo>
                <a:lnTo>
                  <a:pt x="128477" y="648205"/>
                </a:lnTo>
                <a:lnTo>
                  <a:pt x="157090" y="666155"/>
                </a:lnTo>
                <a:lnTo>
                  <a:pt x="188622" y="678837"/>
                </a:lnTo>
                <a:lnTo>
                  <a:pt x="204933" y="682077"/>
                </a:lnTo>
                <a:lnTo>
                  <a:pt x="221451" y="683532"/>
                </a:lnTo>
                <a:lnTo>
                  <a:pt x="238108" y="683796"/>
                </a:lnTo>
                <a:lnTo>
                  <a:pt x="254857" y="681150"/>
                </a:lnTo>
                <a:lnTo>
                  <a:pt x="271667" y="676564"/>
                </a:lnTo>
                <a:lnTo>
                  <a:pt x="288518" y="670684"/>
                </a:lnTo>
                <a:lnTo>
                  <a:pt x="305397" y="663236"/>
                </a:lnTo>
                <a:lnTo>
                  <a:pt x="322294" y="654744"/>
                </a:lnTo>
                <a:lnTo>
                  <a:pt x="339203" y="645554"/>
                </a:lnTo>
                <a:lnTo>
                  <a:pt x="356120" y="633783"/>
                </a:lnTo>
                <a:lnTo>
                  <a:pt x="373042" y="620292"/>
                </a:lnTo>
                <a:lnTo>
                  <a:pt x="389968" y="605653"/>
                </a:lnTo>
                <a:lnTo>
                  <a:pt x="406192" y="589543"/>
                </a:lnTo>
                <a:lnTo>
                  <a:pt x="421946" y="572454"/>
                </a:lnTo>
                <a:lnTo>
                  <a:pt x="437388" y="554711"/>
                </a:lnTo>
                <a:lnTo>
                  <a:pt x="451210" y="536532"/>
                </a:lnTo>
                <a:lnTo>
                  <a:pt x="463952" y="518063"/>
                </a:lnTo>
                <a:lnTo>
                  <a:pt x="475975" y="499400"/>
                </a:lnTo>
                <a:lnTo>
                  <a:pt x="486107" y="479198"/>
                </a:lnTo>
                <a:lnTo>
                  <a:pt x="494978" y="457967"/>
                </a:lnTo>
                <a:lnTo>
                  <a:pt x="503009" y="436053"/>
                </a:lnTo>
                <a:lnTo>
                  <a:pt x="509774" y="413683"/>
                </a:lnTo>
                <a:lnTo>
                  <a:pt x="515696" y="391008"/>
                </a:lnTo>
                <a:lnTo>
                  <a:pt x="521054" y="368130"/>
                </a:lnTo>
                <a:lnTo>
                  <a:pt x="522510" y="345823"/>
                </a:lnTo>
                <a:lnTo>
                  <a:pt x="521363" y="323896"/>
                </a:lnTo>
                <a:lnTo>
                  <a:pt x="518483" y="302222"/>
                </a:lnTo>
                <a:lnTo>
                  <a:pt x="514445" y="280012"/>
                </a:lnTo>
                <a:lnTo>
                  <a:pt x="509637" y="257444"/>
                </a:lnTo>
                <a:lnTo>
                  <a:pt x="504315" y="234638"/>
                </a:lnTo>
                <a:lnTo>
                  <a:pt x="497239" y="213084"/>
                </a:lnTo>
                <a:lnTo>
                  <a:pt x="488994" y="192364"/>
                </a:lnTo>
                <a:lnTo>
                  <a:pt x="479970" y="172201"/>
                </a:lnTo>
                <a:lnTo>
                  <a:pt x="469015" y="153114"/>
                </a:lnTo>
                <a:lnTo>
                  <a:pt x="456772" y="134745"/>
                </a:lnTo>
                <a:lnTo>
                  <a:pt x="443672" y="116855"/>
                </a:lnTo>
                <a:lnTo>
                  <a:pt x="414064" y="91333"/>
                </a:lnTo>
                <a:lnTo>
                  <a:pt x="387734" y="75051"/>
                </a:lnTo>
                <a:lnTo>
                  <a:pt x="366671" y="62025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23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4305</TotalTime>
  <Words>126</Words>
  <Application>Microsoft Macintosh PowerPoint</Application>
  <PresentationFormat>On-screen Show (4:3)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 Rounded MT Bold</vt:lpstr>
      <vt:lpstr>Calibri</vt:lpstr>
      <vt:lpstr>Arial</vt:lpstr>
      <vt:lpstr>Office Theme</vt:lpstr>
      <vt:lpstr>FYS2130 Svingninger og bølger</vt:lpstr>
      <vt:lpstr>Generell informasjon</vt:lpstr>
      <vt:lpstr>Undervisere</vt:lpstr>
      <vt:lpstr>Svingninger og bølger</vt:lpstr>
      <vt:lpstr>Periodisk bevegelse</vt:lpstr>
      <vt:lpstr>Enhetssirkel</vt:lpstr>
      <vt:lpstr>Periodiske funksjoner</vt:lpstr>
      <vt:lpstr>Identiteter</vt:lpstr>
      <vt:lpstr>Overgang</vt:lpstr>
      <vt:lpstr>Identiteter</vt:lpstr>
      <vt:lpstr>Fri svingninger</vt:lpstr>
      <vt:lpstr>Fri svingninger</vt:lpstr>
      <vt:lpstr>Fri svingninger</vt:lpstr>
      <vt:lpstr>Fri svingninger</vt:lpstr>
      <vt:lpstr>Fri svingninger</vt:lpstr>
      <vt:lpstr>Fri svingninger</vt:lpstr>
      <vt:lpstr>Fri svingninger</vt:lpstr>
      <vt:lpstr>Fri svingninger</vt:lpstr>
    </vt:vector>
  </TitlesOfParts>
  <Company>Universitetet i Oslo</Company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Henrik Andersen Sveinsson</cp:lastModifiedBy>
  <cp:revision>48</cp:revision>
  <cp:lastPrinted>2018-01-17T16:37:10Z</cp:lastPrinted>
  <dcterms:created xsi:type="dcterms:W3CDTF">2016-12-21T07:17:04Z</dcterms:created>
  <dcterms:modified xsi:type="dcterms:W3CDTF">2018-01-18T14:05:11Z</dcterms:modified>
</cp:coreProperties>
</file>