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9" r:id="rId3"/>
    <p:sldId id="275" r:id="rId4"/>
    <p:sldId id="265" r:id="rId5"/>
    <p:sldId id="271" r:id="rId6"/>
    <p:sldId id="270" r:id="rId7"/>
    <p:sldId id="273" r:id="rId8"/>
    <p:sldId id="278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60" d="100"/>
          <a:sy n="60" d="100"/>
        </p:scale>
        <p:origin x="-86" y="-6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8-01-18T10:10:24.27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12259 3241 252 0,'-9'-13'93'0,"6"13"-50"0,-3 0-37 0,6 3 20 16,-2 2-12-16,-1 8-3 15,0 6-6-15,3 20-2 16,3 4-1-16,0 12 1 0,2 6 2 0,1 8-2 16,3 16-2-16,-3-6 4 15,3-2 1-15,-3-11 2 16,0-8 0-16,0-10 2 16,-3-9 4-16,0-7 5 15,-3-8 3-15,0-8-5 16,-3-11 0-16,-3-10-8 15,-3-16-3-15,0-6-1 16,-3-23 1-16,-3-14-5 16,1-15-1-16,-1 0 0 15,3-14 2-15,3-2-1 16,3 13-1-16,3 0 1 16,6 16-1-16,6 7 0 0,6 14 0 15,3 14-3-15,2 7 2 16,4 11-1-16,6 13 0 15,0 7 0-15,0 12 0 16,-4 10 2-16,-5 11 0 16,-3 5 2-16,-6 0 1 15,-6 0 1-15,-6 0 0 16,-6-6 0-16,-3-7 0 16,-6-3 0-16,-6-5 0 15,-3-5-2-15,-2-6 1 16,-4-8-11-16,0-10-2 15,3-3-22-15,4-3-6 16,5 1-23-16,6 2-7 16,6 5-67-16</inkml:trace>
  <inkml:trace contextRef="#ctx0" brushRef="#br0" timeOffset="781.3339">12575 3887 276 0,'15'0'104'0,"-6"-24"-56"0,6 11-38 16,-7 2 25-16,4 1-6 16,3-1 3-16,3 3-14 15,0-3-5-15,0 6-8 0,6 2-6 0,-4 6 0 16,4 8 3-16,-3 7 1 15,-3 3 1-15,-3 3 2 16,0 0-3-16,-3-3 0 16,-3-2 3-16,0-3 3 15,-4-6 5-15,-2 1 1 16,0-6-2-16,-3 0 0 16,-3-10-7-1,0-6-2-15,1-12 0 16,-1-12-5-16,3-10 1 15,3-2-2-15,2 4-2 16,1 6-2-16,0 8 1 16,3 8-2-16,0 5 2 0,3 6-4 15,-3 7-1-15,3 3-4 16,3 5 1-16,6 0 2 16,-3 3 2-16,-1 0 1 15,1-2 0-15,0-1 5 16,0-2 1-16,0-3 2 15,0-3 2-15,-3 0-1 16,-4 1 2-16,-2-4-2 16,-3 1 2-16,-3 0 0 15,-6 2 3-15,0 0 1 16,-3 3 3-16,-2 6 4 16,-1 2 1-16,0 5-6 15,0 8-3-15,3-10 1 0,3 15 0 16,3 6-3-16,3-3-3 15,6 0-3-15,6-2 1 16,5-4 1-16,4-1 0 16,9-4 0-16,-3-2 0 15,0-5 2-15,-4-6 1 16,4-5 3-16,-6-3 1 16,0-7 1-16,0-9 0 15,-7-10 0-15,-2-3 0 16,-12-5-4-16,-6 0-1 15,-9 3-1-15,-3 7 1 16,-2 6-4-16,-10 3 0 16,0 7-12-16,-6 3-7 15,4 5-42-15,2 6-20 0,6 5-87 16</inkml:trace>
  <inkml:trace contextRef="#ctx0" brushRef="#br0" timeOffset="1281.3871">13575 3630 272 0,'6'-10'104'0,"0"10"-56"0,6 5-49 0,-6 0 20 16,3 8-7-16,3 8 3 15,2 6-4-15,13 7-1 16,0 6-6-16,3 0 10 0,0-3 6 15,-1-5 5-15,1-6 2 16,0-5 3-16,-6-2 1 16,-3-6-3-16,-4-5 0 15,-2-3-5-15,0-5 0 0,-3-5-1 16,-3-6-2-16,0-15-6 16,-3-3-1-16,0-11-4 15,0-2 0-15,0 2-5 16,3 0-3-16,0 3-3 15,0 5 1-15,-4 3-15 16,4 8-4-16,-3-3-39 16,0 6-14-16,0 7-77 15,-6 6-33-15</inkml:trace>
  <inkml:trace contextRef="#ctx0" brushRef="#br0" timeOffset="1672.0542">13521 3294 276 0,'-14'40'104'0,"-7"13"-56"0,-18 18-32 15,24-34 29-15,-6 13-6 16,-8 27 1-16,-7 5-16 15,0 3-6-15,-6 0-11 16,7-3-1-16,2-6 1 0,6-2-6 16,6-13 0-16,3-8-1 15,4-11 0-15,2-5-38 16,3-10-14-16,6-6-111 16</inkml:trace>
  <inkml:trace contextRef="#ctx0" brushRef="#br0" timeOffset="4344.2169">15379 3601 276 0,'0'-5'104'0,"3"5"-56"0,3 18-36 0,-3-12 26 15,3 7-11-15,3 11-3 16,2 5-8-16,4 13-2 0,3 3-8 15,3 0 3-15,6-3 3 0,0 1-4 16,-1-4 0-16,4-4 0 16,6-4 0-16,3-4-4 15,-4-1-3-15,-2-10 0 16,0-5-1-16,0-6 0 16,-4-2 2-16,-5-6-19 15,-3-7-6-15,-9-9-30 16,-9-2-14-16,-9 2-79 15</inkml:trace>
  <inkml:trace contextRef="#ctx0" brushRef="#br0" timeOffset="4422.3507">15409 4003 260 0,'-39'3'96'0,"30"13"-52"0,0-8-32 0,9-8 26 15</inkml:trace>
  <inkml:trace contextRef="#ctx0" brushRef="#br0" timeOffset="4562.9909">15358 4022 512 0,'15'-8'42'15,"6"-8"-21"-15,11-3-3 0,7-10 0 16,0-8 1-16,2 0 1 16,4-3-11-16,0 3-5 15,-4 3-3-15,-8 0 1 16,-3-1-14-16,-3 3-7 16,-6 6-39-16,-10 2-15 15,-2 11-85 1</inkml:trace>
  <inkml:trace contextRef="#ctx0" brushRef="#br0" timeOffset="5063.0446">16290 3297 260 0,'-9'-14'96'0,"9"14"-52"0,-3 3-38 0,0 5 20 16,0-3-3-16,-3 9 1 16,-3 17-5-16,-9 6 1 15,3 8-11-15,-3 8 6 0,0 8 4 16,1 8-6-16,2 5-2 0,3-5-6 15,0 0-4-15,3-9 0 16,6-7 1-16,3-5-1 16,3-8-1-16,3-6-13 15,3-13-6-15,0-8-21 16,6-10-8-16,5-11-67 16,4-13-56-1,3-13 61-15</inkml:trace>
  <inkml:trace contextRef="#ctx0" brushRef="#br0" timeOffset="5328.7655">16608 3228 312 0,'-6'3'118'0,"3"7"-64"0,-3 17-50 0,3-12 24 16,-6 17-3-16,-3 11 2 15,-2 7-1-15,-4 5-1 16,0 6-14-16,0 0 0 0,3 11 2 15,3-9-7-15,3-7-3 16,9-6 0-16,6-5 0 16,3-5-4-16,0-6 1 15,6-8-2-15,0-4-2 16,0-12-8-16,3-7-3 16,-4-6-14-16,-2-7-7 15,-3-4-35-15,-3-4-17 16,-9-11-49-1</inkml:trace>
  <inkml:trace contextRef="#ctx0" brushRef="#br0" timeOffset="5500.5922">16307 3657 312 0,'-17'0'118'0,"17"2"-64"0,3-2-54 16,3 0 23-16,2 0-11 15,7-2 1-15,6-1-8 16,12 0-1-16,3 1-2 15,2-4-6-15,-2 1-2 0,3-3-33 16,2-5-11-16,-2 0-85 16</inkml:trace>
  <inkml:trace contextRef="#ctx0" brushRef="#br0" timeOffset="5734.9969">16885 3167 312 0,'12'11'115'0,"-9"-1"-62"0,18 11-44 0,-15-5 25 16,0 11-6-16,2 18 3 15,-2 5-8-15,3 8-2 16,0 0-12-16,-3-10-3 0,3 26 0 16,-3 5-1-16,-3-7 2 15,-3-3-4-15,-6-8 0 16,-9-6-21-16,-3-5-8 15,-2-5-36-15,-1-2-15 16,-3-12-76-16</inkml:trace>
  <inkml:trace contextRef="#ctx0" brushRef="#br0" timeOffset="6344.4329">17433 3667 332 0,'-6'-5'123'0,"12"5"-66"0,6 0-64 15,-4 0 21-15,4 0-9 16,3 2 0-16,6 1-3 16,0 0-2-16,0-1 1 15,0-2-8-15,-1 0-3 0,-2 0-38 0,-6 3-17 16,-3 2-63-1</inkml:trace>
  <inkml:trace contextRef="#ctx0" brushRef="#br0" timeOffset="6516.326">17388 3768 280 0,'-15'2'107'0,"33"1"-58"0,-6 0-40 0,-3-3 25 16,3 0-10-16,3 0-2 15,2 0-12-15,4 0-4 16,0 0-4-16,3 0-4 0,-3 0-1 16,-3 0-47-16,-1 0-21 0</inkml:trace>
  <inkml:trace contextRef="#ctx0" brushRef="#br0" timeOffset="7625.8218">18329 3297 236 0,'-12'5'90'0,"6"6"-48"0,-12 20-34 0,12-12 21 0,-6 10-4 15,-3 5 2-15,-3 11-4 16,-3 8 0-16,-2 5-12 16,-1 17 0-16,0-9 0 0,3-8-2 15,0-8 2-15,3-2-2 16,4-6 2-16,5-10-4 15,3-14 5 1,9-18-2 0,6-10-4-16,2-14-3 15,7-18-2-15,6-11-3 16,3-13 1-16,12-11-1 16,-1-16-2-16,-2 3 3 15,-3 16 2-15,-3 5-2 0,-7 17 0 16,-5 14 1-16,-3 12 0 15,-6 18 6 1,-3 16 2-16,0 11 0 16,-3 20 0-16,-3 9 2 15,-3 10 1-15,0 3 1 16,0 2-4-16,3 6-3 16,0-5-2-16,3-6 0 15,3-8-4-15,-3-7 0 16,0-9-10-16,0-5-5 15,-3-8-17-15,-3-5-6 16,-3-5-34-16,0-6-16 16,-6-8-50-1</inkml:trace>
  <inkml:trace contextRef="#ctx0" brushRef="#br0" timeOffset="7813.3405">18132 3622 316 0,'0'-2'121'0,"9"2"-66"0,6 0-49 16,-6 2 28-16,3 1-13 16,6-3-2-16,5 0-11 15,4 2-3-15,0 1-3 16,0 0-6-16,-9-3 0 0,0 0-49 16,5 2-19-16,-5-4-72 15</inkml:trace>
  <inkml:trace contextRef="#ctx0" brushRef="#br0" timeOffset="8516.5407">19031 3672 304 0,'-3'0'112'0,"9"3"-60"0,6 0-47 0,-3-1 24 15,3 1-5-15,3 0 3 16,0-3-9-16,5-3-3 16,4-2-8-16,-3-1-3 0,0 1 0 15,-3-3 0-15,-3 0 0 16,-4-2 0-16,-5-4 0 16,-3 1-2-16,-6 3 1 15,-6-1-7-15,-5 0 1 16,-7 14 1-16,-6 8 1 15,-3 2 3-15,-3 8 3 16,-2 6 4-16,-1 4 5 16,6 9-6-16,6-3 0 15,7 0 2-15,8-5 4 16,12-3-6-16,6-5 0 0,5 0 0 16,10-3 0-16,3-5-4 15,6-3-1-15,6-3-1 16,2-4 1-16,-2-4-4 15,0-4-2-15,5-4-23 16,-5-4-10-16,-3-3-32 16,-7-11-14-16,-2-8-81 15</inkml:trace>
  <inkml:trace contextRef="#ctx0" brushRef="#br0" timeOffset="9032.2221">19811 3014 308 0,'0'-11'115'0,"0"8"-62"0,0 6-55 16,6 2 22-16,-6 3-5 16,-3 8 3-16,0 3-8 15,0 10-1-15,0 3-5 16,0-1-3-16,3-2 0 0,0-2 1 15,0-1 1-15,9-5-4 0,0-5-1 16,3-5-28-16,0-3-12 16,0-8-41-16,2-8-17 15,1-3-9 1</inkml:trace>
  <inkml:trace contextRef="#ctx0" brushRef="#br0" timeOffset="9188.4885">19942 2775 304 0,'-9'-15'115'0,"9"15"-62"0,0-8-55 0,0 8 20 15,0 0-16-15,0 0-2 16,0 0-10-16,0 0-4 0,3 8-111 16,3-3-51-16,0 5 82 15,0 1 43-15</inkml:trace>
  <inkml:trace contextRef="#ctx0" brushRef="#br0" timeOffset="10282.3555">20341 2942 244 0,'0'-50'93'0,"0"50"-50"0,-3 3-50 15,-3 18 71-15,0-3-21 16,-6 6-17-16,0 0-13 16,3 0-9-16,3-1-1 0,3 1 0 0,6 3-1 15,0-9-2-15,6-2 3 16,0 3 0-16,0-9 1 15,0-7 2-15,0-3-3 16,0-5-2-16,3 2 0 16,-1-10-1-16,4 2 0 15,-3 1 0-15,3-1-5 16,-3 3-1-16,0 0 0 16,-3 3 4-16,0 2 1 15,0 3 1-15,-3 3-3 16,0 2 0-16,0 3 2 15,3 0 2-15,-1 3 0 16,7 2-1-16,0 0-2 16,0-2 1-16,0-1 3 0,0-2 3 15,0-3-2-15,0-5-2 16,0 0 2-16,-1-8 2 16,-2 1-2-16,0-4 0 15,0-10-1-15,-3 2 1 16,-3-2-4-16,0-16 0 15,-6 0 1-15,0 3 0 16,-3-1-11-16,0 6-3 16,0 5-20-16,0 6-7 15,0 2-59 1,3 5-60-16,3 6 49 16</inkml:trace>
  <inkml:trace contextRef="#ctx0" brushRef="#br0" timeOffset="10563.6364">20924 2598 260 0,'-18'13'96'0,"18"-13"-52"0,-15 37-34 16,9-18 23-16,-3 10-1 15,1 3 4-15,-1 5-14 16,0 16-5-16,3-6-10 15,0-4-3-15,3-4 2 0,3-1 1 16,6-4 1-16,3-8-2 0,6-2 1 16,2-5-6-16,1-6-3 15,6-8-8-15,0-5-4 16,-3-2-23-16,-3-4-9 16,-6-2-99-1</inkml:trace>
  <inkml:trace contextRef="#ctx0" brushRef="#br0" timeOffset="10735.5392">20766 2847 316 0,'-18'-3'118'0,"21"3"-64"0,0 0-63 15,6 3 24-15,0 0-10 0,6-3-4 16,6 2-1-16,3 4 0 15,3-6-22-15,2 0-8 0,7 0-102 16</inkml:trace>
  <inkml:trace contextRef="#ctx0" brushRef="#br0" timeOffset="11094.9431">21260 2924 260 0,'6'-22'96'0,"-6"22"-52"0,18 0-36 0,-15 0 21 16,9 0-15-16,6 0-3 16,0 0-7-16,0 0-1 15,-6 0-1-15,0 0-2 0,2 0 1 16,1-5-30-16,-3 3-10 0,-3-4-82 15</inkml:trace>
  <inkml:trace contextRef="#ctx0" brushRef="#br0" timeOffset="11282.4642">21347 2820 260 0,'-9'11'99'0,"6"-3"-54"0,-6 11-44 16,6-9 21-16,0 17-12 15,0-1-3-15,0 0-4 16,0 1 0-16,3-1-2 16,3-7-5-16,0 2-2 0,3-8-44 15,3-2-18-15,0-3-39 16</inkml:trace>
  <inkml:trace contextRef="#ctx0" brushRef="#br0" timeOffset="11766.8918">21683 2725 228 0,'-18'21'85'0,"15"-13"-46"0,-12 8-21 0,12-5 23 16,-3 5-12-16,4 5-2 0,2 5-14 15,5-5-5-15,1 9-5 16,0-4 0-16,6-2 0 0,3-8-1 16,0-3 1-16,3-5 0 15,3-3 1-15,3-18-7 16,-1-3 0-16,-2 0-4 16,-3-2 2-16,3-4-10 15,-6-7-6-15,-3 0 1 16,-3-8 1-16,-6 3 9 15,-3 7 5-15,0 1 15 16,-3 7 6-16,0 6 3 16,-6 8 1-16,0 10-3 15,-3 6 2-15,-3 10-6 0,0 5 0 16,-3 6 3-16,9 21 2 16,0-8-12-16,3 3-5 15,3-6 3-15,3 6 2 16,0-6-3-16,0-5-2 15,3-5-5-15,-3-3 0 16,0-11-27-16,0-2-11 16,-3-3-107-1</inkml:trace>
  <inkml:trace contextRef="#ctx0" brushRef="#br0" timeOffset="12501.3477">20213 2635 240 0,'-24'16'90'0,"9"-11"-48"0,-3 25-31 16,6-15 23-16,-6 7-5 0,1 7 3 16,2 5-16-16,0 16-4 15,3 3-8-15,3 0-3 0,6 5 2 16,6-7-2-16,6 2-1 15,9-1-17-15,0-12-9 16,-4-13-110 0</inkml:trace>
  <inkml:trace contextRef="#ctx0" brushRef="#br0" timeOffset="13095.1597">22064 2601 256 0,'12'10'96'0,"9"4"-52"0,-9 12-38 0,-3 1 22 0,0 2-6 16,0 10 1-16,2 14-6 15,1 6 0-15,-3-7-10 16,0 9-2-16,-3-3-1 0,-6 1 0 16,-3-4 2-16,-3 1-3 15,-6-1 0-15,-5-10-17 16,-1-8-5-16,-3-5-125 15</inkml:trace>
  <inkml:trace contextRef="#ctx0" brushRef="#br0" timeOffset="19783.379">13173 5612 468 0,'12'0'0'0,"3"-13"2"16,-6 15 1-16,3-7 5 15,6 0 5-15,2-3-7 16,4-3-3-16,3-5-2 16,-3-2-1-16,-3-3 2 0,-3-1 1 15,-7-1 1-15,-2 1-2 0,-6 1-2 16,-6 5 5-16,-6 6 1 16,-5 7 2-16,-13 8 2 15,-3 6 1-15,-9 10 1 16,4 3-4-16,2 2 0 15,6 14-5-15,6 0-2 16,6-3-3-16,9-5 1 16,12-1-8-16,9-4-2 15,15-6 10-15,9-5 5 16,2-8-17-16,13-6-5 16,-6-7-10-16,-1-5 0 15,1-14-1-15,-4-8 1 16,-2-2 13-16,-3-3 9 0,-9 0 6 15,-7 5 5-15,-11 0 7 16,-3 3 2-16,-6 10 8 16,-6 4 4-16,-6 7-1 15,-3 5 2-15,-2 6-9 16,-1 7 0-16,-3 6-9 16,3 5-3-16,6 0-3 15,3-2-3-15,6-1 1 16,6 1-1-16,6-3-3 15,3-11 2-15,3-2 1 16,5-6 2-16,4-5-1 16,0-8 2-16,-3-2 0 15,-3-3 1-15,0-1 0 16,-4-4 0-16,-5 2-5 0,0 3-1 16,-3 8 1-16,-3 5 2 15,-3 8 0-15,-3 8-1 16,0 16 3-16,-3 10 0 15,0 16 1-15,-3 11 2 16,-3 8-1-16,-6 10 2 16,-3 11-4-16,1-2-2 15,-1-6 2-15,-3-11 2 16,-3-10 2-16,0-8 1 16,0-8 0-16,1-8 2 15,2-11-3-15,0-10-2 16,0-11-5-16,3-10-2 15,0-16-2-15,10-11 3 0,8-15-2 16,2-6-1-16,7-3-4 16,9 6 0-16,-3 10 4 15,24-13 4-15,6 3-4 16,2 2 1-16,1-2 1 16,-1 2 1-16,-2 3 3 15,-3 1 1-15,-1 1 1 16,-2 3 0-16,-6 6-5 15,-6 2 1-15,-7 1 0 16,-2 7 2-16,-9 3 3 16,-6 2-4-1,-6 11-1-15,-6 8-2 16,0 3 0-16,-3 5 2 0,1 5 2 16,2 0-3-16,0 6-2 15,3 2-1-15,3 0 0 16,3 6 0-16,6 4 0 15,6-4 0-15,3-6 3 16,5-5 0-16,1-3 1 16,9-8 0-16,-3-7 2 15,0-6 1-15,-1-6 3 16,1-4-3-16,-3-6 0 16,-3-2 1-16,0-1 0 15,-4 3-5-15,-2 6-1 16,-3 2 1-16,0 5 2 15,-3 6-5-15,-3 5 1 0,-3 8 5 16,-3 5 4-16,0 6-1 16,-3 2 0-16,0 8-3 15,0-2-2-15,0-4-2 16,3 1 1-16,3-8 1 16,3-5 0-16,0-3 2 15,6-6 1-15,3-15-1 16,0-3-2-16,3-5 1 15,2-6-1-15,4-2 0 16,3 3 0-16,-3 2-3 16,-3 3 2-16,-7 8 1 15,1 5 0-15,-3 2-3 16,-6 9 2-16,-3 8 1 16,-3 7 0-16,0 3 0 0,0 6 2 15,0 2-10-15,3-3-2 16,0-4-13-16,3-7-3 15,0-1-13-15,6-14-3 16,6-8-4-16,3-5-1 16,-1-9-5-16,1-4 0 15,0-8-51 1</inkml:trace>
  <inkml:trace contextRef="#ctx0" brushRef="#br0" timeOffset="20502.2056">14923 4900 308 0,'9'-37'115'0,"-6"42"-62"0,0 3-62 16,-6 19 44-16,-3 15-12 0,-3 24-2 16,-3 3-3-16,-2 5-10 15,-7 0-1-15,0-2 3 0,3-9-4 16,3 1 2-16,3-11-5 16,3-14 0-16,0-10 5 15,6-5 5-15,0-13-3 16,0-14 2-16,3-8-7 15,0-7-3-15,3-6-8 16,0-5-1-16,3-3-6 16,-3 3-2-16,0 0 2 15,6 5 0-15,3 6 5 16,0 2 3-16,3 5 3 16,0 3 1-16,9 3-2 15,-1 0 0-15,4-1 4 0,0-1 1 16,0-1 0-16,6-6-2 15,-1 1 1-15,4-16-1 16,0 0 0-16,-1-3 0 16,4-5 0-16,-3 0 0 15,-3-8 0-15,-4 8 0 16,-5 8 0-16,-6 8 2 16,-9 5-1-16,-9 16 2 15,-6 13 2-15,-12 8 2 16,-6 16 3-16,-2 11 1 15,-7 5 1-15,0 5 2 16,3-2-5-16,7-3-3 16,5 0-6-16,9-6 0 0,9 1 0 15,6-11 2-15,3-11-1 16,6-5-1-16,2-7 1 16,7-12 1-16,-3-7-1 15,6-6 2-15,0-7-11 16,2-3-4-16,1-8-1 15,-3 2 0-15,-3 1 3 16,-3 7 1-16,-4 6 3 16,-2 5 4-16,-6 11 5 15,-6 7 6-15,-6 4 4 16,-3 7 2-16,-3 5-6 16,0-2-1-16,3-3-6 15,1 0-2-15,-1-5-18 0,3-3-5 16,3-5-29-16,3-5-9 15,3-6-54 1,2-10-61-16,4-3 56 16</inkml:trace>
  <inkml:trace contextRef="#ctx0" brushRef="#br0" timeOffset="20611.5924">15575 5112 260 0,'-3'18'99'0,"-9"3"-54"0,3 16-72 0,9-23 7 16,0 2-86-16,6 2-32 16</inkml:trace>
  <inkml:trace contextRef="#ctx0" brushRef="#br0" timeOffset="21111.6467">15763 5392 256 0,'12'-18'96'0,"-24"4"-52"0,3 4-40 15,9 7 21-15,-9 1-5 16,0-1 0-16,0 3 3 16,-3 3 0-16,0 7-12 15,0 3 0-15,0 3 2 0,1 3-3 16,2 5 0-16,-3-3-9 16,9-3-2-16,3 1 2 15,3-6 1-15,6-2 0 0,0-6-2 16,-1-5 1-16,1-3 1 15,6-2-6-15,3-6 1 16,0-2-8-16,0 0-1 16,-3 0 2-16,0-1 4 15,-1 9 1-15,-2 3 3 16,-3 9 12-16,-6 15 6 16,-3 20 0-16,-6 11 3 15,0 18-4-15,-6 11-1 16,1 14-2-16,-7 4 0 15,0-7 2-15,0-6 2 16,0-5 4-16,0-8 2 16,-3-5 0-16,-8-8 1 0,-1-14-4 15,-6-7 0-15,-5-11-8 16,-1-13-2-16,0-16-5 16,-5-10-3-16,2-14-16 15,9-11-7-15,9 9-20 16,4-35-6-16,5-13-13 15,9 5-1-15,9 6-110 16</inkml:trace>
  <inkml:trace contextRef="#ctx0" brushRef="#br0" timeOffset="21486.6866">16221 5294 348 0,'-15'-2'132'0,"18"-1"-72"0,0 8-96 16,-3-5 9-16,0 6-44 15,0-1-15-15,3 0-25 16,0 0-8-16</inkml:trace>
  <inkml:trace contextRef="#ctx0" brushRef="#br0" timeOffset="21627.3271">16239 5506 356 0,'-3'16'132'0,"3"-8"-72"0,0 0-46 16,0-3 33-16,0 0-28 0,0 1-8 15,0-1-40-15,0-5-16 16,-3 3-123-16,3-6-53 16</inkml:trace>
  <inkml:trace contextRef="#ctx0" brushRef="#br0" timeOffset="22658.6876">17001 5130 284 0,'-9'3'107'0,"15"18"-58"0,-3 19-51 0,3-24 22 15,0 5-10-15,3 3 2 16,0 10-3-16,9 3 2 0,-1 0-6 16,4-2 1-16,0-1 1 0,3-5-3 15,3-3-1-15,0-4-1 16,-4-4-2-16,4-5 3 15,-6-2 0-15,-3-6-1 16,-3-2 1-16,-3-6-24 16,-6-5-8-16,-3-5-54 15,-6-3-22-15,-3 3-5 16</inkml:trace>
  <inkml:trace contextRef="#ctx0" brushRef="#br0" timeOffset="22908.7144">16968 5429 292 0,'-6'-2'110'0,"6"2"-60"0,3 0-45 0,0 0 24 16,6-3-9-16,3-5 0 16,3 0-5-16,9-5 1 15,3-6-9-15,2-2-2 0,4-3-1 16,3 1-5-16,-3-12 1 15,-4 6 0-15,1 3 0 16,-9-1-25-16,0 6-8 16,-9 2-49-16,0 4-20 15,-12 1-15 1</inkml:trace>
  <inkml:trace contextRef="#ctx0" brushRef="#br0" timeOffset="23252.5014">17671 4813 260 0,'-9'-3'99'0,"6"8"-54"0,-3 3-35 16,3 0 25-16,-3 3-6 0,-3 10 3 16,0 6-7-16,-3 4-3 15,0 9-12-15,0 16 0 0,0-4 3 16,4 4-7-16,-1 0-3 16,0-6-2-16,3-3 1 15,3-4-3-15,3-6 0 16,3-8-17-16,3-5-5 15,3-3-35-15,3-11-13 16,2-7-67 0</inkml:trace>
  <inkml:trace contextRef="#ctx0" brushRef="#br0" timeOffset="23549.4117">17962 4842 296 0,'0'-5'110'0,"3"10"-60"0,-6 8-52 16,3-2 20-16,-6 10-2 15,-5 5 2-15,-1 9 2 16,-3 10 0-16,-6 10-11 16,3 1 3-16,0-3 4 0,3 2-8 15,9-7-4-15,3-6-3 16,9 1 1-16,3-6 1 15,3-6 1-15,3-2-5 0,0-7 1 16,3-9-11-16,0-8-5 16,0-5-25-16,-4-5-11 15,-8-3-92 1,-3-5-43-16,-3-8 94 16</inkml:trace>
  <inkml:trace contextRef="#ctx0" brushRef="#br0" timeOffset="23690.0486">17769 5223 332 0,'-3'-3'126'0,"6"3"-68"0,3 0-63 0,0 0 23 15,3 0-12-15,6 0-1 16,3 0-5-16,-1 3-2 16,1 0 1-16,3-3-33 0,-3 0-14 15,3-3-91-15</inkml:trace>
  <inkml:trace contextRef="#ctx0" brushRef="#br0" timeOffset="23940.076">18165 4834 304 0,'6'11'112'0,"3"-1"-60"0,6 11-52 16,-9-2 23-16,0 7-4 15,-1 9 1-15,1 7-3 16,0 14 0-16,0-4-9 16,-3 1-3-16,-3 3 1 0,-3-3-3 0,-3-3 0 15,-6-2-10-15,-2-3-5 16,-4 2-36-16,-3-2-16 16,-3-10-80-1</inkml:trace>
  <inkml:trace contextRef="#ctx0" brushRef="#br0" timeOffset="24393.2502">18555 5133 324 0,'3'0'123'0,"9"0"-66"0,6 3-69 0,-10-1 20 15,4 1-15-15,3-3-3 16,0 8-41-16,3-3-16 16,-3-2-52-16,-6-1-20 15</inkml:trace>
  <inkml:trace contextRef="#ctx0" brushRef="#br0" timeOffset="24533.8894">18531 5276 296 0,'3'2'110'0,"3"1"-60"0,6-3-56 16,-3 0 17-16,6 0-9 16,2 0-2-16,4 0-39 15,3 0-19-15,9 0-58 16,-3-3-25-16</inkml:trace>
  <inkml:trace contextRef="#ctx0" brushRef="#br0" timeOffset="24971.436">19290 4868 296 0,'-3'16'110'0,"0"8"-60"0,-3 13-47 0,3-13 23 0,-3 8-8 16,-3 15-1-16,-6 4-3 16,3-1-1-16,-2 5-7 15,-1-7-2-15,3-6 2 0,0-5-3 16,0-5-2-16,0-8-7 16,3-6-4-16,0-7-27 15,3-8-12-15,0-11-20 16,3-8-8-16,3-11-31 15</inkml:trace>
  <inkml:trace contextRef="#ctx0" brushRef="#br0" timeOffset="25362.1038">19114 4707 312 0,'3'-32'118'0,"3"27"-64"0,6-3-50 0,-3 5 26 15,6 3-13-15,3 0 1 16,6 0-11-16,2 6-2 15,7 2-3-15,0 13-4 0,-3 3-1 16,-3-1 6-16,-7 4 5 16,-2-3-2-16,-6 5 2 15,-6 2 4-15,-9-1 2 16,-9-1 1-16,-6 2 4 16,-3 6-9-16,-5-5-1 15,-4 5-3-15,-3 0-1 16,6-2-3-16,4-6-2 0,5-5-2 15,9-3-1 1,9-3 2-16,6-2-2 16,9-3-1-16,2-2 3 15,4 2 0-15,0-2 1 16,6-1 0-16,0-2 0 16,-3 3 0-16,-1-3-3 15,-2 5 2-15,-3-8-21 16,-3 6-10-16,0-3-31 15,-3-8-10-15,0 0-76 16</inkml:trace>
  <inkml:trace contextRef="#ctx0" brushRef="#br0" timeOffset="25768.3972">19537 5297 280 0,'0'-5'107'0,"6"2"-58"0,3 3-46 0,-3 0 21 16,3 0-5-16,0 0 3 16,12-3-8-16,-4 1-1 15,4-1-7-15,0-2-4 0,0-3 1 16,-3 0-2-16,0-8 2 16,-3 0-2-16,-4-2-1 15,-2-1 3-15,-3 3 0 16,-3 0-1-16,-6 1-2 15,-3 4-2-15,-6 6 1 0,-5 5 3 16,-7 10 3-16,0 11 9 16,-3 1 5-16,3 4 6 15,4-2 4-15,-1 0-13 16,9 2-4-16,9 1-6 16,6-4-1-16,6-1-6 15,15-7 1-15,-1 1 0 16,4-2 2-16,0-4-10 15,0-5-2-15,8-2-28 16,-2-3-13-16,0-16-70 16,-3 0-30-16,-4-2 26 15</inkml:trace>
  <inkml:trace contextRef="#ctx0" brushRef="#br0" timeOffset="26565.3607">20513 4477 304 0,'-6'-45'112'0,"3"34"-60"0,0 1-45 16,0 7 23-16,-2 3-10 0,-4 0 1 16,-3 5-10-16,-3 3-4 15,-3 11-4-15,0 2 2 0,0 8 1 16,-3 11 0-16,-8 13 1 15,2 2-4-15,0-2 0 16,0 0 5-16,0-3 3 16,4-5-4-16,-1-2 1 15,3-4-3-15,0-4 2 16,3-4-2-16,3-7 2 16,4-3-4-16,-1-7 0 15,3-6-3-15,3-8-1 16,3-3-15-16,6-2-4 15,3-1 5-15,3 1 4 16,-3 0 4-16,2 10 3 16,-2 6 2-16,0 2-1 15,-3 3-1-15,0 13 3 16,0 0 0-16,-3 3 1 16,0 2 2-16,0-2-1 15,0 5 2-15,0 0 7 16,0 0 3-16,0 3-2 15,6 2 1-15,0-2-7 16,6-1-1-16,3-2-2 16,3-2 1-16,6-6-2 15,0-3 2-15,-1-7-4 16,1-3 0-16,0-6-30 16,3-4-12-16,0-9-66 15,-1-13-28-15</inkml:trace>
  <inkml:trace contextRef="#ctx0" brushRef="#br0" timeOffset="27393.5725">20915 4633 280 0,'-3'-21'104'0,"6"18"-56"0,-3 0-38 0,0 6 23 16,-3 8-12-16,-6 5-1 16,-3 18-6-16,-3 6-1 15,-2 7-7-15,-7 6 7 0,-6 3 4 16,0 2-5-16,1 11-2 15,-1-8-3-15,6-11 0 16,6-5 0-16,3-11 1 16,3-7-2-16,6-11-1 0,6-9 1 15,6-7 3-15,6-13-4 16,0-11-3-16,-3 6-4 16,18-24-1-16,0-11-5 15,2-8 0-15,4-16 2 16,-3 3 1-16,0 5 0 15,-7 14 4-15,-5 10 0 16,-3 10 1-16,-3 11 0 16,-6 11 2-16,-3 13-1 15,-3 11-1-15,0 21-2 16,-3 5 1-16,0 10 1 16,-3 3 2-16,3 6-1 0,0 2 2 15,0 11 0-15,3-11 1 16,0-7-5-16,3-6 1 15,0-8-18-15,0-8-5 16,-3-11-77 0,0-10-60-1</inkml:trace>
  <inkml:trace contextRef="#ctx0" brushRef="#br0" timeOffset="27549.8388">20671 4979 340 0,'-6'-2'129'0,"9"2"-70"0,0 2-64 0,3 1 20 0,3 0-9 16,9-1 1-16,3 1-6 15,5 0-1-15,7-1 0 16,3 1-36-16,3-3-13 0,8 0-92 16</inkml:trace>
  <inkml:trace contextRef="#ctx0" brushRef="#br0" timeOffset="28159.2803">21371 5043 268 0,'6'-3'101'0,"2"6"-54"0,4-3-39 0,-3 0 21 16,6 0-2-16,3-3 3 16,3-2-10-16,0 0-2 0,3-3-10 15,-4 0 1-15,1-3 2 0,-3 1-6 16,3-4-1-16,-3-4-2 16,-6 2 1-16,-6 3-2 15,-6 0 2-15,-3-1-2 16,-3 6-1-16,-3 3 1 15,-6 5 1-15,-6 8-1 16,-6 5-1-16,-5 3 7 16,-4 8 3-16,-3 10 3 15,6-2 3-15,7 16-9 16,5-6-2-16,6-5-1 16,9-2 0-16,9-4-2 15,12-4-2-15,9-3 1 0,8-1-1 16,7-1 2-16,0-7 1 15,5-4-10-15,-2-8-5 16,3-3-21-16,-1-8-6 16,-2-3-35-16,-6-5-13 15,-1-13-51 1</inkml:trace>
  <inkml:trace contextRef="#ctx0" brushRef="#br0" timeOffset="28721.8404">21984 4437 296 0,'-3'-11'112'0,"3"14"-60"0,-3-3-41 0,3 3 28 16,-3 2-14-16,-3 6-5 15,-3 5-14-15,3 2-3 0,0 3-3 16,-3 6-3-16,6-1 2 0,12-2-1 16,-3 0 0-16,0-8-20 15,3-3-10-15,0-5-26 16,3-8-11-16,0-8-51 15</inkml:trace>
  <inkml:trace contextRef="#ctx0" brushRef="#br0" timeOffset="28862.4805">22040 4151 296 0,'-6'-21'110'0,"3"19"-60"0,3-1-58 16,0 3 16-16,0 0-30 15,3 0-10-15,0 0-88 0,3 3-36 16</inkml:trace>
  <inkml:trace contextRef="#ctx0" brushRef="#br0" timeOffset="29565.684">22311 4337 272 0,'0'2'104'0,"0"9"-56"0,-3 7-45 15,0-7 21-15,0 10-5 16,-3 3 1-16,3 2-7 15,0 1-3-15,3-1-5 0,3 1-2 0,3-6 3 16,0-5 1-16,0-3 3 16,6-5 1-16,0-5 1 15,3-6-6-15,-3-5-4 16,0-3-4-16,0 1-1 16,-3-3-9-16,-1-6-5 15,1 3-2-15,0 0-1 16,0 3 4-16,-3 5 5 15,0 3 4-15,-3 7 4 16,0 4 0-16,0 2 1 16,3 2 0-16,0 4 0 15,0-1 2-15,0 0 0 16,3 0 2-16,0-2 1 0,0-1 3 16,6-2 1-16,2-5 3 15,-2-3 4-15,0-5-4 16,-3-3 2-16,3 0-7 15,-6-5-1-15,-3-9 0 16,0-1 0-16,-6 1-5 16,0 1-1-16,-6 0-8 15,0 5-4-15,-6 3-14 16,0 2-5-16,6 3-25 16,0 3-8-16</inkml:trace>
  <inkml:trace contextRef="#ctx0" brushRef="#br0" timeOffset="29862.5877">22957 3908 236 0,'0'5'90'0,"0"6"-48"0,-9 10-40 0,6-8 17 16,-3 11 3-16,-3 2 4 16,-3 14 1-16,-5 10 1 15,-4 6-15-15,3 0-1 0,0-4-1 16,3 4-6-16,9-8-1 16,3-6-2-16,6-5-2 0,9-8 1 15,3-5 1-15,3-6-8 16,0-10-3-16,-3-5-33 15,2-3-15-15,-5-16-76 16</inkml:trace>
  <inkml:trace contextRef="#ctx0" brushRef="#br0" timeOffset="30018.8549">22725 4241 320 0,'-12'0'121'0,"15"3"-66"0,3 0-62 15,0-1 19-15,3 1-10 16,0 5-2-16,9-3-15 0,5 0-5 16,4 6-113-16,6-3-52 15</inkml:trace>
  <inkml:trace contextRef="#ctx0" brushRef="#br0" timeOffset="30440.7749">23160 4352 348 0,'0'-2'132'0,"5"2"-72"0,4-3-57 15,-3 0 28-15,3 3-20 16,3-2-4-16,3-1-4 0,3 1-3 16,0-1 1-16,0 3-4 0,-3 0 2 15,2 0-32-15,-5 0-15 16,-3-3-27-16,-6 1-11 16</inkml:trace>
  <inkml:trace contextRef="#ctx0" brushRef="#br0" timeOffset="30597.0417">23296 4210 244 0,'-20'-3'90'0,"20"3"-48"0,0 3-27 0,0 2 24 16,-3 0-8-16,0 11-1 15,0 8 1-15,0 0 0 16,-6-1-16-16,6 4-2 0,0-3-2 16,0 2-6-16,0 1-1 0,3-4-2 15,0-1-2-15,0-4-50 16,6-5-24-16,-3-7-77 15</inkml:trace>
  <inkml:trace contextRef="#ctx0" brushRef="#br0" timeOffset="31378.3757">23767 4040 284 0,'-27'0'107'0,"27"13"-58"0,-18 3-46 15,12-8 23-15,0 5-17 16,-3 6-2-16,9 2-5 15,0 3 1-15,0 5-2 16,9 3-1-16,9-6 3 0,-6-2 4 16,9-5 4-16,0-6-2 0,-1-5 2 15,1-3-4-15,3-10 1 16,0-11-5-16,-3-3-2 16,0-2 2-16,-4-5 2 15,-5-1-9-15,-3-4-4 16,-6-4 1-16,3 3 2 15,-3 3 3-15,-6 8 1 16,-6 5-2-16,-3 8 0 16,0 14 2-16,-2 7 2 15,-7 8 2-15,6 8 1 16,-9 13 4-16,3 9 3 16,-3 2-4-16,-2 5 1 15,11-5-5-15,0-3-2 0,3-2 2 16,3-6 2-16,9-2-4 15,-3-11-3-15,6-11-54 16,12-10-100 0</inkml:trace>
  <inkml:trace contextRef="#ctx0" brushRef="#br0" timeOffset="31706.536">24145 3707 240 0,'12'16'90'0,"-6"10"-48"0,6 43-38 0,-10-43 21 15,-2 11-1-15,6 11 3 16,-3 8-8-16,-3 12-4 16,0 7-8-16,0-1-3 0,0-3 0 15,0-5-2-15,-9-5 1 16,4-5 0-16,-10-9 1 16,-6-4-13-16,0-4-7 15,3-7-77-15,0-8-34 0</inkml:trace>
  <inkml:trace contextRef="#ctx0" brushRef="#br0" timeOffset="32378.4838">22350 4056 252 0,'-18'-5'96'0,"9"23"-52"0,-3 3-32 15,3-7 24-15,-3 10-8 0,-6 10-2 16,10 11-10-16,-4 0-3 16,0 5-7-16,3 0-2 0,3-2 0 15,3 0-2-15,3-1-2 16,3 6 1-16,3-3-1 15,0-5-40-15,0-8-15 16,3-5-83 0</inkml:trace>
  <inkml:trace contextRef="#ctx0" brushRef="#br0" timeOffset="33316.0879">24466 3932 236 0,'24'-27'90'0,"6"19"-48"0,6-18-31 0,-22 13 23 0,4 10-9 16,3 0 0-16,0 9-14 15,0 4-7-15,-3 6-2 16,-3 3 2-16,-1 4 2 0,-8 9 4 16,0 5 1-16,-12 8 6 15,-6 11 1-15,1 5-1 16,-7-1 0-16,-3 4-5 15,0-8-2-15,3-4-4 16,3 1-1-16,3-5-6 16,6 0 1-16,3-6 0 15,3 0 0-15,3-5 2 16,-3-8 1-16,9-7-1 0,-6-7 1 16,6-12-2-16,0-8 2 15,0-3-9-15,-6 0-3 16,6 3 2-16,-12-1 2 15,-3 6 3 1,-3 8-1-16,-3 8 1 16,3 5 0-16,-3 3 0 15,0 5 0-15,1 8 0 16,-4 3 0-16,9 8 0 16,-3 20 2-16,0 1 2 15,3 3-1-15,0-4-1 16,-3 4 1-16,0-6 1 15,0 5 1-15,0-4 1 0,-6-14-2 16,-5-9 1-16,-1-4 2 16,-3-8 2-16,0-6-6 15,-3-10 0-15,6-5-30 16,-8-3-13-16,8-3-62 16,15-5-83-1</inkml:trace>
  <inkml:trace contextRef="#ctx0" brushRef="#br0" timeOffset="38847.9353">12268 7890 228 0,'9'3'88'0,"-3"-1"-48"0,0-2-20 16,-3 0 24-16,3-8 0 15,0 0 1-15,6-5-14 0,-3-5-4 16,6-4-16-16,0-4-2 0,2-3 1 16,-2 2-6-16,3 4-2 15,0-1-4-15,0 5 1 16,0 9 1-16,9 4 0 15,2 6 0-15,-2 6 0 16,0 4 0-16,0 9 0 16,-3 5 0-16,-1 2 2 15,-2 6-1-15,0-6-1 16,-6 1 3-16,-3-6 0 16,-3-3-1-16,-3-2-2 15,-3-5 7-15,-6-3 5 16,-3-8-8-16,-3-3-2 0,-3-7-2 15,0-12 2-15,-3-1-3 16,3-7-2-16,0 1-1 16,0 3 3-16,3 2 0 15,3 6 1-15,1-1-3 16,2 6 0-16,3 2-3 16,0 3 1-16,6 0 1 15,5 3 2-15,10 2 1 16,6 1 1-16,9-1-3 15,-1 6 2-15,-2 2-1 16,-3 6-2-16,-3 5 3 16,-6 2 0-16,-7 6 1 15,-5 0 2-15,-9 7-1 0,-3-4 2 16,-8-1 0-16,-7-2 3 16,3-3-8-16,0-5-3 15,0-5-50-15,3-3-21 16,3-6-74-1</inkml:trace>
  <inkml:trace contextRef="#ctx0" brushRef="#br0" timeOffset="39535.5032">13527 7654 312 0,'0'-15'118'0,"3"12"-64"0,3 0-54 0,0 3 23 0,0 3-11 16,3 5-2-16,3 10-1 16,3 11 1-16,0 8-5 15,3 8 8-15,0-2 4 0,8 2-7 16,1-3-1-16,0-5-3 16,3-5 1-16,-1-6-2 15,4-4 2-15,3-7-4 16,-3-4-2-16,-4-6 2 15,-2-7 0-15,-3-6-10 16,-3-6-5-16,-6 1-32 16,-6-3-13-16,-6 0-44 15,-6 6-18-15,-9 5 5 16</inkml:trace>
  <inkml:trace contextRef="#ctx0" brushRef="#br0" timeOffset="39738.6492">13569 8083 292 0,'-36'5'110'0,"30"-2"-60"0,0-6-41 0,6 3 27 16,3-2-13-16,3-9-1 15,6-5-4-15,9-5 0 16,6-5-9-16,9-4 6 0,2-9 2 16,1 2-9-16,0-3-4 15,-7 3-3-15,1 3 1 16,-6 5-12-16,-6 2-3 15,-3-2-58-15,-6 8-25 0</inkml:trace>
  <inkml:trace contextRef="#ctx0" brushRef="#br0" timeOffset="39988.6769">13771 7366 348 0,'-6'-21'129'0,"6"16"-70"0,3-3-51 0,0 5 27 16,-3 0-25-16,0 1-4 15,0 2-7-15,0 0-1 16,0-3 2-16,3 0-66 0,3 1-30 15,0-1-49 1</inkml:trace>
  <inkml:trace contextRef="#ctx0" brushRef="#br0" timeOffset="40566.8643">14447 7297 272 0,'-6'-10'101'0,"6"7"-54"0,-6 6-37 0,6-1 25 16,-3 6-12-16,-6 3-1 15,0 10-9-15,-3 11-3 16,1 5-5-16,-4 5-2 0,0 8 3 15,0 6-3-15,0 7 0 16,3 4-1-16,0-1-2 0,3-8 1 16,0-3 1-16,3-7-1 15,3-6-1-15,3-7-17 16,0-9-6-16,3-7-68 16,3-11-28-16,3-14 1 15</inkml:trace>
  <inkml:trace contextRef="#ctx0" brushRef="#br0" timeOffset="40863.7728">14748 7329 284 0,'-6'-5'107'0,"3"10"-58"0,0 6-51 0,0 2 22 16,0 11 1-16,-3 5 5 15,-3 5-1-15,0 8 2 16,-3 3-15-16,0 8 2 0,3 3 2 16,3 2-6-16,0 0-1 15,6-5-7-15,3-3-2 16,3-5 0-16,3-5 0 16,3-8-5-16,3-6 1 15,0-7-20-15,0-6-7 16,0-10-30-16,-3-9-12 15,-3-4-62 1</inkml:trace>
  <inkml:trace contextRef="#ctx0" brushRef="#br0" timeOffset="41035.6645">14551 7707 348 0,'-18'-5'129'0,"18"5"-70"0,0 0-64 16,0 0 23-16,6 0-14 15,3 0 0-15,3 0-4 16,6 0-1-16,9 0 1 16,6 0-3-16,-1 0 0 0,7-3-42 15,0-2-18-15,-1 2-76 16</inkml:trace>
  <inkml:trace contextRef="#ctx0" brushRef="#br0" timeOffset="41285.6932">15019 7244 304 0,'6'3'115'0,"2"10"-62"0,7 8-53 0,-3-5 23 16,3 13-2-16,0 8 2 15,0 6-1-15,0 4-2 16,0 6-10-16,-3 3-2 0,-3 10-1 15,-6-3-3-15,-3 4-1 16,-6-7 3-16,0-7 1 16,-6-5-14-16,-3-3-6 0,-3-5-33 15,0-6-15-15,0-5-92 16</inkml:trace>
  <inkml:trace contextRef="#ctx0" brushRef="#br0" timeOffset="41723.2385">15489 7676 348 0,'-3'-3'132'0,"9"6"-72"0,6-3-72 16,-3 0 20-16,6 0-10 16,2 2 0-16,4 1-9 15,3 0-3-15,-3-1 7 16,-3 1-49-16,-3-1-22 0,-3 1-44 15</inkml:trace>
  <inkml:trace contextRef="#ctx0" brushRef="#br0" timeOffset="41910.7588">15453 7766 296 0,'-9'2'112'0,"12"1"-60"0,0 2-50 16,3-2 25-16,0-1-14 0,3 1 0 15,6 0-7-15,6 2-4 16,3-2-1-16,-4-1-12 0,4-2-3 16,-3 6-116-1,-6-12-62-15,-3 9 87 16</inkml:trace>
  <inkml:trace contextRef="#ctx0" brushRef="#br0" timeOffset="44161.011">16266 7358 260 0,'6'-32'99'0,"-3"22"-54"0,-3-1-35 0,0 9 25 15,0-1-15-15,-3 0-3 16,0 6-10-16,0 2-3 16,-3 6-2-16,-3 18-2 0,-6 8 1 15,-3 11-1-15,-3 2 2 16,-5 5 8-16,-4 6 5 15,-6 5-5-15,6-2-1 16,4-11-7-16,2-8-2 16,6-8 2-16,3-8 3 15,6-8 0-15,6-8 0 16,9-10-1-16,9-11 2 16,3-16-3-16,3-10-2 15,2-9 2-15,4-9 0 0,0-9-1 16,0-5-2-16,-3-3 1 15,-7 5-1-15,-2 11-3 16,0 8 2-16,-6 11 1 16,0 10 2-16,-3 8-6 15,0 11 1-15,-3 10-4 16,0 19 2-16,-3 8 5 16,0 10 2-16,0 6-3 15,-3 5 1-15,0 2-2 16,3 11 0-16,0-7 2 15,3-4 2-15,0-10-3 16,0-8 0-16,0-8-17 0,-3-5-5 16,0-8-29-1,-6-5-11-15,-9-9-66 16</inkml:trace>
  <inkml:trace contextRef="#ctx0" brushRef="#br0" timeOffset="44304.193">16078 7689 272 0,'-12'-13'101'0,"12"13"-54"0,0-3-39 0,3 3 21 16,0 0-11 0,3 0-3-16,0 0-11 0,6 0-4 0,3 0-1 15,6 0-2-15,6 3 1 0,2-3-16 16,4 0-5-16,0 2-106 16</inkml:trace>
  <inkml:trace contextRef="#ctx0" brushRef="#br0" timeOffset="44882.4499">16938 7636 260 0,'0'-8'99'0,"0"5"-54"0,-2 3-31 16,2 0 34 0,-6 8-17-16,-6 5-11 15,3 6-8-15,0 5-7 16,0 0-4-16,3 7 0 0,3-2-1 16,0 1 0-16,3-4 0 15,6-5 2-15,6-2-3 0,0-6 0 16,0-2-8-16,0-9-2 15,2-7-32-15,1-8-14 16,-3-11-72 0</inkml:trace>
  <inkml:trace contextRef="#ctx0" brushRef="#br0" timeOffset="45023.0186">17004 7287 264 0,'-3'-8'99'0,"0"10"-54"0,3 1-53 0,0 2 16 16,0 3-11-16,0 3 2 16,6-1-23-16,-3 6-12 0,0 11-67 15,0-3-31-15</inkml:trace>
  <inkml:trace contextRef="#ctx0" brushRef="#br0" timeOffset="45557.7997">17186 7654 248 0,'3'-15'93'0,"0"9"-50"0,5-10-41 16,-2 14 19-16,-3-1 0 15,0 0 9 1,0 11-10-16,0 6-11 0,-3 1-5 15,0 7-1-15,0 1 0 16,0 1 3-16,3 0-1 0,6 0 2 16,-3-6-4-16,3 4-2 15,3-12 2-15,0-2 0 16,0-11 1-16,3-2 0 16,3 0-2-16,-4-6 1 15,4-2-2-15,-3 0-1 16,0 0 1-16,-3 2-1 15,-3 3-3-15,-3 3 2 16,0 5-1-16,0 2 0 16,0 6 2-16,0 3 2 15,0 0-3-15,3 2-2 16,-1 0 2-16,4 3 2 0,3-3-2 16,0-2 0-16,3-1 1 15,0 1 2-15,0-3-1 16,-3-11-1-16,-3 0 9 15,-1-7 4-15,1-3-4 16,-3-3-1-16,-3-3-2 16,-3-2 1-16,-3-3-4 15,-6 0-2-15,-6-5-27 16,0 3-10 0,-2 5-119-16</inkml:trace>
  <inkml:trace contextRef="#ctx0" brushRef="#br0" timeOffset="46042.2273">16811 7101 208 0,'-21'0'77'0,"9"8"-42"0,-9 14-28 0,12-9 20 16,-3 5-1-16,-9 6 2 15,0 8-9-15,1 15-4 16,-4 6-8-16,3 3-3 0,3 2 2 15,9 3-3-15,3 5-2 16,6 11 0-16,6-3-1 16,9 3-33-16,9-6-13 15,3-5-72 1</inkml:trace>
  <inkml:trace contextRef="#ctx0" brushRef="#br0" timeOffset="46526.6541">17739 7194 260 0,'12'3'99'0,"0"7"-54"0,6 11-53 0,-3-5 16 16,3 11-6-16,-1 12 3 16,4 9 4-16,0 5 2 15,-3 3-5-15,0 2-2 0,-6 0 2 16,-3 8 3-16,-6-5 2 0,-3 0-3 15,-6-8-3 1,-3-3-9-16,-3-10-3 0,-6-6-106 16,0-10-64-1,3-14 72-15</inkml:trace>
  <inkml:trace contextRef="#ctx0" brushRef="#br0" timeOffset="47229.859">18349 7596 288 0,'3'0'107'0,"3"5"-58"0,3-2-53 15,0 0 18-15,0 2-8 16,3-2 1-16,6-1-2 15,3 1 2-15,-3-6-4 16,-1-7 0-16,1-1 3 0,-3 1-3 16,-3-1 0-16,-3 0-1 15,-3 1 1-15,-6-1-2 16,-3 1 2-16,-6 2 2 0,-6 5 2 16,0 6-3-16,-3 2-3 15,-2 8 6-15,-1 6 5 16,0-1 3-16,3 3 3 15,3 3-12-15,3 3-4 16,6 2-1-16,3 3-1 16,6 5 0-16,3-3 0 15,3-2 0-15,6-3 0 16,9-5 0-16,3-3 0 16,2-8 0-16,7-5 0 15,3-8-25-15,6-5-10 16,-1-11-110-16,-5-11-58 15,-6-2 97-15</inkml:trace>
  <inkml:trace contextRef="#ctx0" brushRef="#br0" timeOffset="47995.5603">18995 6898 280 0,'-6'2'107'0,"3"4"-58"0,-3 20-44 0,3-10 22 15,0 5-17-15,0 3-3 16,-2 0-5-16,5 5 1 16,3 0-2-16,2-5-3 0,4-3 1 15,0-5-8-15,6-3-4 16,0-5-33-16,0-8-15 15,0-8-54-15</inkml:trace>
  <inkml:trace contextRef="#ctx0" brushRef="#br0" timeOffset="48120.5755">19085 6652 228 0,'-9'-11'85'0,"6"11"-46"0,-3 0-43 16,3 3 15-16,0 2-13 15,0 0-97 1,3 16-42-16</inkml:trace>
  <inkml:trace contextRef="#ctx0" brushRef="#br0" timeOffset="48683.138">19296 6882 220 0,'-3'-16'82'0,"3"13"-44"0,-3 1-27 0,3 2 21 16,0 5-13-16,-3 3-3 16,-3 2-7-16,0 14-1 15,0 5-5-15,3 3 3 0,0-3 0 16,3 3-2-16,3-6-1 15,3 1-1-15,3-6 1 0,0-5-2 16,3-5 2-16,0-4 0 16,3-7 1-1,-3-2-2-15,5-9 3 16,-2-2-1-16,-3 0-2 16,-3 0-1-16,0-1-3 15,0 6 1-15,-3 3-4 16,0 2 1-16,-3 3 0 15,3 6 2-15,-3-1 1 16,0 3 1-16,3 0 0 16,0 0 0-16,0 0 0 15,3 2 2-15,0-2-3 16,2 0 0-16,1-2 3 16,0-1 1-16,0-8 3 0,-3-2 3 15,0-3-2-15,0-3 1 16,-3-2-3-16,0 0 2 15,-6-3-6-15,-3-16-1 16,-3 3-7-16,0 0 0 16,0 5-24-16,0 6-9 15,0 5-89 1</inkml:trace>
  <inkml:trace contextRef="#ctx0" brushRef="#br0" timeOffset="48980.0435">19900 6572 252 0,'-9'8'96'0,"6"5"-52"0,-3 11-47 16,0-11 16-16,-6 11 6 15,-2 3 7-15,-1 7-4 16,0 6-3-16,3 10-11 16,3 0-5-16,3 1 0 0,3-6-2 15,3-6-1-15,3-2 1 16,6-5 1-16,6-8 1 16,0-8 1-16,3-6-20 0,-4-10-9 15,1-5-25-15,-3-3-8 16,-3-5-58-1</inkml:trace>
  <inkml:trace contextRef="#ctx0" brushRef="#br0" timeOffset="49136.3641">19707 6810 324 0,'-6'-2'121'0,"6"4"-66"0,3-2-64 0,0 3 20 16,6 0-10-16,3-1-1 15,2 1-8-15,7 0-3 16,9-3 6-16,0 0-62 0,3 0-24 0,-4 0-22 16</inkml:trace>
  <inkml:trace contextRef="#ctx0" brushRef="#br0" timeOffset="49526.976">20234 6805 316 0,'3'-8'118'0,"2"8"-64"0,4-2-65 0,0 2 18 16,6 0-7-16,0 0 2 15,0-3-1-15,0 0-1 16,3 1 1-16,0-1-21 0,2-2-7 16,-5-1-54-16,-6 4-23 0,0-6 5 15</inkml:trace>
  <inkml:trace contextRef="#ctx0" brushRef="#br0" timeOffset="49714.5008">20356 6654 256 0,'-9'11'96'0,"6"13"-52"0,-3 7-45 16,3-17 18-16,-3 4-6 15,0 3 3-15,3 3-7 16,0 11-2-16,0-9-3 16,3 3-6-16,0-2 0 0,0-9-51 15,0-2-23-15,0-5-29 16</inkml:trace>
  <inkml:trace contextRef="#ctx0" brushRef="#br0" timeOffset="50230.183">20641 6556 216 0,'-9'3'82'0,"6"10"-44"0,-5 14-29 0,5-11 19 0,-3 5 1 16,0 3 2-16,3-1-14 16,6 4-8-16,0-1-5 15,3-2-1-15,5-3 0 0,1 0 1 16,3-10 2-16,6-6 1 15,3-5 1-15,0-5-4 16,0-3-3-16,-1-10-5 16,-2 2 0-16,0-11-5 15,-3-2 1-15,0-13 2 16,-3-8 1-16,-3 5 0 16,-4 5 1-16,1 8 3 15,-9 16 6 1,-6 8 3-16,-3 14 0 0,-2 12 0 15,-1 6 0-15,-3 5 0 16,-3 13 2-16,-3 3 4 16,0 6-8-16,3 2-1 15,4 7-3-15,2-4 1 16,3-6-4-16,3-2 0 16,0-6-10-16,0-5-5 15,3-5-23-15,0-6-10 16,-3-4-80-1</inkml:trace>
  <inkml:trace contextRef="#ctx0" brushRef="#br0" timeOffset="50839.6176">19388 6448 212 0,'-6'-3'79'0,"-9"9"-42"0,0 15-26 15,10-13 21-15,-4 10-8 16,-3 6 0-16,-3 8-4 16,-3 5-1-16,-3 2-10 15,3 9 1-15,-3 2 1 0,7 17-9 16,2-4 0-16,6-2-2 16,6-3 2-16,6-5-19 15,3-5-8-15,2-1-106 16</inkml:trace>
  <inkml:trace contextRef="#ctx0" brushRef="#br0" timeOffset="51464.6844">21007 6279 192 0,'21'8'74'0,"-6"2"-40"0,0 17-22 0,-6-9 19 15,3 9 1-15,3 15 6 16,3 5-10-16,8 9-2 16,1 0-15-16,-6 2 2 0,-3 0 1 15,-6 11-3-15,-3-3-1 16,-6-5-2-16,-12-3 0 16,-3-2-9-16,-6-9-1 0,-3-2-46 15,-6-5-21-15,10-8-66 16</inkml:trace>
  <inkml:trace contextRef="#ctx0" brushRef="#br0" timeOffset="54011.8339">13364 9477 276 0,'9'14'104'0,"-3"1"-56"0,2 12-47 16,-2 7 19-16,3-10-5 16,6 8 1-16,6-3-6 15,0 8-2-15,3 0-4 16,2-3 2-16,4-4 3 0,0-1-3 0,0-3-1 16,6-2-2-16,-4-6 0 15,-2-2-2-15,0-8 2 16,-6-5-4-16,-1-8-2 15,-5-3-25-15,-3-11-11 16,-6-2-99 0</inkml:trace>
  <inkml:trace contextRef="#ctx0" brushRef="#br0" timeOffset="54230.607">13414 9866 324 0,'-6'-5'121'0,"12"0"-66"0,0-6-44 16,0 6 26-16,6-8-9 15,3-3-2-15,3-3-10 16,3 1-5-16,2-11-6 16,4 5-4-16,0-8 2 0,0 0-2 15,3 3-1-15,2 0-35 16,-5 3-16-16,-6-1-115 15</inkml:trace>
  <inkml:trace contextRef="#ctx0" brushRef="#br0" timeOffset="54699.4074">13435 9215 320 0,'-3'-10'121'0,"0"7"-66"0,6 32-66 15,-3-31 18-15,3-1-9 16,-3 0-44-16,9 3-18 16,0 6-59-16,0-4-22 15</inkml:trace>
  <inkml:trace contextRef="#ctx0" brushRef="#br0" timeOffset="54871.3019">13569 9231 236 0,'0'0'88'0,"3"16"-48"0,3-24-20 0,-3 8 24 15,3-2-20-15,0 2-6 16,0-3-11-16,0 0-5 15,0 1-1-15,0-1-37 0,-3 6-13 16,-3-3-72-16</inkml:trace>
  <inkml:trace contextRef="#ctx0" brushRef="#br0" timeOffset="55558.8744">14438 8977 232 0,'-15'-2'88'0,"0"4"-48"0,4 4-34 15,2-1 22-15,-3 5-6 16,-3 6-1-16,0 8-7 16,-3 13-4-16,3 11-5 0,-3 5-2 0,-3 2 1 15,1 9 2-15,-1 2 3 16,0 8-2-16,6-3-2 15,3 4-2-15,3-12 0 16,3-7-2-16,3-6-1 16,0-5-2-16,9-8-1 15,6-8-31-15,-3-8-15 16,3-8-79 0</inkml:trace>
  <inkml:trace contextRef="#ctx0" brushRef="#br0" timeOffset="55887.0356">14703 9051 276 0,'0'-2'104'0,"0"7"-56"0,3 11-56 16,-3-5 18-16,0 18-3 15,-3 2 6-15,0 9 4 16,0 2 4-16,-3 3-11 16,-6 11 3-16,-3-1 3 0,1 9-4 15,2-3-2-15,0 0-5 16,3-11-4-16,3 0 0 16,6-7 1-16,6-12-1 15,9-7-1-15,0-5 1 0,5-9-1 16,-2-2-20-16,0-13-7 15,0-6-35-15,-3 1-12 16,-6-6-50 0</inkml:trace>
  <inkml:trace contextRef="#ctx0" brushRef="#br0" timeOffset="56058.9292">14548 9472 312 0,'-15'-5'118'0,"15"5"-64"0,3 0-65 0,0 2 16 16,3-4-9-16,6 2 3 16,6-3 2-16,6 1 4 0,3-1-2 15,2 0-6-15,1 1-1 0,3-1-38 16,3 0-14-16,-4 1-62 16</inkml:trace>
  <inkml:trace contextRef="#ctx0" brushRef="#br0" timeOffset="56340.2108">14995 8898 288 0,'3'3'107'0,"6"15"-58"0,6 11-59 0,-6-16 16 16,-1 11 7-16,4 27 6 15,6-12 2-15,-3 11-1 16,0 6-10-16,-3 0 2 0,-3 4 2 16,-6 4-5-16,-3 2-3 15,-9 0-1-15,-3-2-1 16,0-6-5-16,0-5 1 16,-3-8-33-16,0-8-15 15,0-3-100 1</inkml:trace>
  <inkml:trace contextRef="#ctx0" brushRef="#br0" timeOffset="56809.0094">15587 9321 332 0,'-3'-8'126'0,"6"6"-68"0,9 7-72 0,-6-2 19 16,3-3-7-16,0 2 1 15,3 1-17-15,0 0-8 0,3-1-81 16,-4-2-35-16,-2 3 46 16,-3-3 24-16</inkml:trace>
  <inkml:trace contextRef="#ctx0" brushRef="#br0" timeOffset="56980.9043">15596 9417 308 0,'-6'0'115'0,"9"2"-62"0,0-2-51 16,-3 0 23-16,6 3-15 16,0-1-3-16,3 1-4 15,3 0-3-15,3-1 1 16,3 1-15-16,-1-3-5 0,7 3-120 15</inkml:trace>
  <inkml:trace contextRef="#ctx0" brushRef="#br0" timeOffset="60481.2795">15998 9335 264 0,'3'-6'99'0,"15"6"-54"0,-6-2-35 15,-6 2 23-15,3 0-12 16,2 0 1-16,4 0-7 16,0-3 1-16,3 3-9 15,0 0-2-15,0 0-1 0,3-3-5 0,-4 3 1 16,-2 0 2-16,0 0 1 16,-3 0-4-16,0 0-1 15,-3-2-59-15,-3 2-24 16,-9-3-47-1</inkml:trace>
  <inkml:trace contextRef="#ctx0" brushRef="#br0" timeOffset="61418.8831">16811 8980 240 0,'5'-21'90'0,"-2"8"-48"0,-3-9-34 0,0 22 24 0,0-2-7 16,-3 7 0-16,-5 6-11 16,-1 5-6-16,-6 13-5 15,0 10 0-15,-3 12 0 0,-6 1 5 16,-3 4 3-16,1 0-2 16,-1-3 0-16,0-3-1 15,3-3 0-15,3-7-4 16,3-5-3-16,1-9 2 15,8-5 0-15,3-8-1 16,3-7 1-16,6-9 0 16,3-8 3-16,3-7-3 15,3-6-2-15,2-8 2 16,7-10 0-16,3-16-1 0,0-6-2 16,0 1 1-16,2 2-1 15,1 0-3-15,-3 11 2 16,-3 10 1-16,-3 8 0 15,-3 6-3-15,-3 10 0 16,-1 11-3-16,-2 13 1 16,0 5 5-16,-3 8 4 15,0 11-1-15,0 15 0 16,0 6-1-16,-3-5 1 16,0 2-2-16,0 1-1 15,0-4 3-15,0-4 0 16,0-4-1-16,0-2-2 15,-3-8 1-15,0-5-1 0,-3-3-20 16,-3-7-9-16,-3-7-18 16,-3-4-6-16,-3-6-23 15,-3-4-9-15,1-4-14 16</inkml:trace>
  <inkml:trace contextRef="#ctx0" brushRef="#br0" timeOffset="61590.7738">16620 9321 272 0,'-9'-10'101'0,"9"10"-54"0,3-3-37 15,-3 3 25-15,3-3-12 16,3 1-4-16,3-1-6 16,6 0-1-16,0 3-7 15,6 0-1-15,5 0 0 0,4 0-5 16,6 0 1-16,0-2 0 16,-1 2 0-16,-2-3-27 0,-3 3-9 15,-6 0-105 1</inkml:trace>
  <inkml:trace contextRef="#ctx0" brushRef="#br0" timeOffset="62356.4817">17433 9231 244 0,'0'-10'93'0,"-3"4"-50"0,-3 12-41 0,6 2 19 16,-9 5-2-16,0 3 1 15,-6 2-7-15,3 11-3 16,3-2-5-16,3-3-4 16,3-1 2-16,6-1 2 0,9-4 2 15,0-5-1-15,3-2 1 16,0-6 0-16,3-5 1 16,-1-2-4-16,1-6-1 15,3-3 1-15,0-5 0 16,0-2-2-16,-6 2-2 15,0 3 1-15,-4 2-1 16,1 3-5-16,-3 3 1 0,0 2 2 16,0 3 3-16,0 8-2 15,0 5 0-15,3 1 1 16,3-4 2-16,3 1-3 16,0 2-2-16,-1-2 2 15,7-1 0-15,0-2 1 16,0-3 2-16,-6-2 5 15,0-3 4-15,-1-5 0 16,-2-1 1-16,-3-4-4 16,-6-6-3-16,-6-5 0 15,-9-6-1-15,-6 1-2 16,-3-14-2-16,-2 6 1 16,-1 5-1-16,3 2-25 15,0 9-8-15,3 2-58 0,3 5-24 16,3 11-4-1</inkml:trace>
  <inkml:trace contextRef="#ctx0" brushRef="#br0" timeOffset="63122.1895">17873 8747 240 0,'-3'-24'90'0,"12"11"-48"0,3 0-40 0,-3 10 17 15,0-2-4-15,3 0 4 16,3 2-9-16,8 0-1 16,-2 1-5-16,-3 2-3 0,0 0 2 0,-6 2 7 15,-3 4 5-15,-12 12 6 16,-6 3-9 0,-3 0-2-16,-9 1-4 15,3-4 1-15,0 1-2 16,1-1 2-16,2-2-4 15,3 0 0-15,3-3-1 16,3-2-2-16,3-1-2 16,6 1 1-16,3-3 1 15,6-5 2-15,0 2-1 16,0 0 2-16,5-5-2 16,-2 3-1-16,3-1 1 15,-3-4 1-15,0 4-3 0,-6-4-2 16,0-1-31-16,-3 8-15 15,-9 1-94 1</inkml:trace>
  <inkml:trace contextRef="#ctx0" brushRef="#br0" timeOffset="63934.7755">18376 9133 280 0,'6'0'104'0,"3"3"-56"0,0 0-54 0,-3 2 17 16,9 0-5-16,-3 1 3 16,6-9 2-16,-1 0 1 15,1-2-6-15,0-3-2 0,0-3 2 0,0-2-3 16,-3 0 0-16,-3-3 1 16,-3 3 0-16,-6 0-2 15,-3 2-2-15,-6 1 3 16,-3 2 0-16,0 5-1 15,-6 3-2-15,-6 5 3 16,-3 8 2-16,-3 3 4 16,1 8 2-16,2 8-5 15,3 0-4-15,6-1-1 16,3 1-1-16,6 0 0 16,6 0 0-16,6-3-3 15,6-3 0-15,6 1 4 16,3-4 3-16,3-4-1 0,2-3-2 15,7-3 0-15,3-5-1 16,3-8 2-16,2-3 3 16,1-2-9-16,-3-5-2 15,-7-6-37-15,-5 0-16 16,-6-5-80 0</inkml:trace>
  <inkml:trace contextRef="#ctx0" brushRef="#br0" timeOffset="64559.8451">19034 8562 240 0,'-12'3'90'0,"6"7"-48"0,-6 11-29 15,9-7 24-15,-3 4-12 16,0 16-3-16,3 1-10 15,0-3-5-15,3-1-4 16,3-2-3-16,3-5 1 0,3 0-1 16,3-3 2-16,3-10-14 15,3-3-7-15,0-6-37 16,-3-4-13-16,3-9-42 16</inkml:trace>
  <inkml:trace contextRef="#ctx0" brushRef="#br0" timeOffset="64716.1105">19141 8361 296 0,'-9'-13'112'0,"9"10"-60"0,-3-2-58 0,3 5 19 16,0 0-15-16,0 0 0 16,3 2-9-16,0 4-3 15,0 4-109-15,0 3-50 16</inkml:trace>
  <inkml:trace contextRef="#ctx0" brushRef="#br0" timeOffset="65403.684">19543 8549 276 0,'-12'5'104'0,"9"6"-56"0,-6 7-49 0,6-5 20 15,0 3-9-15,0 0 2 16,3 11-7-16,3-9-3 16,3 6-1-16,0-3 1 0,3-5 1 15,0 0-1-15,3-6 1 16,0-4 0-16,0-6 1 15,6-6-2-15,-4-4 1 16,1-1-2-16,-3-2-1 16,-3-3-2-16,3 3-1 15,-3 0-1-15,-3 2 3 16,0 3 0-16,0 3 3 16,0 0-3-16,-6 5-2 0,3 5-1 15,0 3 0-15,0 0 0 16,3 5 3-16,0 5 2 15,3-4 4-15,0-1-7 16,-1 0 0-16,4 0 0 16,0-2 3-16,6-3 4 15,-3-3 2-15,3-2 1 16,-3-3 0-16,0-19 7 16,-3 1-9-1,-1-3 0-15,-2-1-2 16,-3-1 0-16,-6-1-2 15,0 0-2-15,-6 0-4 16,-6 0 0-16,1 6-38 0,-1-3-16 16,0 10-77-1</inkml:trace>
  <inkml:trace contextRef="#ctx0" brushRef="#br0" timeOffset="65888.113">20192 8258 244 0,'-3'26'93'0,"0"1"-50"0,-6 4-35 16,6-15 24-16,-3 8-3 15,3 2 5-15,-3 4-12 16,0 1-3-16,3 4-11 0,0 2-3 16,0 2-1-16,3 4-5 0,3-4 1 31,3-7 0-31,0-3 0 16,3-5 2-16,3-3 3 15,3-7-2-15,0-7-2 16,0-4-3-16,2-6-1 15,1-7-23-15,0-11-10 16,-6 0-50-16,-6-3-19 16,-15 0-3-1</inkml:trace>
  <inkml:trace contextRef="#ctx0" brushRef="#br0" timeOffset="66060.0079">20007 8490 288 0,'-9'0'110'0,"12"0"-60"0,3 11-54 16,0-6 18-16,3-2-10 16,6 0-1-16,6-3-1 15,3 2 1-15,3 1-2 16,2 0-1-16,-2-3 3 0,9-3-48 16,-3 0-22-16,-1-7-50 15</inkml:trace>
  <inkml:trace contextRef="#ctx0" brushRef="#br0" timeOffset="66481.9264">20540 8490 280 0,'24'-7'107'0,"-12"7"-58"0,6-11-53 16,-6 11 18-16,0 0-10 15,2 0-3-15,1 3-3 16,0-3 1-16,6 2 1 15,0 1-18-15,-9-6-5 0</inkml:trace>
  <inkml:trace contextRef="#ctx0" brushRef="#br0" timeOffset="66685.1294">20626 8371 248 0,'-8'11'93'0,"5"0"-50"0,-3 7-46 0,3-7 19 16,0 2-10-16,0 5 2 15,0 1-5-15,0-1-2 16,3 1 0-16,0 0-12 0,3-1-5 16,0-2-96-1</inkml:trace>
  <inkml:trace contextRef="#ctx0" brushRef="#br0" timeOffset="67153.8723">21016 8260 208 0,'-20'21'77'0,"17"3"-42"0,-12 5-34 16,9-18 16-16,0 2 0 16,3 3 4-16,3 0-7 15,3 5-3-15,6-2-6 16,9-3-2-16,-1-1 1 0,7-4-2 0,0-6 1 16,0-2-2-16,6-6-1 15,-1-5 3-15,1-2 2 16,-3-3-4-16,-3-6-3 15,-3-7 1-15,-4-6 2 16,-2-3-2-16,-6-2-2 16,-6 3-3-16,-3 2 1 15,-3 6 1-15,-3 7 2 16,0 3 3-16,-6 11 4 16,4 10 0-16,-7 11 0 15,3 13 1-15,-3 6 3 16,3 4 2-16,-3 9 3 15,0 2-3-15,-3 6-1 0,3 5-6 16,7 5-1-16,-1 0-6 16,3-8-2-16,3-5-40 15,-3-11-18-15,0-7-55 16</inkml:trace>
  <inkml:trace contextRef="#ctx0" brushRef="#br0" timeOffset="67778.9426">19510 8184 248 0,'-30'10'93'0,"19"1"-50"0,-7 7-46 0,12 6 16 15,0 3-1-15,-6 4 5 16,3 4-5-16,0 7-2 15,-3 3-5-15,3 3-4 0,9 5 2 16,9 5-2-16,3 0-1 16,6-8-19-16,3-5-8 15,6 0-92 1</inkml:trace>
  <inkml:trace contextRef="#ctx0" brushRef="#br0" timeOffset="68341.5006">21394 8004 256 0,'15'0'96'0,"-3"18"-52"0,21 6-43 0,-21-8 19 0,3 13-2 16,3 13 1-16,-1 14-6 16,1-1 0-16,0 4-8 15,-3-1 4-15,-3 0 3 0,-6 0-4 16,-6 6 0-16,-6-6-4 16,-6 0-1-16,-3-8-3 15,-9-7-3-15,1-4-53 16,-7-4-25-16,3-9-47 15</inkml:trace>
  <inkml:trace contextRef="#ctx0" brushRef="#br0" timeOffset="78264.4424">15325 11086 328 0,'-6'-3'123'0,"9"1"-66"0,3 2-55 0,-3 0 25 16,3 0-9-16,6 0-1 15,3 2-9-15,3 1-5 0,3-3-2 16,2 0-4-16,4 3 0 0,0-3 2 15,-3 0 2-15,-3 0-22 16,-1-3-11-16,-5 0-49 16,-3 1-21-16,-6-4-20 15</inkml:trace>
  <inkml:trace contextRef="#ctx0" brushRef="#br0" timeOffset="78483.216">15298 11165 272 0,'0'0'101'0,"3"3"-54"0,12-3-46 0,-9 0 21 15,3 0-10-15,3 5 1 16,0-5-8-16,3 0-1 16,3-2-2-16,0-1-4 0,-1 3 1 15,-2 0-4-15,0 0 1 16,0 5-86-1,-3-2-35 1</inkml:trace>
  <inkml:trace contextRef="#ctx0" brushRef="#br0" timeOffset="79608.3381">15921 11086 288 0,'-3'0'110'0,"8"-3"-60"0,7-2-52 15,-6 5 20-15,6 0-5 0,6-3 3 16,0 3-7-16,3 0-1 16,0-2-4-16,-1-1-3 0,1 1 0 15,0-1-4-15,-3 0 0 16,-3 1-40-16,3-1-17 15,-9 0-68 1</inkml:trace>
  <inkml:trace contextRef="#ctx0" brushRef="#br0" timeOffset="80374.0467">16540 10906 268 0,'0'-5'101'0,"3"7"-54"0,-3 4-35 0,0 4 26 16,-3 14-11-16,-3 0-1 15,0 8-9-15,-6 2 0 16,3 1-10-16,6-6-4 0,3-3 0 16,0 1-2-16,6-6 2 15,0-3-2-15,3-5-1 16,3-5 3-16,0-5 2 15,2-6 0-15,1-5 0 0,-3 1-3 16,0-7 1-16,0 1-2 16,0 0-1-16,3 0-2 15,-3 2-1-15,-3 6 2 16,0-1 2-16,-3 6-5 16,2 3-1-16,1 0 2 15,0 5 1-15,3 5 2 16,3-3 0-16,0-2 0 15,3 0 0-15,0 0 0 16,0-2 0-16,5-4 2 16,-2-2 1-16,0-2 5 15,-3-4 5-15,-3-2-1 0,0-5 1 16,-6 0-5-16,0-6-3 16,-12-2-2-16,-3-8-3 15,-6 3-2-15,-3-3-1 16,0 5-23-16,0 5-10 15,0 6-39-15,3 10-14 16</inkml:trace>
  <inkml:trace contextRef="#ctx0" brushRef="#br0" timeOffset="80936.606">17019 10530 252 0,'3'-21'96'0,"6"5"-52"0,3 3-38 0,-3 11 22 15,3-1-11-15,5 0 1 16,-2-2-9-16,0 5-1 15,0 0-4-15,-3 5-1 0,-3 6 3 16,-3 5 6-16,-6 0 2 16,-3 2-3-16,-6 1-1 15,-6 2-4-15,-3 0-1 16,0-3 1-16,3 4 3 16,1-7 0-16,2 1 0 15,3-5-8-15,6 2 0 16,6-2-1-1,3-3 0-15,9 0 0 16,2-3-3-16,4 0 2 0,3-2 3 16,0-3 1-16,0 0-4 15,-3 0 1-15,-4-3-5 16,4 1 1-16,-9-1-31 16,0 3-12-16</inkml:trace>
  <inkml:trace contextRef="#ctx0" brushRef="#br0" timeOffset="82124.2361">17599 10827 240 0,'-3'0'90'0,"3"0"-48"0,0 2-27 0,0-2 26 15,3 8-18-15,3 0-2 16,0 3-9-16,3 2-2 0,6 8-6 16,3 6 4-16,3 2 2 0,3-3-5 15,2 1-1-15,7-3 2 16,0-1 1-16,-3-1-1 16,-4-4 1-16,1-2-4 15,-3-3-2-15,3-2 0 16,-3-11 1-16,-1-3-12 15,-5-2-3-15,-3-3-32 16,-6-5-12-16,-15-3-77 16</inkml:trace>
  <inkml:trace contextRef="#ctx0" brushRef="#br0" timeOffset="82358.6367">17602 11120 304 0,'-18'6'112'0,"18"-6"-60"0,6-8-54 0,-3 5 20 16,3-2 0-16,3-6 3 15,6-2-6-15,6-5-4 16,6-12-6-16,0 1 5 0,5 0 5 16,1-3-9-16,-3 1-4 15,-3 4-12-15,-7 1-4 16,-2 5-37-16,-6 2-17 15,-3 9-72 1</inkml:trace>
  <inkml:trace contextRef="#ctx0" brushRef="#br0" timeOffset="82874.3177">18415 10427 292 0,'-6'-5'110'0,"3"10"-60"0,-3 3-50 0,3 0 21 16,-6 13-8-16,-3 6 0 0,-3 4-1 15,-3 9 2-15,-2 3-7 16,-1 1 2-16,0 7 4 0,3-4-7 16,6 9-1-16,3-3-5 15,3-6-1-15,3-2 1 16,3-7 0-16,6-9-9 15,3-6-4-15,6-4-29 16,0-8-10-16,6-9-85 16</inkml:trace>
  <inkml:trace contextRef="#ctx0" brushRef="#br0" timeOffset="83171.2205">18733 10435 316 0,'0'-2'121'0,"0"9"-66"0,0 7-53 0,-6-1 25 16,0 13-3-16,-2 3 5 16,-7 3-6-16,0 11-2 15,-3-1-12-15,3 3-1 0,0 3 2 16,6-1-6-16,3 1-2 15,6-3-4-15,6-8 1 16,3-3 1-16,3-7 0 16,6-6-7-16,3-5 0 15,0-8-26-15,-4-6-10 0,-2-4-36 16,-3-9-14 0,-3-10-37-16</inkml:trace>
  <inkml:trace contextRef="#ctx0" brushRef="#br0" timeOffset="83358.7611">18525 10750 312 0,'-18'0'115'0,"6"-3"-62"0,15 6-62 15,-3-3 18-15,0 0-5 16,6 0 5-16,6 0-7 16,6 0-1-16,6 0-1 15,6 0-3-15,8-3 2 0,1-2-23 16,0 0-12-16,-4-6-56 15,1 1-61-15,3-4 45 16</inkml:trace>
  <inkml:trace contextRef="#ctx0" brushRef="#br0" timeOffset="83577.5137">18995 10377 300 0,'3'0'112'0,"3"8"-60"0,6 8-47 0,-3-6 24 15,0 12-14-15,0 12-1 16,3 6 1-16,0 7 0 16,-3 1-8-16,0 5-4 0,-3 2 0 15,-6 14-2-15,-3-8 2 0,-6-5-7 16,-3-4 1 0,0 1-21-16,-3-8-7 0,3-8-79 15,-3-5-74 1,-6-13 58-16</inkml:trace>
  <inkml:trace contextRef="#ctx0" brushRef="#br0" timeOffset="84937.0359">11256 13105 296 0,'3'-35'112'0,"9"12"-60"0,9-12-52 16,-9 22 21-16,6-8-10 15,3 0 1-15,11 2-7 0,-2 3-1 16,3 3-2-16,0 5-2 0,-4 5 1 16,4 6-1-16,0 13 0 15,-3 0 2-15,-4 2 3 16,-2 6 0-16,0 0 0 16,-3 2-1-16,-3-2 0 15,-3-3 0-15,-4-2 2 16,-2-3 1-16,-3-3 1 15,-3-5-2-15,-3-3-1 16,-3-2-1-16,-3-6 0 16,0-5-2-16,-2-5 1 15,-4-5-2-15,0-4 2 16,-6-4-2-16,3-3-1 16,0 5 3-16,0 0 2 0,3 3 2 15,0 5 3-15,3 3 1 16,1 2 3-16,2 3-12 15,3 1-3-15,3 1-2 16,6 4 1-16,5-1-1 16,7 0-1-16,0 1 3 15,3-1 0-15,6 0-2 16,6 3 2-16,-4 0-1 16,4 3 0-16,3 2 2 15,-3 1 0-15,-7 2-5 16,-2 2 1-16,-6 3 2 15,-6 3 1-15,-6 0-2 16,-12 3 2-16,-6 2 5 0,-3 0 2 16,0-3-2-16,0-2-3 15,0-2-27-15,4-7-10 16,-1-1-48-16,6-1-21 16,0-5-25-1</inkml:trace>
  <inkml:trace contextRef="#ctx0" brushRef="#br0" timeOffset="88515.5471">12542 13007 288 0,'-15'-5'110'0,"30"5"-60"0,9 0-52 0,-15 0 22 16,3 0-10-16,6 0 2 15,5 0-5-15,1 0-2 16,3 0-2-16,-3 0-3 0,3 0 1 15,-1 0-1-15,-2 0 2 16,-3 0 1-16,-3 2 1 0,-3-2-40 16,-3 3-15-16</inkml:trace>
  <inkml:trace contextRef="#ctx0" brushRef="#br0" timeOffset="89625.0431">13334 12573 208 0,'6'-45'77'0,"3"11"-42"0,0-3-28 0,-3 23 18 15,-3 1-2-15,0 0 1 16,0 2-2-16,-3 3 1 15,0 6-13-15,0 2 1 0,-3 8 2 16,-3 10-7-16,0 6-1 16,-3 10-1-16,-3 14 2 15,-3 10 3-15,-3 6 5 16,-3 5-6-16,3-3 0 16,4-5-6-16,2-6-2 15,0-5 4-15,3-5 2 16,0-10 0-16,3-6 1 15,3-8 0-15,0-5 3 16,3-8-5-16,0-8-1 16,6-8-2-16,3-8 1 0,3-5-4 15,6-8 0-15,-1-6 1 16,1 1 0-16,3 2-3 16,-3 0 2-16,0 6 1 15,0 7 0-15,-6 4-3 16,0 9 2-1,-4 12 3-15,-5 4-1 16,-6 9-1-16,-2 5 3 16,-4 2 0-16,-3 3-1 15,-6 0 1-15,0 0 0 16,3-5 1-16,-3-3-5 16,6-5 1-16,3-3 0 15,3-5 2-15,3-5-3 16,0-6-2-16,6-5-3 0,0-2-1 15,3-3 4-15,3-1 1 16,0 4 2-16,0 2 0 16,-3 3-5-16,0 2 1 15,0 6 2-15,-3 4 1 16,3 7 1-16,0 2 0 16,3 2 0-16,0-2 0 15,3 2 0-15,3-2 0 16,-1 3-3-16,4-3 2 15,6-3 1-15,-3-8 0 16,-3-2-29-16,0-8-13 16,0-3-106-1</inkml:trace>
  <inkml:trace contextRef="#ctx0" brushRef="#br0" timeOffset="90234.4804">13929 12753 296 0,'-6'-21'112'0,"6"23"-60"0,0 1-56 15,0 5 18-15,0 3-10 16,3 4-1-16,3 4 10 15,0 5 3-15,3 8-7 16,3-3 1-16,3 0 3 0,3 0-5 16,3 0-2-16,-1-3-3 15,4-2 0-15,6-3-2 16,-3-2 2-16,0-9-2 16,-4-2 2-16,-2-5-2 15,0-6-1-15,-6-5-21 16,-3 1-9-16,-6-4-36 0,-6 0-13 15,-12 6-44 1</inkml:trace>
  <inkml:trace contextRef="#ctx0" brushRef="#br0" timeOffset="90422.0006">13870 13097 260 0,'9'-19'99'0,"0"9"-54"0,11-9-33 0,-8 11 24 16,0-2-10-16,3-9-3 16,3-2-13-16,0-3-4 15,0 0-4-15,-1-2-4 0,-2 2 1 16,-3 3-39-16,0 2-15 0,-3 6-77 16</inkml:trace>
  <inkml:trace contextRef="#ctx0" brushRef="#br0" timeOffset="90781.4131">14536 12438 252 0,'-11'0'96'0,"5"5"-52"0,-6 17-43 0,6-9 19 16,-3 5-5-16,-3 6 4 15,0 8-2-15,-3 15 1 16,0 1-9-16,-3 5 3 0,0 0 4 15,4 0-8-15,2-6-2 16,6-2-6-16,0-2-1 16,3-4-15-16,3-7-6 15,6-8-27-15,0-5-9 16</inkml:trace>
  <inkml:trace contextRef="#ctx0" brushRef="#br0" timeOffset="91093.9477">14778 12462 284 0,'-9'3'107'0,"6"15"-58"0,-6 9-53 15,3-14 21-15,0 11-2 16,-3 5 5-16,0 13 5 15,-3 6 4-15,3-1-15 0,-6 9-4 0,3-6 1 16,3-2-5-16,3-1-1 16,3-2-5-16,9-5 0 15,3-6-2-15,3-5 0 16,3-5-5-16,0-8 0 16,0-5-24-16,0-6-7 15,3-8-46-15,-4-5-21 16,-8-5-9-1</inkml:trace>
  <inkml:trace contextRef="#ctx0" brushRef="#br0" timeOffset="91281.4678">14569 12822 348 0,'-15'-3'129'0,"15"-2"-70"0,3 5-62 15,-3 0 24-15,0 0-9 16,6-3 3-16,3 3-10 15,6-3-6-15,6 1 1 16,3-1-3-16,2 1 1 0,4-1-27 16,3-2-13-16,3 2-88 15,-1 0-61 1,-2 1 80-16</inkml:trace>
  <inkml:trace contextRef="#ctx0" brushRef="#br0" timeOffset="91703.388">15176 12380 260 0,'12'18'99'0,"-6"1"-54"0,3 18-35 16,-3-16 25-16,0 8-4 15,0 11 2-15,3 10-12 16,-3 6-5-16,0 2-9 16,-3 5-3-16,-3-2 2 0,-6 3-1 15,-3-3 0-15,-6 0-1 16,-3-6 0-16,-3-5-11 16,1-7-3-16,-4-9-57 15,3-5-23-15,3-13-47 16</inkml:trace>
  <inkml:trace contextRef="#ctx0" brushRef="#br0" timeOffset="92422.2444">15638 12787 316 0,'3'-5'118'0,"3"2"-64"0,6 6-63 15,-6-3 18-15,2 0-9 16,7 0 2-16,0 0-3 16,3 0 0-16,0 0 1 15,0 0-11-15,0 0-3 0,-3 0-59 16,-4 0-27-16,1 3-6 16</inkml:trace>
  <inkml:trace contextRef="#ctx0" brushRef="#br0" timeOffset="92625.3624">15626 12859 236 0,'3'0'90'0,"3"0"-48"0,6 0-36 0,0 0 22 15,-3 0-17-15,8 0-4 16,4 0-2-16,-3 0-1 15,3 0-2-15,0 0-4 0,-3 0 1 16,-1 0-116 0</inkml:trace>
  <inkml:trace contextRef="#ctx0" brushRef="#br0" timeOffset="93375.4468">16224 12864 260 0,'-15'-3'99'0,"15"1"-54"0,3-1-39 16,3 0 20-16,0 1-8 15,3 2 0-15,3 0-6 0,6-3 0 16,3 1-7-16,2-1-1 0,1 0 2 16,3-2-3-16,0 0-2 15,0 2 0-15,-4 0-1 16,1 1 0-16,-3-1 2 15,-6 0-61-15,-3 3-26 16,-6 0-42 0</inkml:trace>
  <inkml:trace contextRef="#ctx0" brushRef="#br0" timeOffset="128242.0124">16909 12660 248 0,'0'-10'93'0,"3"7"-50"0,9 3-46 0,-9 0 23 16,3 8-9-1,-1 3-4-15,1 10-1 16,-3 5-4-16,0 3 3 0,-3 6 1 15,0-6-2-15,0 3-1 16,0-6 1-16,0 1 0 16,0-6-2-16,3-3-2 0,0-2 1 15,0-3-1 1,3-5 2-16,0-2 3 0,3-6 2 16,0-6 3-16,3-4-1 15,0-4 0-15,0-7-3 16,6-3-1-16,0-7-6 15,-1 4 1-15,1-2 2 16,-3 3 1-16,-3-1 3 16,0 9 1-16,0 4-1 15,-3 4 1-15,0 5-2 16,0 5 0-16,-3 15-1 16,0 4 0-16,-3 5-2 15,0-3-2-15,-1 0 3 16,1-2 0-16,0 2-4 0,0-3-1 15,-3 1 1-15,3-3 2 16,0-3 0-16,0-2-1 16,-3-11 1-16,6-3 1 15,6-2-1-15,-3-3 2 16,3-6-4-16,0-1 0 16,3-4-1-16,6-5 0 15,-3-2 2-15,2 2 2 16,1 3-6-16,-3 0 1 15,-3 7 3-15,-3 4 2 16,-3 5 0-16,-3 5-2 16,0 10 1-16,-3 3-1 15,-3 6 0-15,0 2 0 0,3 0 0 16,-3 3 2-16,3 0-1 16,0 0-1-16,0-3-2 15,0 0 1-15,0-3-6 16,-1-2 0-16,4-2-72 15,0-1-29-15</inkml:trace>
  <inkml:trace contextRef="#ctx0" brushRef="#br0" timeOffset="129851.5611">18001 12703 260 0,'18'-29'96'0,"-18"26"-52"0,3 0-27 15,-3 3 25-15,0 6-18 16,-6 1-3-16,-3 12-11 15,0 2-2-15,0 3-4 16,-3 8 4-16,3-3 4 0,0 0-6 0,1-3-3 16,5-2-5-16,3-3 1 15,3-5 1-15,2-3 2 16,1-5 1-16,9-8 1 16,0-8-2-16,6-2-2 15,-3-3 1-15,0-3 1 16,0-3-3-16,-1 1 0 15,1-3 1-15,-3 2 2 16,-3 6-1-16,3 13-3 16,-3 2 1-1,3 4-4-15,0 2 1 16,3 2 2-16,2 4 1 0,4-1 1 16,0 0 2-16,0 0-3 15,0-2 0-15,-4-1 1 16,-2-2 2-16,0-5 8 15,-3-3 3-15,3-3 5 16,-3-5 3-16,-3-5-7 16,-3 0-1-16,-3-6-3 15,-9-4-1-15,-3-7-5 16,-3 1-1-16,0 0-3 16,0 5-3-16,0 3-27 15,0 5-12-15,0 6-34 16,3 5-13-16,3 2-51 15</inkml:trace>
  <inkml:trace contextRef="#ctx0" brushRef="#br0" timeOffset="130367.2401">18534 12258 252 0,'-9'-24'93'0,"9"19"-50"0,3-6-48 16,0 9 17-16,3-3 0 15,0-3 4-15,3 0-2 16,3 0 0-16,3 2-8 16,-1 4-4-16,-2-1-1 0,0 3 3 15,-3 5 2-15,0 1 4 16,-3 2 1-16,-6 2 1 16,-3 1 2-16,-3-1-3 15,-3 12 1-15,-3-4-1 16,0 1 1-16,1-4-4 15,2 4 0-15,0-6-3 16,3-2 0-16,3-3-6 16,3 0 1-16,3-3 0 0,3 0 0 15,6-2 0-15,2-3 2 16,1 0-3-16,0 0 0 16,0 0 1-16,3 0 0 15,0 0-5-15,0 0-1 16,0 0-28-16,-4 3-13 15,-2 5-101 1</inkml:trace>
  <inkml:trace contextRef="#ctx0" brushRef="#br0" timeOffset="131007.9331">19016 12544 292 0,'-3'-13'110'0,"3"13"-60"0,0 0-50 0,0 0 21 16,0 5-12-16,0 3-1 0,0 5-4 15,3 8-1-15,3 3-1 16,0 5-2-16,6 6 1 0,3-4 3 16,3-2 2-16,0-2 4 15,8-1 1-15,1-4-3 16,0-4 0-16,0-5-3 16,-3-5 0-16,-1 0-1 15,-2-5 0-15,-6-3-2 16,0-3 1-16,-6-2-33 15,-3-3-12-15,-6-3-45 16,-3 3-18-16,-6 0-6 16</inkml:trace>
  <inkml:trace contextRef="#ctx0" brushRef="#br0" timeOffset="131211.0799">19007 12856 288 0,'-12'3'107'0,"12"-3"-58"0,3-3-46 0,3 3 21 15,3-5-1-15,3-6 3 16,6-7-2-16,3-6-1 16,3-3-12-16,5-2-4 0,1 0-3 15,-3 0-2-15,0 0 1 16,-4 3-9-16,-2-1-1 16,-3 1-34-16,-3 4-13 15,-3 4-93-15</inkml:trace>
  <inkml:trace contextRef="#ctx0" brushRef="#br0" timeOffset="131539.2408">19725 12173 300 0,'-12'8'112'0,"3"6"-60"0,-6 12-50 0,3-10 23 16,-3 13-11-16,-3 3 2 16,0 10-7-16,0 3-1 15,1 3-4-15,-4 2-1 0,9 6 3 16,3-1-3-16,3-5-2 15,3-5-3-15,0-5-1 16,3-8-31-16,3-3-15 16,6-13-41-16,6-3-16 15,12-13 3 1</inkml:trace>
  <inkml:trace contextRef="#ctx0" brushRef="#br0" timeOffset="131820.5209">20022 12189 304 0,'-12'3'112'0,"3"8"-60"0,-6 10-56 16,7-5 21-16,-4 10 4 16,-3 6 9-16,0 10-6 15,-3 1-5-15,3 1-10 16,0 4-4-16,6 0 1 0,3 7-5 15,9-4-1-15,3-6 0 16,3-6 0-16,3-7 0 16,6-3 2-16,3-8-12 0,3-8-3 15,-1-5-23-15,1-5-9 16,-6-6-25-16,-3-5-11 16,-6-10-33-1</inkml:trace>
  <inkml:trace contextRef="#ctx0" brushRef="#br0" timeOffset="131992.4146">19778 12536 352 0,'-9'0'132'0,"9"3"-72"0,3-1-63 0,-3-2 22 16,6 0-12-16,9 0 1 15,6 0-10-15,9 0 0 16,5-2 0-16,4-1-17 0,9 0-7 0,-7-2-22 15,-2 0-7-15,-3-6-75 16</inkml:trace>
  <inkml:trace contextRef="#ctx0" brushRef="#br0" timeOffset="132273.6962">20362 12068 284 0,'3'13'107'0,"8"-5"-58"0,4 13-46 15,-9-5 23-15,3 10-4 0,0 14 2 16,0 5-5-16,0 3-1 16,-3 7-10-16,-3 1-3 0,-3 5-1 15,-3 2-2-15,-3 3-2 16,-3-2-4-16,-3-9-2 15,0 6-6-15,0-8 0 16,-9-5-56-16,-2-1-22 16,-1-7-38-1</inkml:trace>
  <inkml:trace contextRef="#ctx0" brushRef="#br0" timeOffset="134539.5641">14474 14666 360 0,'-21'-11'134'0,"21"6"-72"0,6-11-74 15,0 8 20-15,6-5-8 16,3-14 0-16,3 1 0 16,2 0 2-16,13-4-1 15,0 1-3-15,3 6 1 0,-4 4 1 0,-2 6 2 16,6 8-6-16,-3 5-1 15,-4 7 4-15,1 7 5 16,0 7-2-16,0 5-1 16,-4 1 0-16,1-1-1 15,-3 1 0-15,-3-1 0 16,-3 6 0-16,0-3 0 16,-3-5 0-16,-1-3 2 15,-2-5 1-15,0-6 1 16,0-7 0-1,-3-8-2-15,-3-6 1 16,0-2-4-16,-6-8-2 16,-3-8 6-16,-3-6 5 0,0-2-2 15,0 6-1-15,0 1 2 16,-3 4 0-16,3 2-3 16,0 3-3-16,0 2 0 15,0 4 1-15,3 1-3 16,3 1 0-16,0 3-1 15,6 2-2-15,6 2 0 16,6 4 0-16,0 4 0 16,3 6 0-16,3 5 3 15,-1 1 2-15,4 2-2 16,0-1 0-16,-3-1 1 16,-3 12 2-16,-3 1-1 15,-7-1 2-15,-2 1-2 0,-9 2 2 16,-9 5 0-16,-2 0 1 15,-4-2-2-15,0-5 1 16,-3-6-18-16,3-5-6 16,0-6-52-16,3 1-20 15,6-3-42 1</inkml:trace>
  <inkml:trace contextRef="#ctx0" brushRef="#br0" timeOffset="135754.7508">15971 14695 232 0,'21'-66'88'0,"-15"50"-48"0,9-13-29 0,-9 18 23 15,-3 6-5-15,-3 5 3 16,-3 3-16-16,0 10-4 16,0 8-8-16,-6 8-3 0,3 3 2 15,3 2-2-15,3 6 2 0,3 0-4 16,6-3 0-16,3-3 1 16,0 0 2-16,0-7-1 15,2-3-1-15,-2-11 3 16,3-8 0-16,0-7 1 15,3-9 0-15,3-7-2 16,0-6-2-16,-1-3 1 16,1-5 1-16,-3 6-1 15,0 0-1 1,-3 12 1-16,-3 4-1 0,0 7-3 16,0 6 0-16,0 5 2 15,-1 2 0-15,4 6-4 16,3 3 1-16,0-1 2 15,9 3 3-15,0-5-2 16,2-3 0-16,-5-2 3 16,0-6 1-16,-3-2 3 15,-3-6 1-15,0-5 3 16,-7-5 1-16,-2-5 1 16,-3-4 0-16,-6-7-6 15,-3-5-4-15,-6 2-1 0,-2 0 1 16,-7 6-6-16,-3 5 1 15,3 8-48-15,0 5-18 16,3 5-75 0</inkml:trace>
  <inkml:trace contextRef="#ctx0" brushRef="#br0" timeOffset="136223.4974">16605 14105 300 0,'0'-37'112'0,"3"21"-60"0,6 0-56 16,0 11 18-16,3-3-6 15,3 0 2-15,3 0-3 16,2 3 1-16,4 2-5 15,0 3-2-15,-3 3 2 0,-3 2 2 16,-3 3 4-16,-3 5 2 16,-6 6 1-16,-6 2-2 15,-6 3 1-15,-6 2-2 16,-3 3 2-16,-3 0-2 16,3 0 2-16,-3-5-2 15,3-3 2-15,0-5-6 16,6-2-1-16,4-1-2 15,5-3-2-15,5-2 1 0,1-2-1 16,6-1-5-16,3-2 1 16,3-1 2-16,3 1 3 15,3-1 0-15,3-2 2 16,-1 0-11-16,1 0-2 16,0 3-30-16,-3 0-12 15,-6 2-90 1,-4 0-57-16,-2 1 88 15</inkml:trace>
  <inkml:trace contextRef="#ctx0" brushRef="#br0" timeOffset="136582.9097">17230 14478 292 0,'-9'-3'110'0,"15"6"-60"0,3-3-58 0,-3 3 16 15,6-3-11-15,3 2 0 16,0-2 4-16,12 6 3 16,-1-4-1-16,-2-2-19 0,0 6-10 15,-3-1-94 1</inkml:trace>
  <inkml:trace contextRef="#ctx0" brushRef="#br0" timeOffset="136770.4299">17203 14639 280 0,'-6'6'104'0,"6"-4"-56"0,3 1-54 15,3-3 17-15,3 0-7 16,6 0 0-16,3 0-2 15,3-3 1-15,12 1-2 16,2-4-3-16,-2 1 1 0,0 0-43 16,-3 2-18-16,-4-2-48 15</inkml:trace>
  <inkml:trace contextRef="#ctx0" brushRef="#br0" timeOffset="137583.0192">18433 13647 216 0,'0'-29'82'0,"-3"19"-44"0,3 4-36 0,0 12 17 0,-3 7-6 15,0 3 2-15,-3 7 1 16,0 9-1-16,-3 8-7 15,0 5 1-15,-3 10 2 0,-3 6 2 16,-6 5 5-16,1-2-1 16,2-3-1-16,0-11-6 15,6-2-4-15,0-11 3 16,3-8 4-16,3-5-1 16,3-8 3-16,0-6-4 15,6-5 1-15,9-7-7 16,0-6-1-16,3-11-4 0,3-10-1 15,0-13 1-15,2 2 0 16,1-2 0-16,3 7 0 16,-6 9-3-16,3 5 2 15,-6 8-1-15,-3 7-2 16,-6 9 0-16,-4 15 3 16,-7 6 2-16,-4 5 2 15,-3 3-1-15,-3 5 1 16,-3-5 4-16,0-6 4 15,3-2-4-15,-3-3-2 16,3-5-2-16,4-3 0 16,2-5-2-16,6-8-1 15,6-2-4-15,0-6-2 0,3-3-2 16,3 1 0-16,-1-1 5 16,-2 0 1-16,0 4-1 15,0 9-2 1,0 6 2-16,0 3 0 15,0-1 1-15,0 4 2 16,3 1 0-16,0 1 0 16,6 0 0-16,3-3 0 15,0-2 0-15,2-3 0 16,1-3 0-16,0-5-20 16,0-2-7-16,-3-6-32 15,-3 0-13-15,-3-6-59 16</inkml:trace>
  <inkml:trace contextRef="#ctx0" brushRef="#br0" timeOffset="137958.06">18192 14862 272 0,'9'-14'101'0,"2"1"-54"0,16-8-42 0,-9 10 24 15,6-4 2-15,6-12 3 0,11-7-3 16,1-17-1-16,12-1-17 15,2-12 5-15,13 3 5 0,-1-2-3 16,1 2-2-16,-7 3-10 16,-5-1-3-16,-7 9-3 15,-5 8 1-15,-9 5-2 16,-7 8 2-16,-5 7-20 16,-6 4-8-16,-6 7-25 15,-3 3-8-15,-6 14-63 16,-6 10-24-16</inkml:trace>
  <inkml:trace contextRef="#ctx0" brushRef="#br0" timeOffset="138848.8086">18724 14616 308 0,'3'-11'115'0,"-3"14"-62"0,0 2-57 16,0 3 21-16,0 2-9 16,0 4 1-16,-6 10-5 15,3-1-1-15,1 4-1 16,-1 2 1-16,0 0 0 0,3 0-1 15,3-2-2-15,0-4 3 0,-1-4 0 16,1-6-1-16,9-5 7 16,0-5 2-1,0-9-3-15,3-7 0 16,0-8-5-16,6-5 0 16,-3-9 1-16,-1 1 0 15,10-1-2-15,-6 6-2 16,-3 3 1-16,-3 5-1 15,0 7 0-15,-3 4 0 16,0 5 2-16,-4 5 3 16,-2 2 0-16,0 6 2 15,0 3-4-15,-3 5 0 16,-3 5 1-16,0 0 2 16,0 0-3-16,-3 0-2 0,3-2 0 15,0-3 1-15,0-3-1 16,3-5 2-16,0-3-4 15,6-8-2-15,3-4-1 16,3-7 3-16,3-7-5 16,3-3 2-16,3 0 0 15,-1 1 2-15,1 2 1 16,-3 5 1-16,0 2 0 16,-6 6 0-16,0 3 0 15,-4 8 2-15,-2 2-1 16,-3 8-1-16,0 9 5 15,0 1 1-15,0 4 0 16,0-1 1-16,0 1-4 0,3-1-2 16,0-2 0-16,0-3 1 15,3-2-3-15,3-6 0 16,3-5 3-16,-4-3 1 16,1-2-21-16,3-9-8 15,0-7-84-15,0-13-35 16,-3-11 12-1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8-01-18T10:12:53.40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11551 3077 304 0,'-12'-21'115'0,"12"24"-62"0,0-6-44 0,0 3 25 0,0 0-17 15,0 8-2-15,0 8-7 16,0 8 0-16,3 15-5 15,0 17 3-15,3 13 3 0,-3 7 1 16,0 4 2-16,0 2 0 16,0 5 2-16,0-10 2 15,0-8-1-15,0-11-1 16,0-5 1-16,-3-14-6 16,0-7-3-16,0-8-1 15,3-6 1-15,-3-4-1 16,0-9 0-16,-3-2-39 15,0-3-16-15,0-3-33 0,0 0-10 16,0-2-59 0</inkml:trace>
  <inkml:trace contextRef="#ctx0" brushRef="#br0" timeOffset="796.955">11920 3532 276 0,'-15'-10'104'0,"30"10"-56"0,-3 8-43 0,-6 2 22 15,0 6-6-15,-3 10 2 16,0 14-9-16,-3 5-1 15,0 3-7-15,0-1 0 0,3-4 4 16,0-6-6-16,0-3 0 16,0-7 4-16,0-6 3 15,0-5-6-15,9-16 1 16,-1-11-1 0,4-13-3-16,6-7-1 15,0-7 0-15,0-4 1 16,0 0-1-16,0 2 2 15,-1 3-4-15,-2 8-2 16,-3 8-1-16,-3 10 3 16,-3 6-2-16,-3 10-1 15,-3 6 5-15,-3 10 1 0,0 5 0 16,0 4 1-16,0 1-2 16,3 4-1-16,0-6 1 15,3-3-1-15,3-5 0 16,3-5 0-16,2-2 2 15,1-9 1-15,3-10 1 16,0-6 2-16,6-5-3 16,-3-5 0-16,0-3-1 15,-1-5 1-15,-2 3-2 16,0-1-1-16,0 6-2 16,-3 2-1-16,-3 6 2 0,0 3 2 15,-3 4-2-15,-3 6-2 16,0 6 4-16,-4 4 1 15,1 9 0-15,0 2 1 16,-3 0-4-16,3 3 0 16,-3 2-19-16,6-2-9 15,-3-5-47-15,12-19-109 32</inkml:trace>
  <inkml:trace contextRef="#ctx0" brushRef="#br0" timeOffset="937.6561">12492 3164 344 0,'-6'-18'129'0,"6"15"-70"0,0-7-71 16,0 10 18-16,0 0-34 16,3 5-9-16,0 0-100 15,2 11-43-15</inkml:trace>
  <inkml:trace contextRef="#ctx0" brushRef="#br0" timeOffset="1531.4106">13084 2868 280 0,'-6'-3'104'0,"6"11"-56"0,-3 35-43 0,0-17 22 15,0 9-9-15,-6 15 0 0,-3 16 1 16,-3 19 0-16,-3-1-10 16,1-2 3-16,-1-2 4 0,0-6 1 15,3-8 1-15,3-5-3 16,0-14 1-16,3-4 0 15,0-9 2-15,3-15 3 16,3-11-9 0,3-11-2-1,3-10-8-15,3-8-2 0,3-3-7 16,3-3-3-16,3 1-5 16,3 2-2-1,3 0-6-15,0 11-2 0,-4-3-3 16,4 8 2-16,3 6-5 0,0 4-3 15,3 1-8 1,-1-1-3-16,7-4-3 0,0-1 0 16,-3 1-17-1,-4-4-42-15,-2 1 22 16</inkml:trace>
  <inkml:trace contextRef="#ctx0" brushRef="#br0" timeOffset="1937.7016">13390 3442 292 0,'-6'16'110'0,"6"0"-60"0,-5 13-36 16,2-10 28-16,-3 2-14 0,0 5-1 15,0 9-10-15,-3-1-2 16,3 0-9-16,0-2-4 0,0 0 1 16,0-3-2-16,3-5 2 15,0-11-31-15,3-5-13 16,0-13-54-16,6-11-24 16,0-5-2-1</inkml:trace>
  <inkml:trace contextRef="#ctx0" brushRef="#br0" timeOffset="2093.9683">13411 3022 336 0,'-9'-8'126'0,"9"8"-68"0,0 5-68 0,0-5 20 0,0 8-13 15,0 0 0-15,3 8-18 16,0 5-9-16,3 8-105 15,6 11-46-15</inkml:trace>
  <inkml:trace contextRef="#ctx0" brushRef="#br0" timeOffset="2812.7957">13688 3572 256 0,'6'-27'96'0,"-6"27"-52"0,15-10-36 16,-9 5 21-16,-6-3-11 0,-3 2-3 16,0-4-2-16,0 7-1 15,-6 3-6-15,-3 3 5 0,0 7 4 16,3-7-1-16,-9 15 2 16,-5 14-5-16,5 8 1 15,3-3-5-15,3-3-2 16,6-2-2-16,6-5 0 15,6-4-2-15,3-4 2 16,6-11 0-16,0-6 3 16,3-4-1-16,2-6 0 15,1-8-3-15,0-2-2 16,0-4 1-16,-3-1 1 0,-3-4-1 16,-1 1-1-16,-2 2-4 15,0 3 0-15,-3 7-3 16,-3 1 0-16,-6 11 1 15,-3 9 4 1,-3 7 1-16,0 4-2 16,3 1 2-16,0 5-4 15,3-1 1-15,3-1 2 16,3-4 3-16,3-5 0 16,3-5-1-16,3-5 1 15,6-6 1-15,3-5-1 16,-1-8-1-16,7-2 1 15,3-11 1-15,3-6-1 0,-1-7 2 16,7-21-2 0,3-9-1-16,-4-7 1 15,-2-1 1-15,-3-7-3 0,-9 13 0 16,-7 3-1-16,-5 18 0 16,-3 16 2-16,-6 13 0 15,-6 21-3-15,-6 16 0 16,-6 16 6-16,-9 14 5 15,-5 15 5-15,-4 21 2 16,3-5-2-16,6 3 2 16,6-8-8-16,9-6-4 15,6-2-5-15,12-8 1 16,6-5-1-16,3-11-2 0,3-11-39 16,3-7-17-16,14-11-106 15</inkml:trace>
  <inkml:trace contextRef="#ctx0" brushRef="#br0" timeOffset="3781.7051">14938 2881 300 0,'-9'0'112'0,"3"11"-60"0,-6 39-50 16,4-29 25-16,-7 11-12 15,-12 13 0 1,0 5-3-16,0 14 2 0,0 5-7 16,1-3 5-16,2-8 3 0,0 0-5 15,6-10-1-15,3-11 1 16,3-8 1-16,9-8 1 16,0-5 0-16,9-11-4 15,3-7 0-15,6-12-5 16,3-7-2-16,3-13-3 15,9 2-1-15,-4 3-1 16,-2 8 3-16,-3 5-2 0,0 8-1 16,-3 13 0-16,-3 14 0 15,-9 7 0-15,-6 9 3 16,-3 2 2-16,-15 2 2 16,0 9 1-16,-6-6 0 15,-3-2 2-15,1 0 1 16,-4-8-1-16,3-1-1 15,3-7-1-15,3-13 0 16,6-11-7-16,4-8 0 16,5-8-8-16,9-5-3 15,9 0-1-15,2-1-1 16,7 4 2-16,3 2 1 16,3 3 3-16,0 2 4 0,-1-2-2 15,1 0 3-15,3 2 3 16,6-5 1-16,-4 3-4 15,-2-8 1-15,0 5-3 16,-3 0 2-16,-6 0 1 16,-7 0 2-16,-2-2 1 15,-9-1 3-15,-3 11-1 16,-6 6 2-16,-6 4 2 16,-8 12 4-16,-1 4 0 15,0 9 0-15,3 2-8 16,3 5-2-16,6 0-3 15,6-2 3-15,6-3-2 16,12-5-1-16,9-5-22 16,12-11-7-16,5-11-26 0,4-8-8 15,9-2-52 1</inkml:trace>
  <inkml:trace contextRef="#ctx0" brushRef="#br0" timeOffset="4219.2012">15679 2765 248 0,'3'-5'93'0,"-3"10"-50"0,-9 16-35 0,4-2 21 15,-7 10-4-15,-9 16 0 16,-3 13-1-16,-6 5 0 16,-6 11-13-16,-2 16 11 0,-1-8 5 0,0-5-3 15,7-8 0 1,-1-11-9-16,6-10-4 0,6-9-4 15,6-7-2-15,3-5-1 16,4-9 0-16,5-12 0 16,6-4 2-16,8-7-12 15,1-6-3-15,6-2-7 16,6-5-1-16,3 2 1 16,3 0 0-16,2 3 2 15,1-1 3-15,0 4 7 16,-3 2 2-16,-4 5-3 15,1 3 1-15,-6 3 4 16,-3 5 2-16,-3 2 0 16,-6 6-2-16,0 3 9 0,-9-1 4 15,-6 3-6-15,3-2-2 16,0-3-8-16,0-3-2 16,0-2-29-16,0-6-10 15,3-5-33-15,3-8-14 16,6-11-28-1</inkml:trace>
  <inkml:trace contextRef="#ctx0" brushRef="#br0" timeOffset="4344.21">15748 3090 280 0,'3'-5'104'0,"9"5"-56"0,-3 5-100 0,-3-2-2 0,0 2-52 16,3-2-18-16</inkml:trace>
  <inkml:trace contextRef="#ctx0" brushRef="#br0" timeOffset="4953.6524">16084 3344 304 0,'-6'3'115'0,"0"16"-62"0,-3 15-49 0,6-16 26 16,-8 4-17-16,-4 9-2 0,0 4-3 15,0-4 0-15,3 4-4 16,6-1-3-16,3-7 0 0,3-6 1 16,0-8 3-16,12-8 4 15,3-5 2-15,3-8-5 16,5-5-2-16,4-8-2 16,0-3 1-16,0-5-4 15,-3 0 0-15,-1-11-6 16,-2 9 0-16,-3 7-2 15,-3 5 3-15,-6 25-3 16,-6 7 3 0,-3 5 1-16,0 9-8 15,-3 5-4-15,3-3-18 0,0-3-7 16,6 3-9-16,3-13-1 16,3 0-18-1,3-8-41-15,3-5 24 16</inkml:trace>
  <inkml:trace contextRef="#ctx0" brushRef="#br0" timeOffset="5906.8781">16531 3405 252 0,'-3'-26'96'0,"0"15"-52"0,-6 19-34 0,3 5 23 16,-3 3-14-16,-3-3-3 15,0 6-12-15,0 2-2 16,3 0-2-16,0 3 0 0,3 0 0 0,0-3-3 15,15-2 2-15,-3-4 3 16,6-1 1-16,0-4 1 16,3-2 0-16,3-8-2 15,-3 0-2-15,3-13 1 16,-1-3 1-16,4-2-3 16,-3-1 0-16,0-2 1 15,0-13 0-15,-6 4-3 16,-3 7 2-16,-9 15 1 15,-3 13 2 1,-3 8 3-16,-3 11 4 16,-6 10 2-16,0 17 1 15,-6 23 0-15,0 8 0 16,-5 5 2-16,-1 8-12 16,0 9-3-16,0-7 6 0,-2-12 4 15,2-8 4-15,0-14 3 16,0-7 6-16,3-11 4 15,1-11-1-15,-4-10 0 16,3-11-8-16,0-10 0 16,3-14-15-16,9-12-3 15,6-22-16-15,9-11-6 16,9-5 3-16,9-8 4 16,9 3-2-16,9-3 1 15,8-2 5-15,4 5 3 16,2 2 5-16,4 6 4 15,0-3-1-15,-1 3 0 0,1 5 3 16,-4 6 1-16,-2-6-4 16,-10 5-1-16,-5 6-4 15,-6 5 1-15,-9 5 1 16,-9 5 2-16,-6 9-4 16,-12 7 2-16,-3 9 2 15,-6 4 3-15,-3 17 2 16,-3 2 3-16,0 5-5 15,4-4-1-15,5 1 0 16,3 4 0-16,6-1-3 16,6-2 0-16,6-5 4 15,5-3 1-15,7-6 0 16,9-10-2-16,3-5 3 0,3-8 0 16,2-6-1-16,4-10-2 15,0-13 1-15,5-9 1 16,7-4-1-16,5-9-1 15,1-7 3-15,-13-11 0 16,-5 10-1-16,-9 17 1 16,-6 13-4-16,-15 23 5 15,-15 24 6 1,-12 11 4-16,-6 16 1 16,-9 8-1-16,-6 13 1 15,4 2-6-15,2 14-1 16,6-8-6-16,6-3-2 15,3 0 2-15,9-8 1 0,9-7-30 16,9-6-14-16,9-8-19 16,6-8-6-16,9-10-59 15,5-11-57 1,1-14 65-16</inkml:trace>
  <inkml:trace contextRef="#ctx0" brushRef="#br0" timeOffset="6641.3943">17674 3231 372 0,'-18'-6'140'0,"6"9"-76"0,-6 5-55 16,9-5 30-16,-3 4-20 15,-3 4-3-15,-2 5-10 16,-1 5-4-16,3 6-1 0,3 2-4 0,6 2 2 16,3 1 1-16,6 0 0 15,3 2-3-15,3 3 2 16,3-5 1-16,0 2 0 15,0 4 2-15,-4-7 1 16,-2-2-1-16,-6-5-2 16,-3-5 1-16,-8-6 1 15,-4-5 3-15,-3-8 2 16,0-8-6-16,0-8 0 16,3-2-6-16,3-1 1 15,3-5-5-15,6 3 1 16,9 0 2-16,3-3 1 15,12 3-2-15,0 2 0 16,3 1 4-16,5 2 1 16,4 0 2-16,3-5 2 0,3 2-1 15,-1-4-1-15,-2 1 1 16,-6 1 1-16,0 0-1 16,-10 0-1-16,-2 2 1 15,-6 4 1-15,-3 1-3 16,-12 6 2-1,-12 8 2-15,0 8 3 16,-2 6 1-16,-4 4-1 16,3 9-1-16,0-1-3 15,6 0 1-15,6 1-2 16,3-3-1-16,3-6-2 16,6 3 1-16,6-2 1 15,9-6 2-15,3-2 1 0,2-3 1 16,4 0-5-16,9-3 1 15,-3 0 0-15,2-2 0 16,4-1-3-16,-3 6 0 16,-4-2 4-16,-2-1 1 15,0-2 2-15,0-1 2 16,-7-2 14-16,-5 0 10 16,-6 0 8-16,0-2 6 15,-3-1-8-15,-3-5-4 16,-3-5-10-16,0 0-1 15,-3-3-12-15,-3-5-3 16,3-1-13-16,-3-7-5 0,0 3-41 16,0 2-15-16,3 0-97 15,0 0-43-15</inkml:trace>
  <inkml:trace contextRef="#ctx0" brushRef="#br0" timeOffset="8094.6158">18843 3376 288 0,'-2'0'110'0,"2"3"-60"0,-3 2-61 0,3-5-12 15,0 11-23 1,0-1-67-16,0-2-29 15</inkml:trace>
  <inkml:trace contextRef="#ctx0" brushRef="#br0" timeOffset="8219.6357">18781 3567 264 0,'-6'26'101'0,"3"-15"-54"0,3-1-42 16,0-10 24-16,0 6-18 15,3-4-6-15,0 1-129 16,0 2-58-16,0-8 88 15,-3-10 48-15</inkml:trace>
  <inkml:trace contextRef="#ctx0" brushRef="#br0" timeOffset="15573.1173">11813 5278 288 0,'-9'-10'110'0,"6"7"-60"0,3 3-32 16,0 3 28-16,0 2-13 0,-3 6-2 15,0 2-14-15,3 11-3 16,3 0-8-16,6 5-2 0,3 5 0 16,3 6-2-16,9 2 1 15,2-2-2-15,1-1 2 16,3-1-2-16,0-7 2 15,2-2 0-15,-2-5 1 16,-3-3 0-16,-3-5 0 16,0-3-2-16,-4-5 1 15,-2-5-4-15,-3-3 0 16,-3-8-15-16,-3-2-6 16,-6-4-20-16,-6-7-6 15,-3-5-48-15,-6 2-18 0,-9 3-2 16</inkml:trace>
  <inkml:trace contextRef="#ctx0" brushRef="#br0" timeOffset="15823.1776">11715 5715 312 0,'-12'11'118'0,"12"-11"-64"0,3 2-48 15,-3-2 28-15,6 0-9 16,6-2 3-16,2-6-10 15,7-3-3-15,6-13-8 16,12-2 4-16,-1-3 2 0,1-6-2 16,6-2 1-16,-4 0-7 0,-2-2-3 15,-3 4 1-15,-3-2 0 16,-7 8-23-16,-2 3-9 16,-6 4-43-16,-3 6-17 15</inkml:trace>
  <inkml:trace contextRef="#ctx0" brushRef="#br0" timeOffset="16588.8524">12694 4905 256 0,'-6'-18'96'16,"6"23"-52"-16,-3-5-27 0,0 8 27 0,-3 5-10 16,-3 3-2-16,-3 5-12 15,0 14-5-15,0 7-8 16,-2 11 4-16,-4 3 4 0,0 4-3 15,3 4-2-15,0 2-3 16,0-2-2-16,3-1-3 16,3-5-2-16,3-5 1 15,0-8-1-15,3-5 0 0,0-6 2 16,3-5-12-16,0-7-3 16,3-12-34-16,6-5-12 15,3-10-35-15,6-8-16 16,3-14-1-1</inkml:trace>
  <inkml:trace contextRef="#ctx0" brushRef="#br0" timeOffset="16885.7594">12923 5091 316 0,'0'5'118'0,"0"5"-64"0,-6 25-48 0,3-14 28 16,-3 5-5-16,0 6 5 0,-3 8-7 16,-3 2-2-16,1 6-14 15,-1 2-2-15,3 6-2 0,3-3-1 16,3-6-1-16,6-4-3 16,3-6 1-16,3-6-4 15,3-4 0-15,2-6 1 16,1-5 2-16,0-6-10 15,0-4-2-15,3-9-28 16,-3-2-11-16,-9-8-38 16,-3-11-17-16,-3-5-31 15</inkml:trace>
  <inkml:trace contextRef="#ctx0" brushRef="#br0" timeOffset="17057.6514">12730 5424 324 0,'-18'-5'123'0,"15"5"-66"0,3 5-60 0,0-5 24 16,6 3-11-16,3-1 2 16,6 1-7-16,8-3-3 15,7 3-1-15,3-3-4 0,0 0 0 16,2 0-47-16,4 0-19 16,0-8-66-1</inkml:trace>
  <inkml:trace contextRef="#ctx0" brushRef="#br0" timeOffset="17417.0671">13361 5334 304 0,'3'0'112'0,"3"3"-60"0,8-3-54 0,-5 0 22 16,0 0-14-16,6 0-3 16,3 0-2-16,-3 0-1 15,0 0 0-15,-3 0-51 0,0 0-23 16</inkml:trace>
  <inkml:trace contextRef="#ctx0" brushRef="#br0" timeOffset="17588.9606">13355 5432 272 0,'-9'3'104'0,"9"-1"-56"0,3 1-38 0,-3-3 23 0,6 0-14 15,0 0-1-15,3 0-12 16,3 0-7-16,-1 0 1 16,7 0-1-16,3 0 1 0,0 0-16 15,-3 0-4-15,0 0-67 16,0 0-28-16,-1 2 10 15</inkml:trace>
  <inkml:trace contextRef="#ctx0" brushRef="#br0" timeOffset="18010.8801">14123 4977 280 0,'-3'0'107'0,"3"5"-58"0,-3 8-42 0,0-2 26 0,0 7-10 16,-3 6-1-16,0 16-8 15,-3-3-1-15,-3 0-8 16,3-5 4-16,3-3 1 0,0-3-8 15,0 1-2-15,0-6-8 16,0-5 0-16,3-3-42 16,0-13-123-1</inkml:trace>
  <inkml:trace contextRef="#ctx0" brushRef="#br0" timeOffset="18260.9074">13923 4956 304 0,'-3'-14'115'0,"6"22"-62"0,9-13-49 0,-6 10 26 16,3-2-8-16,3-3-1 16,9 0-9-16,6 0-3 15,8-5-5-15,10 2-3 0,-3-2 2 16,2-3-2-16,1 0 2 15,-3 0-2-15,-7 3 2 16,-8-1-22-16,-3 1-9 0,-6 2-70 16,-9 3-29-16,-12 0 6 15</inkml:trace>
  <inkml:trace contextRef="#ctx0" brushRef="#br0" timeOffset="18573.4401">14018 5527 280 0,'12'-16'107'0,"3"6"-58"0,12-9-35 0,-9 9 26 15,3-4-16-15,9-4-1 16,2-9-2-16,7-2-1 16,3 0-11-16,-4-5-3 0,1-3-2 15,-3 2 0-15,-4 4 0 16,-2 4-5-16,-6 6 1 16,-9 2-40-16,-6 9-18 15,-9 5-96 1</inkml:trace>
  <inkml:trace contextRef="#ctx0" brushRef="#br0" timeOffset="18901.6027">14334 5437 276 0,'3'-2'104'0,"0"4"-56"0,-3 6-38 16,0 0 25-16,-3 3-8 16,0 5 1-16,-3 2-11 15,0 1-3-15,0 7-8 16,0 0-2-16,3 1 0 0,0-3-2 16,3-3-2-16,3-5-2 15,3-3 1-15,3-2 3 0,6-3 1 16,3-3-4-16,3-5 1 15,0-3-5 1,2 1 1-16,-2-1-16 0,-3 0-6 16,-3-7-45-16,-3-1-18 15,-3 1-34 1</inkml:trace>
  <inkml:trace contextRef="#ctx0" brushRef="#br0" timeOffset="19089.122">14438 5548 304 0,'-9'6'115'0,"6"2"-62"0,-3 15-42 0,3-7 26 0,-3 0-18 16,0 5-3-16,0 0-8 16,-2 3-3-16,2 0-2 15,0 0-3-15,3 0 1 16,0-6-26-16,0 1-10 0,0-3-114 15</inkml:trace>
  <inkml:trace contextRef="#ctx0" brushRef="#br0" timeOffset="19557.9887">14792 4876 252 0,'3'0'96'0,"3"8"-52"0,15 16-38 16,-12-8 20-1,3 5-3-15,0 13 1 0,3 9-7 16,0 12 0-16,3 1-10 15,-4 5 9-15,-2-3 6 0,-3 3-2 16,-6-3 0-16,-6 11-9 16,-3-6-4-16,-3-7-2 15,0-1 1-15,-5-4-14 16,2-6-5-16,-6-8-61 16,0-5-29-16,3-6-40 15</inkml:trace>
  <inkml:trace contextRef="#ctx0" brushRef="#br0" timeOffset="20042.3477">15361 5315 304 0,'-3'0'112'0,"9"-2"-60"0,3-1-45 0,-3 3 23 15,3 3-18-15,3-1-7 16,2 1-6-16,4 0 0 16,0-1 1-16,0 1-16 0,0-3-4 15,-6 3-72-15,-3-1-29 16,-12 1 13 0</inkml:trace>
  <inkml:trace contextRef="#ctx0" brushRef="#br0" timeOffset="20198.6328">15340 5442 296 0,'0'-2'110'0,"6"2"-60"0,3-3-54 0,-3 3 18 16,3 0-13-16,6 0 0 0,3 3-6 16,-1-1-1-1,4 1 3-15,9-3-56 0,0 0-23 0,0 0-26 16</inkml:trace>
  <inkml:trace contextRef="#ctx0" brushRef="#br0" timeOffset="20761.1754">16171 5144 260 0,'-9'-16'99'0,"6"16"-54"0,0 18-37 0,-3-13 21 16,0 11-9-16,-6 3 1 15,-3 2-6-15,-3 5 1 16,-6 6-9-16,3 3 2 0,1 4 4 0,5 4-5 16,3 2 0-16,6 8-4 15,9-8-1-15,6-3-3 16,6-5-1-16,6-5 5 15,2-9 2-15,4-4 2 16,3-8 0-16,0-9 4 16,2-4 3-16,4-17-2 15,0-5 2-15,0-8 1 16,-1-7 2-16,1-4-10 16,-6-2-2-16,-6-5-2 15,-4-8 0-15,-8 2-9 16,-12 6-4-16,0 10-4 0,-15 1 0 15,-8 7-2-15,-4 8 0 16,-3 11-34-16,-9 5-13 16,4 5-98-1</inkml:trace>
  <inkml:trace contextRef="#ctx0" brushRef="#br0" timeOffset="21261.2301">17040 5247 312 0,'3'-3'118'0,"6"0"-64"0,5 3-59 0,-5 3 23 16,6 0-16-16,0-1-1 15,0 1-3-15,0 0-2 16,0-1 3-16,-3 1-46 0,-3-3-19 16,-3 3-56-1</inkml:trace>
  <inkml:trace contextRef="#ctx0" brushRef="#br0" timeOffset="21441.4762">17004 5360 272 0,'0'11'101'0,"0"-19"-54"0,6 13-44 16,-3-7 23-16,6-1-15 16,0 0-3-16,0 6-5 15,6 0-3-15,2-1 1 16,1 1-4-16,-3 0 2 0,0-1-45 16,3-2-22-16,0-5-47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8-01-18T10:14:02.9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17745 4842 220 0,'0'-5'82'0,"3"7"-44"0,0 1-44 15,-3 7 64 1,0 9-27-16,0 5-5 16,0 5-6-16,0 8-13 15,0 5 7-15,0 11 5 0,0-3-1 0,0-2-1 16,0 0-9-16,-3-3-3 15,0-8-3-15,0-3 1 16,0-2 0-16,-3-3 3 16,0-3-10-16,0 1-2 15,0-9 3 1,0-4 1-16,3-4-36 0,0-4-14 16,0-9-38-16,1-5-16 15,-1-16 4 1</inkml:trace>
  <inkml:trace contextRef="#ctx0" brushRef="#br0" timeOffset="437.5531">17623 4927 264 0,'-6'-45'101'0,"6"39"-54"0,3-7-44 16,0 8 23-16,3-3-8 15,6 0-1-15,3 0-5 16,6 0-2-16,2 3-6 15,4 2-3-15,3 6 2 0,0 5 0 16,-3 5 1-16,-4 5 0 16,1 4 2-16,-6-1 1 15,-3 3 1-15,-6-1 2 16,-3 6 4-16,-6 1-2 16,-6 4 3-16,-3 6-6 15,-12-1-3-15,0-4-1 16,3-1-1-16,1-5-2 0,2-5-2 15,3-3-2-15,6-5 1 16,3-3-1-16,6-2 0 16,12-3 0-16,3 0-2 15,2 0 3-15,1 2 0 16,3 1-2-16,-3-3 0 16,3 2 4-16,-3 1 1 15,-1 0 0-15,-2-1 1 16,-3-2-2-16,0 0-1 15,-3 3-2-15,-3-3 1 16,0-3-17-16,-3 0-8 16,0-2-48-16,0-1-20 15,0-2-37 1</inkml:trace>
  <inkml:trace contextRef="#ctx0" brushRef="#br0" timeOffset="906.3508">18159 5318 260 0,'6'-5'96'0,"0"7"-52"0,9-4-34 15,-6 4 25-15,0-2-12 0,5 0-1 16,4 0-9-16,3 0-3 15,0-2-5 1,0-3-4-16,0-3 2 0,-4 0-2 16,1-3 2-16,-3 1-2 0,-3-1 2 15,-3 3 0-15,-9-8 1 32,-3 3 0-32,-6 2 0 0,-3 3 0 15,-9 14-2 1,-2 2 1-16,-1 2 9 31,0 3 7 0,0 3 3-31,0 3 2 0,6 7-7 0,4-2 0 0,5 0-10 0,6 0-2 0,6 0-3 0,6-3-2 16,3 2 1-16,11-4 1 0,1-6-1 16,3-2-1-16,-3-6 1 15,0-2-1-15,-4-3-16 16,1-3-6-16,0-2-31 15,-3-3-14-15,-12 0-94 16</inkml:trace>
  <inkml:trace contextRef="#ctx0" brushRef="#br0" timeOffset="1812.7006">19117 4733 228 0,'12'-66'85'0,"-6"48"-46"0,3-11-32 0,-6 18 18 16,0-2 2-16,-3 0 4 16,0 2-4-16,0 0-2 15,-3 3-13-15,0 3 3 0,-3 5 3 16,-3 8-2-16,-3 11 1 16,-3 7-7-16,-2 16-4 15,-1 6 5-15,0 2 3 16,0 3-5-16,0-2-1 15,0-4-2-15,-3-2-1 16,4-8-1-16,-4 6 0 16,3-9 2-16,0 0 1 15,3-13-1-15,0 1-1 16,0-9-6-16,3-5 1 0,1-3-5 16,2 0 1-1,6-5-5-15,3-2-1 0,3-1 0 16,3 0 1-16,0 3 3 15,2 6 2-15,1 4 2 16,0 1 1 0,0 2 1-16,0 3 0 0,-3 5 0 15,0 6 0-15,-3 4 0 16,0 4 0-16,3 2 4 16,0 3 2-16,0-1 4 15,0 6 1-15,0-8-5 16,6 3-4-16,3-6-1 15,2-5 1-15,-2-5-3 16,12-5 0-16,0-6-21 0,0-5-10 16,0-8-46-16,-1-3-17 15</inkml:trace>
  <inkml:trace contextRef="#ctx0" brushRef="#br0" timeOffset="2594.0287">19650 4781 228 0,'12'-11'85'0,"-9"-12"-46"0,0-1-30 0,-3 21 19 15,-3 6 3-15,-3 7 4 16,-3 4-8-16,-3 4-2 16,-3 9-14-16,-3 10 2 0,-5 2 1 15,2 9-3-15,0 5 1 16,0 8-5-16,3-6 1 15,0-4-5-15,7-6 0 16,-1-3 3-16,3-8 1 16,3-7-1-1,0-6 1-15,3-5-2 0,3-14 0 16,0-4-3 0,3-9-4-1,3-13 1-15,3-13-4 0,6-13 1 0,2-8 0 16,1-8-1-1,0 2 4 1,0-10 0-16,0 11-2 16,0 10 2-16,0 8 3 0,-7 10 1 0,-2 12-1 15,-3 9-2 1,0 14-2-16,-3 19-1 0,0 10-1 16,0 13 3-16,3 3 0 15,0 11 3-15,0 5-1 16,0 5 2-16,0-8 0 15,0-5 1-15,0 0-2 0,0-8 1 16,0-8-2-16,-3-5-1 16,0-9-15-1,-3-4-7-15,0-6-27 0,-3-8-11 16,-9-7-85 0</inkml:trace>
  <inkml:trace contextRef="#ctx0" brushRef="#br0" timeOffset="2781.5558">19475 5130 280 0,'-9'-2'104'0,"9"2"-56"0,3 2-47 0,3-2 21 15,-1 0-3-15,7 0 1 16,3 0-7-16,3 0-3 16,6 3-5-16,3 0-4 0,2-3 0 15,-2 0-1-15,0 0 0 16,-3-3-40-16,-3 8-15 15,-6-2-79-15</inkml:trace>
  <inkml:trace contextRef="#ctx0" brushRef="#br0" timeOffset="3859.7887">20049 5106 260 0,'0'3'96'0,"6"0"-52"0,12-1-45 15,-9 1 20-15,3-3-2 16,0 0 2-16,2 0-8 16,4-3-2-16,0 1-5 15,-3-1-3-15,3-2 2 0,-3-3-2 16,-3-3 2-16,0 1 0 15,-6-1 3-15,-3 1-1 16,-3-1 0-16,-6 3-3 16,-3 3-2-16,-3-1 7 0,-3 4 3 15,-3 7 3-15,-3 3 3 16,0 5-1-16,0 3 1 16,4 0-6-16,5 5-2 15,3 6-2-15,3-1-1 16,6 1-3-16,6-4-2 15,6 1 3-15,3-5 0 16,2-3-1-16,1-1-2 16,3-4 3-16,3-3 0 15,3-3-1-15,0-5-2 16,-1-2-19-16,1-4-10 16,0-2-40-16,-3-5-19 15,-3-8-52-15</inkml:trace>
  <inkml:trace contextRef="#ctx0" brushRef="#br0" timeOffset="4750.5096">20618 4440 288 0,'0'-3'110'0,"-3"8"-60"0,0-2-58 0,3 10 51 15,-3 3-21-15,0 3-2 16,0 7-6-16,3 1-8 16,0 2-2-16,0-3 2 0,3 1-5 15,3-4-1-15,0 1 0 16,2-5 0-16,1-11-7 16,3-3 0-16,0-10-37 15,0-6-15-15,-3-2-78 16</inkml:trace>
  <inkml:trace contextRef="#ctx0" brushRef="#br0" timeOffset="4906.0737">20683 4268 296 0,'-3'-6'110'0,"-3"-7"-60"0,6 19-47 0,0-9 23 15,0 0-19-15,0 1-21 16,6 2-9-1,0 5-108-15,3 8-48 16</inkml:trace>
  <inkml:trace contextRef="#ctx0" brushRef="#br0" timeOffset="5593.6451">21040 4437 244 0,'-3'-13'90'0,"0"13"-48"0,0 0-49 16,-3 8 73-16,-6 8-28 15,1 2-17-15,2 1-12 16,0 5-8-16,3-3-1 0,3 0 0 15,3-3 0-15,6-2 0 16,0-3 0-16,6-2 2 16,-1-3 1-16,1-3 1 15,0-5-2-15,0-2-2 16,0-4 3-16,0-2 2 16,0-2-4-16,-3-3-1 15,0-1-7-15,0 1 0 16,-3 3 1-16,0 4 1 15,0 4 0-15,-4 2 1 16,-2 0 3-16,3 5 2 0,3 3-2 16,0 2 0-16,0 1 1 15,9 0 2-15,0-3-1 16,0-1-1-16,0-1 1 16,0-4 1-16,0-2 5 15,0-5 6-15,-1-3-5 16,-2 0 0-16,0-2 7 15,-3-4 4-15,-3-1-16 16,-3-7-6-16,-3-1 1 16,-3 4 0-16,0 3-7 15,0 3-2-15,-3 2-36 16,3 3-14-16,0 6-75 16</inkml:trace>
  <inkml:trace contextRef="#ctx0" brushRef="#br0" timeOffset="5937.4347">21713 4011 244 0,'-3'27'93'0,"3"-4"-50"0,-6 6-33 0,3-10 25 0,-6 7-1 15,-3 14 4-15,-3 5-17 16,3 0-4-16,0 3-11 16,1-1 3-16,-1-4 1 0,3-4-3 15,6-2-2-15,3-2 0 16,3-9 1-16,9-2-5 15,3-5-1-15,-1-6-9 16,1-5-4-16,0-3-24 16,-3-5-11-16,-3-3-96 15</inkml:trace>
  <inkml:trace contextRef="#ctx0" brushRef="#br0" timeOffset="6124.9569">21558 4355 308 0,'-12'-3'115'0,"9"1"-62"0,3 2-55 0,0 0 20 16,6 0-9-16,0 0 0 15,3 2-8-15,6-2 0 16,9 3-1-16,0 0-3 0,2-1 0 16,4-2-49-16,0 0-20 15,-3 0-52 1</inkml:trace>
  <inkml:trace contextRef="#ctx0" brushRef="#br0" timeOffset="6437.4871">22019 4360 272 0,'3'-8'101'0,"6"8"-54"0,6-8-46 0,-6 8 21 15,6 0-12-15,3 0-1 16,3 0-5-16,0 0-3 15,-1 0 0-15,1-2-10 0,-3-1-2 16,-3 1-67-16,-3 2-30 16</inkml:trace>
  <inkml:trace contextRef="#ctx0" brushRef="#br0" timeOffset="6609.3794">22168 4220 224 0,'-9'8'85'0,"6"19"-46"0,0 12-37 0,-3-26 19 16,1 3-4-16,-4 3-1 0,0 2-11 15,0 5-2-15,3 1-3 16,3-3 0-16,0-3 0 0,9-3-58 16,0-2-25-16,0 0-13 15</inkml:trace>
  <inkml:trace contextRef="#ctx0" brushRef="#br0" timeOffset="7125.0599">22469 4104 220 0,'-9'0'82'0,"9"5"-44"0,-9 8-31 0,6-2 20 16,0 2 8-16,-6 3 8 16,3 8-21-16,0-3-7 15,6 5-10-15,6 1-4 0,3-3 0 16,3-6-1-16,3-2 2 16,9-3-1-16,3-5-1 15,-4-3 1-15,1-5 1 16,0-10-8-16,0-9-1 15,0-2 2-15,-1 0 0 16,-5-5 0-16,3-4 1 16,-6 4 3-16,-3 2 0 15,0 0 1-15,-6 6 2 0,-6 7 3 16,-3 3 2-16,-3 6 1 16,-6 2 2-16,0 8 1 15,0 8 1-15,-3 5 5 16,0 18 3-16,3 1-1 15,-2 2-2-15,-1 3-12 16,3 3-2-16,3-3-3 16,3 0 0-16,0-3 0 15,0-2 2-15,3-8-14 16,0-6-7-16,-6-5-21 16,3 1-8-16,0-4-218 31,-3-10 142-31</inkml:trace>
  <inkml:trace contextRef="#ctx0" brushRef="#br0" timeOffset="7859.513">21103 3969 176 0,'-9'-6'68'0,"3"12"-36"0,-3 2-29 0,6-3 17 0,-3 3 3 15,-6 5 3-15,-6 6 0 16,0 2 1-16,0 8-15 15,1 3 9-15,-4 7 5 0,0 12-5 16,3-1 0-16,3 8-12 16,3-5-3-16,3 3-4 15,6 2-2-15,6 3-4 16,3 0-2-16,6-3-39 16,-3-5-18-16,6 0-64 15</inkml:trace>
  <inkml:trace contextRef="#ctx0" brushRef="#br0" timeOffset="8672.1018">22972 3958 252 0,'15'24'93'0,"0"5"-50"0,12 19-33 15,-24-27 23-15,8 11-9 16,-2 15 0-16,0 6-9 16,0-3-2-16,-3 9-7 15,-3-4 0-15,-3 1 1 0,-3-3-1 16,-6 10-1-16,-9-10-8 15,1-5-2-15,-4-6-36 16,0-8-13-16,0-4-80 16</inkml:trace>
  <inkml:trace contextRef="#ctx0" brushRef="#br0" timeOffset="9609.7022">23505 4109 240 0,'18'-11'90'0,"-12"6"-48"0,11 0-45 0,-8 5 16 16,3 0-3-16,0 2 1 16,6 9-1-16,-6 5-1 0,6 8-5 15,-9 18 8-15,-6 3 5 0,-3 3 4 16,-9 7 4-16,-6 3 0 15,-3 3 2-15,0 5-2 16,-3-2 2-16,9-6-13 16,-5-5-5-16,8-8-6 15,-3 3-3-15,6-6-2 16,3-8 1-16,0-4 1 16,0-7 2-16,3-4-3 15,0-6 0-15,0-5-8 16,0-5-2-1,0-1 1-15,-6 1 4 16,6 2 3-16,-9 1 2 0,3 4 1 16,0 6-3-16,-3 8 0 15,6 10 4-15,0 6 1 16,3 5 2-16,0 2 2 16,0 4-5-16,0-1-3 15,0 3 1-15,0 0 2 16,-3 5 2-16,0-5 3 15,-6-5 6-15,0-3 2 16,-3-8-1-16,-2-6 2 16,-4-4-8-16,-3-9-4 15,-6-7-16-15,3-6-4 16,-2-2-44-16,8-3-20 16,0-3-77-1</inkml:trace>
  <inkml:trace contextRef="#ctx0" brushRef="#br0" timeOffset="13120.3243">17495 5826 224 0,'0'-5'85'0,"9"7"-46"0,3-2-41 0,0 0 17 0,6 8 0 15,3-2 3-15,5-1-7 16,13 0-2-16,12 1-5 16,2-1-1-16,10 0 1 0,-1-2-2 15,4-3-2-15,-4 0 1 0,4-3 1 16,-4 1-1-16,-8-1 2 15,-13 0-4-15,-11 3 0 32,-12 0-21-32,-18 0-10 0,-12 6 9 0,-15 1 5 15,-5 4 18-15,-16 2 10 16,-6 1-3-16,-11 1-1 16,-1 1-3-16,1 0-3 15,5 8 3-15,7-6 0 16,5-2 10-16,10 0 3 15,14-8 1-15,12 0 2 16,12-11-8-16,15 1-4 16,17-3-2-16,16-1 1 0,12-2 3 15,5 0 2-15,10 0-5 16,11-2-2-16,-3-1 0 16,4 1 2-16,-10-4-3 15,-6 1-2-15,-5 0 2 16,-13 2 0-16,-11 3 1 15,-21 3 4 1,-15 0 0-16,-18 2-8 16,-15 1-2-16,-12-1-2 15,-20 6-1-15,-12 2 4 16,-7 0 2-16,1 6-2 16,-10 2-2-16,7 0-1 15,3 3 3-15,14-3 0 0,13-2 3 16,11-1-1-16,15-2-1 15,15 6 3-15,12-4 0 16,18-2-4-16,12-3 1 16,11-7 2-16,10 2 1 15,5 0-1-15,7-3 1 16,2 3-2-16,-2-2 2 16,-7-1-4-16,-5 0-2 15,-12 1 4-15,-7-1 1 16,-23 0 6-1,-12 3-4-15,-12 3-2 16,-20 0-4-16,-16 7-1 16,-12 3 4-16,-8 1 3 0,-9-1 1 15,-4 3 2-15,7-3-2 16,8-2 0-16,13-1-6 16,8-2 1-16,12-3 4 15,13 1 2-15,11-1-7 16,15 0-1-16,11 1 0 15,22-1 1-15,6 0 1 16,5 0 0-16,4-2-3 16,0 0 0-16,-1-3 4 15,-2 0 3-15,-7 0-6 16,-8 2-3-16,-6 1 9 16,-12 0 6-16,-6 2 7 15,-9 0 2-15,-9 0-2 16,-12 3 0-16,-6 3-5 0,-15 0-2 31,-5-1-4-15,-10-5 1-16,-11 3-4 0,2-5 0 0,6-8-12 0,7-1-7 31,8-1-35-31,3 1-15 0,7 1-65 31,5 2-66-31,6 1 69 0</inkml:trace>
  <inkml:trace contextRef="#ctx0" brushRef="#br0" timeOffset="18386.5085">16406 7639 288 0,'6'-3'110'0,"0"6"-60"0,11-3-41 15,-2 0 27-15,-3 0-20 16,6 2-4-16,0 1-3 16,0-1-1-16,0-2-4 15,0 0-5-15,-1 0 0 0,4 0 1 16,0 0 2-16,-3 0-25 0,-3 0-12 16,-9 0-136-1,-12-5 43 1</inkml:trace>
  <inkml:trace contextRef="#ctx0" brushRef="#br0" timeOffset="18589.6558">16391 7768 252 0,'3'3'93'0,"3"-1"-50"0,3-2-30 0,-3 3 22 16,9 0-14-16,5-1-2 15,-2 1-9-15,0 0-4 0,0-1-3 16,0-2 0-16,-3 0 2 0,0 0-4 16,-4 0-1-16,-2 0-38 15,-3 0-16-15,-6-2-75 16</inkml:trace>
  <inkml:trace contextRef="#ctx0" brushRef="#br0" timeOffset="20918.0327">17319 7295 244 0,'6'-32'93'0,"-3"21"-50"0,3 1-33 15,3 7 23-15,-9 0-7 16,0 3-1-16,0 6-11 15,-3 4-6-15,0 14-5 16,-3 13 2-16,-6 5 4 0,-2 3-3 16,-4 11 2-16,-6 5-1 15,0 0 1-15,-3 7-2 16,7-4 1-16,-7-3-2 16,6-11 0-16,3-10-3 15,3-3-2-15,3-8 1 0,6-13 1 16,6-8-1-1,6-8-1-15,3-8 1 16,3-21-6-16,0-6 1 16,3-7 2-16,3-8 1 15,0-9 1-15,2-4 0 16,7-6-3-16,-3 3 2 16,3 5-1-16,-3 8-2 15,-1 11 5-15,-5 8 1 16,0 7 2-16,-6 11 0 15,0 11-2-15,-3 16 1 16,0 10 0-16,-3 13 3 16,3 8-1-16,0 6 2 15,0 0-4-15,-1 2-2 0,1 0 0 16,0 0 1 0,3-2-1-16,-3-3 2 0,0-8-4 15,0-5 0-15,-3-6-19 16,-6-5-57-1,-3-7-8-15,-3-9-52 16</inkml:trace>
  <inkml:trace contextRef="#ctx0" brushRef="#br0" timeOffset="21089.928">17263 7670 288 0,'0'-5'110'0,"3"2"-60"0,3 1-45 0,0 2 22 15,3 0-17-15,3 0-6 16,11 0-2-16,1 2-2 16,0 1 0-16,3 0-18 0,0-1-5 15,-1-2-108 1</inkml:trace>
  <inkml:trace contextRef="#ctx0" brushRef="#br0" timeOffset="21590.1938">18141 7538 280 0,'-6'-13'107'0,"3"10"-58"0,-6 3-37 0,6 3 24 15,-3 2-15-15,-3 3-2 16,-3 11 0-16,-2 2 0 16,-7 0-10-16,3 5-1 0,0 6-1 15,-3 5-3-15,6 3-1 16,6-6-1-16,3-2 1 15,6 0-4-15,6-6-2 16,9-5 2-16,6-5 0 16,0-5-30-16,3-3-14 15,-1-8-39-15,4-3-15 0,-6-2-18 32</inkml:trace>
  <inkml:trace contextRef="#ctx0" brushRef="#br0" timeOffset="21980.9605">18367 7617 244 0,'-9'-10'90'0,"9"20"-48"0,-9-4-34 15,6-1 24-15,-3 0-5 16,1 6 2-16,-7 5-8 15,3 5 0-15,3 3-12 0,6 2-1 16,3 1 2-16,3-1-6 0,6 1 0 16,2-4-2-16,7-2-2 15,3-2 1-15,3-6 1 16,-3-2 1-16,-1-6 1 16,1-5 0-16,-3-5 0 15,0-11 2-15,-6-3 3 16,-3-2-2-16,-6-3 1 15,-6-2-5-15,-6 0 0 16,-3 2-10-16,-6 3-3 16,-9-1-4-16,3 7-1 15,-3 4-12-15,4 6-5 16,-1 2-23-16,6 3-10 16,6 3-56-1</inkml:trace>
  <inkml:trace contextRef="#ctx0" brushRef="#br0" timeOffset="22340.0588">18882 7557 280 0,'-6'-11'107'0,"0"8"-58"0,-6 3-35 16,3 3 28-16,-2 2-10 15,-10 3 1-15,3 3-12 16,-6 2-3-16,6-2-10 16,3-1-5-16,3 3-2 0,6 1-6 0,9 1 1 15,9 7 2-15,0-1 1 16,6 3 1-16,0 2 0 16,6 3 0-16,-6-5 2 15,-4 0-1-15,-2-3-1 16,-3-3 5-16,-3 1 1 15,-9-3-2-15,-6-3-1 16,-3 0 3-16,-2-5 1 16,-10-2-8-16,-3-6-1 15,3-6-38-15,0 1-15 16,4 0-107-16</inkml:trace>
  <inkml:trace contextRef="#ctx0" brushRef="#br0" timeOffset="24777.8224">19531 7117 236 0,'-3'-10'90'0,"3"10"-48"0,-6 2-34 0,3 1 24 16,-3 5-11-16,-3 0 0 15,0 5 1-15,-3 6 1 16,-2 4-12-16,-4 9 7 0,-3 16 2 15,3 2-4-15,0 3 1 0,0 3-10 16,6-1-2-16,0 3-5 16,4 1-1-16,2 4 1 15,6-5 2-15,0-5-3 16,0-5 0-16,3-6 3 16,6-2 1-16,-1-6-4 15,4-5 1-15,0-5-33 16,-3-8-15-16,3-13-106 15</inkml:trace>
  <inkml:trace contextRef="#ctx0" brushRef="#br0" timeOffset="25590.479">19850 7546 296 0,'-3'-5'112'0,"3"7"-60"0,-3 4-61 16,-6 12 57-16,0 3-19 16,0 3-9-1,0 3-4-15,0-1-11 0,3-2-3 0,3-3-1 16,3 0-1-16,3-5 2 15,0-5 1-15,12-6 1 16,0-5-2 0,0-5 1-16,3-3 0 15,-1-3-1-15,1-2-2 16,-3 0 1-16,0 2-1 16,0 3-3-16,0 3 0 15,-3 2 2-15,0 3 2 16,-1 3-2-16,1 2 0 15,0 3-1-15,0 3 0 16,3 4 0-16,3-1 0 16,3-1 2-16,-3 0 0 0,-1-2 0 15,4-3 0-15,-3-3 2 16,-3-2 1-16,0-3 3 16,0-3 3-16,-3-5 2 15,-3-5 1-15,-3-3 5 16,-6-5 1-16,-3-3-7 15,-3-2-4-15,-3-4-4 16,-6 7 0-16,3 1-9 16,-6 4-3-16,3 5-46 15,0 2-21-15,6 1-91 16</inkml:trace>
  <inkml:trace contextRef="#ctx0" brushRef="#br0" timeOffset="26309.2405">20493 7017 224 0,'5'-8'85'0,"4"3"-46"0,9-3-28 0,-6 2 23 15,3 4-11-15,0-1-1 16,0 6-9-16,0 2-3 16,-3 3-5-16,-3 2 3 0,-4 1 2 15,-5 2-1-15,-2 3 0 16,-7 0-3-16,-6 5 1 16,-6 0-2-16,0 1 2 15,-3-4-4-15,0 1 0 16,1-1-1-16,2 1-2 15,6-4 1-15,3-1-1 16,6-4-3-16,3-2 2 0,9 0 1 16,3-5 2-16,6-3-1 15,3-3 2-15,5-2-2 16,1 2-1-16,0 1 1 16,-6 2 1-16,3 0-1 15,-6 0-1-15,-3 0 1 16,-1 0 1-16,-2 0-12 15,-3 2-3-15,-3-2-40 16,-3 0-18-16,-3 0-58 16</inkml:trace>
  <inkml:trace contextRef="#ctx0" brushRef="#br0" timeOffset="26949.9297">20862 7080 248 0,'-18'11'93'0,"12"2"-50"0,-3 11-37 0,6-11 22 15,0 0-11-15,0 1-2 16,0-1-8-16,0 0-5 15,3 0-1-15,0-2-4 0,0-1 2 16,0-2-19-16,0-2-7 16,0-4-92-16</inkml:trace>
  <inkml:trace contextRef="#ctx0" brushRef="#br0" timeOffset="27449.9859">20954 7083 240 0,'0'5'90'0,"-3"0"-48"0,0 6-31 0,3 0 21 16,-3 2-6-16,0 0-1 0,0-2-11 15,3 2-6 1,0 0-5-16,6 0 0 0,0 1 0 0,6-4-1 16,6 1-2-16,3-3 1 15,2 0 1-15,-2-3-3 16,3-5 0-16,-3-3-19 15,-3 1-7-15,-6-4-79 16,-4 1-61 0,-2-6 62-16</inkml:trace>
  <inkml:trace contextRef="#ctx0" brushRef="#br0" timeOffset="27965.6682">20787 7067 244 0,'3'-3'93'0,"-3"1"-50"0,9-1-37 15,-3 3 22-15,3-3-2 16,3-2 2-16,3 0-4 16,3 0-1-16,5 2-12 15,4-2-2-15,3-1 1 0,0 1-6 16,0 0 0-16,2-1-2 0,1 1 1 15,-3-5-2-15,0 2-1 16,-4 0-17-16,1-6-6 16,-9 4-35-16,0-1-13 15,-3 1-56 1</inkml:trace>
  <inkml:trace contextRef="#ctx0" brushRef="#br0" timeOffset="28731.3732">20359 7512 256 0,'-3'0'96'0,"6"0"-52"0,3-3-40 16,2 3 21-16,4 0-5 16,6-3 0-16,6 3-8 15,12-5-5-15,8 5-4 16,7-3 0-16,3 3 2 0,2 0-2 15,1 0-2-15,-4 0 0 16,4-2 1-16,-10-1 1 16,-5 0 1-16,-9 1-20 0,-6-1-7 15,-9 3-59-15,-7-3-24 16,-5 3 0 0</inkml:trace>
  <inkml:trace contextRef="#ctx0" brushRef="#br0" timeOffset="29418.9472">20659 7750 240 0,'0'-6'90'0,"0"9"-48"0,0 2-29 0,0 1 24 16,-6 4-10-16,-3 1-3 15,3 10-10-15,0 0-4 16,-3 0-5-16,1 0-2 0,2-2 3 16,0-1-3-16,6-4-2 15,3-4 0-15,0-2-1 16,3-5 0-16,2-3 0 15,4-5 0-15,0-1 0 16,3-2-7-16,3-5 0 16,0 0 3-16,0 2 2 15,0-2-1-15,-4 2 2 16,-2 4-1-16,0 7 0 16,0 7 2-16,0 1 2 15,0-2-3-15,0 4 0 16,0-2 1-16,3 3 2 0,0-1-1 15,2 1-1-15,1-3 3 16,-3-3 2-16,0-2 2 16,3 0 3-16,0-6 4 15,-3 0 1-15,0-5-4 16,-4-2 1-16,1-6-3 16,-3-3 2-16,-3-2-8 15,-6-3-2 1,-6 1-19-16,-3 1-5 15,0 4-33-15,1 2-12 16,5 3-68-16</inkml:trace>
  <inkml:trace contextRef="#ctx0" brushRef="#br0" timeOffset="32137.9995">21281 7636 264 0,'0'-5'99'0,"0"5"-54"0,3-3-35 0,-3 3 25 16,0 0-17-16,0 0-4 15,0 0-1-15,3 5 4 0,-3 1-9 16,0 1-2-16,0 4-2 0,-3 2 2 16,0 3 1-16,0 0-3 15,0 5-1-15,0-5-1 16,0 5 1-16,3-2-2 16,3 5-3-1,3-6 1-15,3-10 5 16,3-3 2-16,6-2-7 15,0 0-4-15,3-9 3 16,3 6 2-16,-1-2-1 16,1-1 0-16,-3 0 3 15,0 1 1-15,-3-1-1 16,-3 6-2-16,-7 2-13 16,1-2-6-16,-6-1-30 15,-3-2-11-15</inkml:trace>
  <inkml:trace contextRef="#ctx0" brushRef="#br0" timeOffset="32434.8967">21439 7599 248 0,'-15'0'93'0,"18"10"-50"0,-3-2-33 0,0-2 23 0,0 2-12 16,0 5-1-16,0 5-1 15,-3 6 0-15,0 0-10 16,0 8 3-16,3 2 4 0,0-2-6 16,-3-3-1-16,0-3-5 15,0-2-1-15,0-3-1 16,0 1-2-16,0-4-2 15,0-5 1-15,-3-2-43 16,0-3-18-16,1-3-81 16</inkml:trace>
  <inkml:trace contextRef="#ctx0" brushRef="#br0" timeOffset="33246.3845">20906 7498 216 0,'0'0'82'0,"0"0"-44"0,3 3-31 0,3 0 18 16,0-1-7-16,3-2 0 15,6 0-2-15,6 0 3 16,0 0-11-16,2-2 0 0,4 2 2 0,0-3-4 16,3 0-1-1,3 1 0-15,2-4-1 0,-2 4-2 16,0-4-2 0,-1 1 1-16,1 2 1 0,-6 1-1 15,-3 2 2 1,0-3 0-16,-4 3 1 0,-2 3-2 15,3-3-2-15,-3 0 1 16,-3 0 1-16,-3 0-1 16,0 0 2-16,0 0-4 15,-3 0-2 1,-4 0-25-16,1-3-9 16,0 1-69-16,0-1-55 15,-3 0 59-15</inkml:trace>
  <inkml:trace contextRef="#ctx0" brushRef="#br0" timeOffset="34762.1768">22028 7480 284 0,'6'-3'107'0,"3"3"-58"0,3-3-48 16,-3 3 19-16,3 0-16 15,6 0-1-15,0 0-1 16,0-2 1-16,2-1-1 16,1-2-4-16,0 2 1 0,-3 1-43 15,-3-9-20-15,-3 0-54 16</inkml:trace>
  <inkml:trace contextRef="#ctx0" brushRef="#br0" timeOffset="34965.3235">22165 7334 244 0,'-6'3'90'0,"6"0"-48"0,0 4-36 16,0 4 22-16,0 10-8 0,0 0-2 15,0 1-8-15,0-1-4 16,0 0-3-16,0-3-3 0,0 6 1 16,-3 3-4-16,3-6 0 15,0-3-58-15,3-2-26 16,-6-8-22 0</inkml:trace>
  <inkml:trace contextRef="#ctx0" brushRef="#br0" timeOffset="35543.5108">22615 7176 252 0,'-12'13'96'0,"-3"-11"-52"0,-12 6-36 16,21 0 21-16,-3 5-6 0,0 3 0 15,-2 3-8-15,8 5-4 16,0 0-6-16,6 5-4 0,0-3 2 16,8-2 0-16,4-3 1 15,3-5-2-15,3-3 1 16,0-5-2-16,3-5 2 15,-1-3 0-15,1-16 1 16,0-3 0-16,3-2 0 16,0-5 0-16,-1-3 0 15,-5-3-2-15,-3-3-2 16,-3-2-2-16,-6 3-1 0,0 2 2 16,-6 8 0-16,-3 9 1 15,-3 4 2-15,-6 6 5 16,3 5 4-16,-9 8-6 15,6 8-1-15,-6 7 2 16,-3 14 1-16,-2 19-1 16,-4 5 1-16,0 2-2 15,3 3 0-15,0 1-1 16,9-4 0-16,0-2-2 16,4-3 1-16,5-5-2 15,0-11-1-15,0-10-17 16,3-5-6-16,0-6-55 15,6-8-22-15,0-8-38 16</inkml:trace>
  <inkml:trace contextRef="#ctx0" brushRef="#br0" timeOffset="36465.5138">23100 6974 236 0,'0'-18'88'0,"3"18"-48"0,12 18-38 16,-6-7 17-16,-3 5-1 15,9 8 3-15,-3 10 0 0,2 8 2 16,1 9-13-16,0 15-6 0,-3 0 0 16,-3-3-1-16,-3 4 3 15,-3-1-1-15,-3 0 2 16,0 8-4-16,-9-5 0 15,-3 0 1-15,-6-6 0 16,0-5-9-16,1-7-2 16,-1-6-27-16,3-8-10 15,-3-8-86 1</inkml:trace>
  <inkml:trace contextRef="#ctx0" brushRef="#br0" timeOffset="39262.666">23680 7445 332 0,'0'-2'126'0,"9"7"-68"0,0-5-61 0,0 0 22 16,6 0-14-16,3 0-3 0,3 0-1 15,0 0-1-15,8 0 0 16,1 0-18-16,0 0-5 0,-9 0-53 16,6 0-23-16</inkml:trace>
  <inkml:trace contextRef="#ctx0" brushRef="#br0" timeOffset="39450.1815">23674 7557 256 0,'3'2'96'0,"6"-2"-52"0,3 16-36 0,0-11 21 16,6-2-15-16,0 0-5 15,3 2-9 1,3 0-2-16,2-2 1 0,-2-3-49 16,12-5-20-16,-3-3-40 15</inkml:trace>
  <inkml:trace contextRef="#ctx0" brushRef="#br0" timeOffset="39997.1231">24600 7213 256 0,'-33'0'96'0,"22"2"-52"0,-13 9-32 15,18-3 24-15,-9 5 1 16,3 5 4-16,-6 1-11 0,3 15-3 15,0 1-16-15,0 2-4 0,7 0-1 16,8 8-5-16,3-3-1 16,5 1-2-16,10-4-2 15,6-2 5-15,6-5 1 16,6-6 0-16,-1-7 1 16,10-6 2-16,-9-10 4 15,11-8 2-15,-8-11 1 16,-3-5-4-16,-7-9-3 15,1-4-7-15,-3-11-1 16,-12-8-26-16,-9-5-8 16,-6 2 3-16,-9 3 5 15,-9 3 23-15,-6 8 13 0,-3 7-4 16,-8 14-4-16,-10 11-57 16,-5 7-26-16,-7 14-43 15</inkml:trace>
  <inkml:trace contextRef="#ctx0" brushRef="#br0" timeOffset="65437.3547">14459 9589 268 0,'-6'-32'101'0,"12"16"-54"0,3-8-42 15,-3 13 22-15,3-2-6 16,3-3 2-16,6 1-4 16,-1-4-2-16,7-2-9 15,6 2-3-15,0 1 1 0,0 2-3 16,-1 5-2-16,-2 9 2 16,3 2 0-16,0 10-1 15,-4 3-2-15,-2 3 1 0,-3 3 1 16,0 5 1-16,3 0 3 15,-6-1 3-15,-1 1 5 16,-2 3-4-16,0 2 2 16,-3-5-7-16,0-6-1 15,-3-2 4-15,0-3 5 16,-3-2-3-16,0-6 2 16,-6-8-1-16,0-5 3 15,-3-2-5-15,-3-3-3 16,-3-9-1-16,0-7-1 15,0-5-5-15,0 2 1 16,0-5-2-16,0 5 0 16,3 3 0-16,0 5 0 0,0 3 0 15,3 5 0-15,3 1 2 16,3 4-3 0,3 3 0-16,6 3-1 15,6 2 0-15,3 3 0 16,6 5 0-16,3 3 3 15,-1 0 2-15,1 0-2 16,-3 5 0-16,-3 1 1 16,-6-1 0-16,-4 0 0 15,-2 0 0-15,-6 3 0 16,-6 3 2-16,-6 2 1 16,-3 0 1-16,-5 0 0 15,-7-2 2-15,0-1-3 16,-3-2 0-16,3 5-3 0,0-5-1 15,1-5-30-15,2 7-12 16,3-4-49-16,9 1-113 31</inkml:trace>
  <inkml:trace contextRef="#ctx0" brushRef="#br0" timeOffset="66296.8217">15864 9065 252 0,'-6'-27'96'0,"3"19"-52"0,-3 0-34 0,3 6 23 15,-3 2-9-15,0 0-2 16,-3 5-10-16,0 8-5 16,0 6-4-16,-3 12-5 0,4 6 1 15,2 3 1-15,3 0 0 0,3 5 0 16,3-5 2-16,3-3-3 16,2-3 0-16,7-2 3 15,3-6 1-15,3-2 3 16,3-5 1-16,0-9 3 15,2-5 1-15,4-7 3 16,-3-6 4-16,0-5-8 16,-3-9-1-16,-4-4-5 15,-2-8-1-15,-3-14-1 16,-3 0 1-16,-6-2-2 16,-3 5 2-16,-3 8-2 15,-3 8-1-15,0 5-4 16,-6 11-2-16,0 10 0 0,-9 11 2 15,1 21-1-15,-1 8 4 16,-3 11-2-16,0 5-1 16,0 10 3-16,0 9 2 15,0 5 2-15,1-3 1 16,2 0-2-16,3-11-2 16,0-5 1-16,3-5-1 15,3-5 2-15,0-11 3 16,3-5-18-16,3-8-8 15,0-9-73-15,6-9-33 16,6-6 1 0</inkml:trace>
  <inkml:trace contextRef="#ctx0" brushRef="#br0" timeOffset="66703.1124">16501 9440 272 0,'0'-5'101'0,"12"8"-54"0,3-1-50 0,-6 1 16 15,3 0-7-15,2-1-1 16,7 1-6-16,3 0 1 16,0-3 0-16,0 0 2 0,-3 0 3 15,-4 0-42-15,-5 0-17 0,-3 2-59 16</inkml:trace>
  <inkml:trace contextRef="#ctx0" brushRef="#br0" timeOffset="66890.6332">16462 9570 252 0,'-3'5'93'0,"18"1"-50"0,0-4-39 15,-6-2 21-15,6 0-16 16,3 0-2-16,6 0-5 16,5 0-2-16,-2-2 1 15,0-1-1-15,0 0 0 0,-1 1-40 16,-2 2-18-16,-6-3-50 15</inkml:trace>
  <inkml:trace contextRef="#ctx0" brushRef="#br0" timeOffset="67671.9987">17284 9337 260 0,'3'-2'99'0,"0"4"-54"0,-3 14-37 0,0-5 21 16,-3 2-9-16,-3 5-1 16,0 9-3-16,-3 2 0 15,0 0-8-15,0 11 4 0,0-3 3 16,0-3-5-16,-3-7-1 15,6-4 1-15,0-4 4 16,0-1-4-16,3-7 2 16,0-3-1-16,3-8 1 15,3-3-6-15,3-7-4 16,6-11-4-16,6-6 1 0,3-7 1 16,6-3 2-16,6 0-3 15,-4 5 0-15,-2 3-1 16,-3 2 0-16,-3 9 2 15,-3 5 0-15,-4 2-3 16,-2 11 0-16,-3 3-1 16,-3 7 3-16,-3 6 0 15,-6 5 1-15,0 6-3 16,-3 4 2-16,0 7 1 16,-3-1 2-16,4-6-1 15,2-2-1-15,6-2 1 16,2-6-1-16,7 0-27 15,6-8-9-15,6-2-112 16,6-11-65-16,0-3 94 16</inkml:trace>
  <inkml:trace contextRef="#ctx0" brushRef="#br0" timeOffset="68093.8867">17977 9403 260 0,'-3'-2'99'0,"3"4"-54"0,-3 9-33 16,0-3 26-16,-3 8-16 15,-5 5-2-15,2 3-8 16,-3-1-2-16,3 9-6 15,-3 3-3-15,3-6 0 0,0-3-1 16,3-5 2-16,0-2-1 0,3-6 2 16,3-5-20-16,0-8-8 15,6-3-29-15,6-10-11 16,3-11-54 0</inkml:trace>
  <inkml:trace contextRef="#ctx0" brushRef="#br0" timeOffset="68297.0656">18079 9432 264 0,'0'-2'99'0,"-3"7"-54"0,0 6-35 0,0-3 23 16,0 5-7-16,0 3-1 15,-3 5-11-15,0 5-4 16,6 6-6-16,3-3 2 0,3-2 0 16,3-4-2-16,5-1-1 0,4-1-1 15,3-8 1-15,3 0-2 16,3-5 2-16,3-5-4 15,-4-6-2-15,-2-2-42 16,-6-3-18-16,-6-11-76 16</inkml:trace>
  <inkml:trace contextRef="#ctx0" brushRef="#br0" timeOffset="68547.0947">17802 9305 348 0,'-18'-5'129'0,"21"13"-70"0,12-5-60 0,-3-1 23 16,2 1-7-16,7 0 1 15,9 2-2-15,9-5-1 16,8 3-7-16,13-3 3 0,2 0 1 16,1 0-5-16,-4 0-3 15,-2-3-1-15,-6 0 1 16,-10 1-12-16,-5 2-3 15,-6 0-58-15,-3 0-23 16,-16 0-58 0</inkml:trace>
  <inkml:trace contextRef="#ctx0" brushRef="#br0" timeOffset="70328.504">19445 9419 252 0,'-6'-5'93'0,"6"8"-50"0,0-1-50 15,0 6 42 1,-3 5-13-16,0 6-6 16,0 2-2-16,3 0-9 0,0 6 1 15,0 4 1-15,0-1 1 0,0-7 0 16,0-4 4-16,0-3 5 16,3-6-3-16,0-2 2 15,-3-8-3-15,3-5 0 16,3-6-7-16,3-2-4 15,0-5-1-15,3-9 1 16,2-2-1-16,4-5-1 16,0 2-2-16,3-2 1 15,0 4-1-15,3 7 0 16,-7 4 2-16,-2 8 2 16,-3 6-6-16,0 5 1 15,-3 8-1-15,-3 5-1 16,-3 6 1-16,-6 5 3 0,0 2 0 15,0 1 3-15,-3 2-1 16,3 5-1-16,0-7 3 16,3-6 2-16,0-5-2 15,6-8 0-15,0-3 1 16,6-10 0-16,0-6-2 16,3-5-2-16,0-5-2 15,0-3 1-15,2-5-8 16,4 8-2-16,3 2 1 15,-6 3 1-15,-3 6 6 16,-3 2 1-16,-3 3-3 16,-3 5 1-16,0 5 2 15,-6 6 3-15,-3 2 4 0,0 5 2 16,0 1-3-16,3-3-3 16,0 5 0-16,6 8-1 15,3-5 0-15,2-6 0 16,4-2 0-16,3-5 0 15,6-3 2-15,0-11 1 16,0-8 1-16,2 1 0 16,4-6-2-16,-3-3-2 15,-3-2 1-15,0-5-1 16,-7 2 0-16,1 3 0 16,-3 0 0-16,-3 2 0 15,-3 1-3-15,0 4 2 16,-3 4 3-16,-3 2 3 15,0 0-4-15,-3 3-3 0,-3 2-2 16,0 3 3-16,-3 0 0 16,0 3 3-16,-3-1-1 15,-3 4-1-15,-6 4 1 16,3 3 1-16,-2 3 1 16,-1 5 1-16,3 3-2 15,0 0 1-15,6 8-2 16,3 0 2-16,3-6-4 15,6-2-2-15,6-6 2 16,9-2 0-16,3-3-8 16,5-5-4-16,1-2-35 15,0-6-14-15,9 0-80 16</inkml:trace>
  <inkml:trace contextRef="#ctx0" brushRef="#br0" timeOffset="70828.5601">20525 9464 216 0,'15'-18'82'0,"-15"12"-44"0,0-2-36 0,0 6 19 15,-3-1-4-15,-3 0 1 16,-3 1 2-16,-3 2 0 16,-3 2-11-16,-2 4 1 0,-4 2 1 15,0 5 2-15,0 5 5 16,3 4-1-16,0-1 1 15,1 11-7-15,8-1-2 0,3-4-3 16,3-6 1-16,3-3 0 16,6-4 1-16,3-4 0 15,8-4 0-15,1-6 2 16,0-8 1-16,3-6-3 16,0-2-3-16,6-5-2 15,-1-5 0-15,-5 5 2 16,12-19 4-16,0-5-4 15,-1-8-1-15,4-10-11 16,-6 4-3-16,-3 9 3 16,-6 10 3-16,-7 11-2 15,-5 11 2-15,-6 10 0 16,-6 18-1-16,-9 6 6 0,-2 13 3 16,-4 8-3-16,-3 3-1 15,0 5 2-15,6 3 3 16,0-1-4-16,6 6-1 15,6-5 0-15,9-3 2 16,9-11-10-16,6-2-2 16,9-8-61-16,6-6-28 15,-4-7-48 1</inkml:trace>
  <inkml:trace contextRef="#ctx0" brushRef="#br0" timeOffset="71500.5051">21519 9308 316 0,'-11'8'121'0,"8"11"-66"0,-6 10-51 0,3-14 26 16,-3 9-13-16,0 8 1 16,-3 2-7-16,3 11 1 15,0-2-7-15,3-9-1 0,0-2 2 16,3-6 1-16,3-7 1 15,6-9 2-15,9-4 4 0,3-9-8 16,3-7-1-16,2-9-5 16,4-5-3-16,3-5-1 15,0-3 3 1,-3 1-5-16,-4 7 0 0,-2 3 3 16,0 5 1-16,-6 5-3 15,-3 6 1-15,-6 5 2 16,-3 8 1-16,0 5 5 15,-3 3 5-15,0 2-5 16,0 6-2-16,0 11 1 16,3-9 0-16,3 1-1 15,3-1 1-15,6-5-2 16,2-2-1-16,1-3-13 16,9-8-6-16,3-6-45 15,3-4-21-15,-7-6-64 16</inkml:trace>
  <inkml:trace contextRef="#ctx0" brushRef="#br0" timeOffset="71922.4273">22195 9427 332 0,'-3'-5'126'0,"9"2"-68"0,6 3-72 15,-3 0 19-15,6 3-9 0,0-1 2 16,3 1-10-16,2 0-2 15,-2-1-68-15,0-2-30 16,3 6 4-16,-15-1 6 16</inkml:trace>
  <inkml:trace contextRef="#ctx0" brushRef="#br0" timeOffset="72078.6909">22159 9525 276 0,'6'-3'104'0,"3"3"-56"0,6 0-56 0,-3 0 16 0,3 0-11 16,6 3 0-16,3-3-51 15,8 0-24-15,-2 0-22 16,3-3-9-16</inkml:trace>
  <inkml:trace contextRef="#ctx0" brushRef="#br0" timeOffset="72516.5444">22918 9144 252 0,'-32'24'96'0,"14"5"-52"0,-21 5-29 0,30-20 24 16,-12 12-6-16,1 3 3 15,2 0-14-15,0 8-3 16,0 0-11-16,9 11-5 0,6 2 0 16,6-7-2-16,9-9 2 15,6-2 4-15,6-14 4 16,5-5-2-16,1-7 0 15,6-1 1-15,0-24 1 16,2-4-1-16,-2-9 1 16,-3-5-4-16,-1-8 1 0,-5 3-7 15,-12-6-1-15,0-2-13 16,-12-3-5-16,-6 8-1 16,-6 10 1-16,-6 12-8 15,-6 7-1-15,-5 10-23 16,-1 14-10-16,-3 8-76 15</inkml:trace>
  <inkml:trace contextRef="#ctx0" brushRef="#br0" timeOffset="72781.8919">23103 9697 280 0,'0'11'107'0,"0"2"-58"0,0 3-44 0,0-6 22 16,0 6-11-16,0 5-1 16,0 0-12-16,-3 3-1 15,3-3-2-15,0 1 2 0,0-7 1 16,-3-1-94-16,3-4-42 15,-6-4 17 1</inkml:trace>
  <inkml:trace contextRef="#ctx0" brushRef="#br0" timeOffset="73656.9874">23377 9501 252 0,'15'-26'93'0,"0"10"-50"0,14-8-33 0,-8 6 25 16,0-4-15-16,6-4-1 15,6-6-11-15,-1-10-5 16,-2 2-2-16,0 3-1 0,-3 8 2 15,-4 5-1-15,-2 8-1 16,-12 8 5-16,-3 8 1 16,-6 19 0-16,-6 5 1 0,3 7 0 15,-9 6 3 1,-3 1 1-16,1-1 3 16,-1 0-7-16,0 0-4 0,3-3-2 15,3-5 1-15,3-2-3 16,3-6-2-1,0-5-42-15,3-6-20 0,3 9-77 16</inkml:trace>
  <inkml:trace contextRef="#ctx0" brushRef="#br0" timeOffset="73875.7619">23799 9665 260 0,'3'11'99'0,"-3"-1"-54"0,0 4-31 0,0-6 26 16,0 2-13-16,0 3-3 15,0 1-14-15,0 1-6 16,0-1-3-16,0 2-12 0,0-3-3 16,0 0-121-1,0 3-58-15,0-11 91 16</inkml:trace>
  <inkml:trace contextRef="#ctx0" brushRef="#br0" timeOffset="74453.9613">24106 9136 304 0,'21'-48'115'0,"-3"33"-62"0,14-12-57 0,-14 19 18 16,0 3-8-16,3 0 1 15,0 5-4-15,0 2 0 16,-9 9-1-16,8 2-2 0,-5 6 1 16,-9 12 3-16,0 1 2 15,-12 2 6-15,0 4 5 16,-9-1 0-16,-5-3-1 15,-4 0-4-15,-3-2 0 16,3 2-7-16,-3-2-1 16,7-3-2-16,2-2-2 15,6-3 1-15,3-3-1 16,6-5 0-16,3-3 0 16,6 0-3-16,6-2 2 0,3-3 1 15,5-3 2-15,4-2-1 16,0-1 2-16,0-2 0 15,0 0 1-15,0 0-7 16,-4-2 0-16,1-1-28 16,-6 3-9-16,-9-3-51 15,-9 11-89 1</inkml:trace>
  <inkml:trace contextRef="#ctx0" brushRef="#br0" timeOffset="74703.9747">24532 9575 268 0,'-6'14'101'0,"0"25"-54"0,-3-10-46 0,6-15 19 15,-3-1-13-15,0 3-4 16,0 0-2-16,-3 5 1 16,9-3-1-16,-3-2-36 0,0 0-104 31</inkml:trace>
  <inkml:trace contextRef="#ctx0" brushRef="#br0" timeOffset="74922.7467">24794 9554 268 0,'0'8'101'0,"6"-3"-54"0,-12 1-103 0,6 2-5 15</inkml:trace>
  <inkml:trace contextRef="#ctx0" brushRef="#br0" timeOffset="75110.3315">24942 9565 220 0,'-5'2'85'0,"5"1"-46"0,5 0-50 0,-5-3 13 0,0 0-83 16,0 0-47-1,3 8 55-15</inkml:trace>
  <inkml:trace contextRef="#ctx0" brushRef="#br0" timeOffset="75219.6552">25032 9618 244 0,'0'0'90'0,"0"2"-48"0,0 1-49 16,0-3 14-16,-6 0-111 16,3 0-44-16</inkml:trace>
  <inkml:trace contextRef="#ctx0" brushRef="#br0" timeOffset="77251.159">11542 11536 228 0,'-3'-5'88'0,"3"5"-48"0,0 0-25 15,0 0 26-15,0 0-15 16,3 2-5-16,0 3-10 16,3 9-5-16,3 4-3 15,3 3 2-15,3 11 4 0,2 3 1 16,1-1 2-16,0 11-4 15,6-3 0-15,3-5-3 16,6-2 2-16,-1-9-2 16,7-5 0-16,0-5-1 15,-4-5 0-15,-5-6 0 16,-3-5 0-16,-6-3-16 16,-3-5-6-16,-9-5-38 0,-6 0-16 15,-6-5-59 1</inkml:trace>
  <inkml:trace contextRef="#ctx0" brushRef="#br0" timeOffset="77454.2692">11646 11906 312 0,'-39'3'115'0,"34"-3"-62"0,-1 3-42 0,6-3 28 16,0 0-8-16,0-3 2 15,3-2-15-15,5-11-3 16,7-3-9-16,3-7 0 0,6-3 1 15,3 0-1-15,6-1-1 0,-4 4-3 16,-2 5-2-16,0-3-17 16,3 0-6-16,-9 3-38 15,-4 3-13-15</inkml:trace>
  <inkml:trace contextRef="#ctx0" brushRef="#br0" timeOffset="79126.3278">11765 11258 388 0,'-12'-13'145'0,"12"10"-78"0,0-2-60 16,0 5 29-16,0 0-10 15,0 0-1-15,0-3-16 16,0 3-5-16,0 0-3 16,3 0-21-16,3 0-9 0,-6 0-73 15,3 8-119 1</inkml:trace>
  <inkml:trace contextRef="#ctx0" brushRef="#br0" timeOffset="80767.1367">12489 11232 260 0,'-3'-6'99'0,"3"9"-54"0,-3 0-37 15,3 2 24-15,-3 5-11 16,0 6 0-16,-3 5-6 15,0 14 1-15,-3 5-9 0,-3 5 0 0,3 2 3 16,0 1-4-16,-3 5-1 16,0 2 0-16,0 6-1 15,0-5 0-15,9-3 0 16,0-6-2-16,9 4-2 16,0-9-2-16,3-5 1 15,3-8-39-15,3-5-18 16,0-11-87-1</inkml:trace>
  <inkml:trace contextRef="#ctx0" brushRef="#br0" timeOffset="81282.8061">12935 11308 292 0,'3'-2'110'0,"0"4"-60"0,0 6-47 0,-3 0 21 15,0 8-5-15,-3 11 1 16,-3 7 0-16,-3 3 2 15,-3 5-12-15,-6 3 5 0,-3 6 5 16,4-1-11-16,2 8-5 16,6-8-2-16,12-5-2 15,3-5-3-15,6-3 2 16,6-8 1-16,-1-5 2 16,4-6-3-16,3-4 0 0,0-6-4 15,0-3 1-15,-6-5-31 16,-1-3-12-16,-5-5-44 15,0-2-18-15,-12-11-8 16</inkml:trace>
  <inkml:trace contextRef="#ctx0" brushRef="#br0" timeOffset="81485.953">12783 11613 344 0,'-27'8'129'0,"24"-6"-70"0,3-2-64 15,0 0 20-15,6-2-9 16,6-1-1-16,9 0-3 0,6 1 1 16,6-1-2-16,2-5-1 0,4 0 1 15,3 3-1-15,-1-1 0 16,-2 4-25-16,-3-3-10 16,-9 2-112-1</inkml:trace>
  <inkml:trace contextRef="#ctx0" brushRef="#br0" timeOffset="81814.1198">13405 11544 312 0,'-3'-3'118'0,"6"3"-64"0,6 3-65 16,3-3 16-16,6 0-6 15,0 0 0-15,3 0-10 16,3 0-3-16,-1 0 7 16,1 0-38-16,-6 0-17 0,-6 0-48 15</inkml:trace>
  <inkml:trace contextRef="#ctx0" brushRef="#br0" timeOffset="81970.3801">13402 11650 304 0,'-12'2'115'0,"15"1"-62"0,0-3-64 0,3 0 18 16,0 3-7-16,9-3 0 15,6 0-14-15,0 0-5 16,6 0-98-16,-1 0-43 16,1 0 73-16,0-6 38 15</inkml:trace>
  <inkml:trace contextRef="#ctx0" brushRef="#br0" timeOffset="86564.6262">17525 11128 264 0,'0'14'99'0,"-3"9"-54"0,0 12-53 0,3-11 16 16,-3 13 5-16,-3 10 8 15,0 4 1-15,-3 4-1 16,-3-5-11-16,0-2-4 0,0 0-2 15,3-3-2-15,-5-6 1 16,2-7-11-16,3-8-4 16,0-6-34-16,3-7-13 15,0-11-62-15</inkml:trace>
  <inkml:trace contextRef="#ctx0" brushRef="#br0" timeOffset="86955.2926">17376 11136 288 0,'0'-21'107'0,"15"19"-58"0,0-9-55 15,-6 8 17-15,3 1-9 16,6-1-2-16,2 0-2 16,7 3-1-16,0 6 2 15,0 7 2-15,-3 5 2 0,-4 1 1 16,-2 2 0-16,-6 6 2 0,-6 4 3 15,-6 6-2-15,-6 6 1 16,-6-1 1-16,-6 0 5 16,-2-2-2-16,-4-3 1 15,0-5-1-15,6-6 2 16,6-5-9-16,3-2-3 16,6-3-4-16,6-3 0 15,6-2 0-15,9-3 0 16,3 0 2-16,0-3 0 15,0 0 0-15,2 0 0 16,-2 1 0-16,0-1 0 16,-3 0-14-16,-3 1-5 15,-3-1-34-15,-3 0-16 0,-3 3-61 16</inkml:trace>
  <inkml:trace contextRef="#ctx0" brushRef="#br0" timeOffset="87408.4674">17870 11647 288 0,'-3'-5'107'0,"12"7"-58"0,3-2-53 15,-6 0 21-15,3 0-9 0,3 0 3 16,0-2-2-16,3-4 0 16,2-2-5-16,4-5-3 0,0 0 2 15,0 0 0-15,-6 0 3 16,-3-1-1-16,-3 1 0 16,-6 2-1-16,-3 1 0 15,-12 2-2-15,-3 3-2 16,-3 5 7-16,-6 5 3 15,0 6 8-15,1 4 3 16,-4 4 1-16,0 2-2 16,6 3-4-16,3 0-2 15,6 2-6-15,9 1 0 0,9-1-7 16,6 1-3-16,3 2 1 16,6-6 0-16,9-1-13 15,0-4-3-15,2-7-29 16,7-6-10-16,-6-5-81 15,-4-16-63 1,-5 0 81-16</inkml:trace>
  <inkml:trace contextRef="#ctx0" brushRef="#br0" timeOffset="88236.6811">18989 10877 236 0,'-9'-34'90'0,"6"15"-48"0,0-5-40 15,-2 16 19-15,-1 0 7 16,-6 0 4-16,3 1-5 16,0 1-4-16,0 4-13 15,0 4 0-15,0 6 1 0,0 5-2 16,-3 9 0-16,0 9-5 15,0 12-3-15,0 10 0 0,1 0 1 16,-4-6-1-16,3 3-1 16,-6 1 7-16,0-4 5 15,0 1-2-15,-3 2 0 16,-2-5-2-16,-4-5 2 16,0-3-5-16,3-8-1 15,3-8-2-15,3-5-2 16,4-5-2-16,2-6-1 15,6-5-7-15,3-3-4 16,6 1 3-16,6-1 4 16,3 3-1-16,2 0 1 15,1 3 6-15,0 5 5 16,-3 2-2-16,0 3-1 0,-3 11 0 16,0 3-1-16,-3 2 4 15,0 5 2-15,3 6 2 16,0 7 2-16,0 1-5 15,2-3-3-15,4 0-1 16,0-3-1-16,0-5 0 16,0-2 0-16,6-6 0 15,-6-5 0-15,3-3-5 16,-4-8-1-16,7-5-44 16,6-8-18-16,0-8-83 15</inkml:trace>
  <inkml:trace contextRef="#ctx0" brushRef="#br0" timeOffset="89221.1606">19564 10983 256 0,'-9'-29'96'0,"6"18"-52"0,-6 16-40 0,3 6 21 0,-3 2-7 16,-6 8 1-16,-3 9-6 15,1 12 0-15,-10 6-8 16,3 7 4-16,-3 11 1 0,0 0-1 16,4-5 2-16,2 0-2 15,0-13 0-15,6-9-5 16,3-7-1-16,3-8-1 16,3-8-2-16,3-6 5 15,3-10 1-15,6-8-2 16,3-10-3-16,3-9-3 15,3-17-1-15,3-12-5 16,3-15-2-16,-1 2 2 16,1 3 5-16,0-3 2 0,-3 11 3 15,0 13-3-15,-6 10 0 16,-3 22-6 0,-3 21 0-16,-3 10 1 15,-3 14 3-15,3 3 4 16,0 10-2-16,2 2 0 15,1 14 1-15,3-5 2 16,0-6-1-16,0-3-1 16,0-7 1-16,0-3-1 15,-3-5-14-15,0-8-3 16,-6-3-29-16,-3-8-12 16,-6-5-63-1</inkml:trace>
  <inkml:trace contextRef="#ctx0" brushRef="#br0" timeOffset="89393.0546">19311 11401 280 0,'-6'0'104'0,"6"0"-56"0,3 3-56 15,3-1 16-15,0 3-6 16,6 1 3-16,6 2-2 16,-1 0 0-16,7-6-1 15,3 4-2-15,3-4 1 0,0 1-43 16,2-3-19-16,1 0-51 15</inkml:trace>
  <inkml:trace contextRef="#ctx0" brushRef="#br0" timeOffset="89627.4543">19927 11284 256 0,'0'-7'96'0,"0"9"-52"0,-3 9-43 0,0-3 19 16,0 5-7-16,-3 16 0 15,0 0-1-15,3 6 2 16,0-4-7-16,3 4-2 0,3-6-1 16,3 0-5-16,3-5 1 15,3-8-29-15,3-8-13 0,0-11-82 16</inkml:trace>
  <inkml:trace contextRef="#ctx0" brushRef="#br0" timeOffset="89783.7224">20010 10959 284 0,'-3'-40'107'0,"6"38"-58"0,3-1-59 16,0 3 16-16,0 3-33 15,0 5-9-15,0 10-77 16,3 1-31-16</inkml:trace>
  <inkml:trace contextRef="#ctx0" brushRef="#br0" timeOffset="90393.1635">20296 11300 280 0,'-6'-5'107'0,"6"8"-58"0,0 7-57 16,0-2 16-16,-3 11-6 15,-3 5 1-15,3 2 1 16,0 3 2-16,3-2-3 16,0-6-2-16,6-3 2 0,0-2 0 15,3-5 1-15,3-6 2 16,0-2 1-16,0-6-6 15,3-2-2-15,3-3 2 16,2-8 3-16,-8 3-1 16,6-8-2-16,-3-1-3 15,0 6 1-15,-3 3-1 0,-3 5-2 16,-3 3 0-16,0 13 0 16,0 5 3-16,0 3 2 15,-1 0 0-15,1 0-1 16,9 2-2-16,0 1-1 15,0-1 2-15,3-4 2 16,-3-4 2-16,3 1 1 16,0-3 4-16,-4-6 5 15,-2-2 6-15,-3-5 3 16,0-6-9-16,-6-4-5 16,-3-12-5-16,-6-7-3 15,-9-6-24-15,-5-2-11 16,-4 7-59-16,-3 12-27 0,0 7 10 15</inkml:trace>
  <inkml:trace contextRef="#ctx0" brushRef="#br0" timeOffset="90830.7097">20076 10729 188 0,'-18'-19'71'0,"12"19"-38"0,-3 14-30 0,3-9 17 16,-6 0-1-16,-6 6 3 15,-3 7 3-15,1 9 4 16,-7 10-15-16,-6 16 5 0,0 8 2 15,1 2-11-15,5 8-3 0,3 9-3 16,6 5 0-16,6 2-7 16,6 0-2-16,3-5-34 15,3-5-11-15,6 0-72 16</inkml:trace>
  <inkml:trace contextRef="#ctx0" brushRef="#br0" timeOffset="91330.7637">20820 10819 256 0,'9'-16'96'0,"3"13"-52"0,9 3-43 16,-9 6 19-16,-1 4-9 16,4 11 1-16,0 19-5 15,6 8-2-15,-3 10-2 16,3 0-3-16,0 8 3 0,-4 11 4 15,-5-3 4-15,-6-5-2 16,-9 0 2-16,-12-6-4 16,-2-5-2-16,-7-2-11 15,-3-8-6-15,0-1-126 16</inkml:trace>
  <inkml:trace contextRef="#ctx0" brushRef="#br0" timeOffset="92955.946">21353 11335 292 0,'0'-3'110'0,"0"3"-60"0,9 0-56 0,-3 0 19 16,3 3-4-16,-1-1 5 16,7 1-8-16,6 0-1 0,3-3-3 15,3-3-2-15,-3 0 3 0,-1-2-2 16,-2-3 2-16,-3-2 0 16,3-1 3-16,-3-2-3 15,-9 0 0-15,-3-1 1 16,-9 4 2-16,0-1 3 15,-6 3 5-15,-3 3-6 16,-6 5 0-16,-6 5 0 16,-3 6 0-16,1 5 0 15,-4 5 2-15,3 5-3 16,3 6 1-16,6 0-3 16,7 2 2-16,5-7-6 15,9 2-3-15,5 0 1 0,10-5 0 16,6-3 3-16,6-3 1 15,0-4-4-15,2-6 1 16,7-8-20-16,-3-6-9 16,0-2-54-16,-1-2-21 15,-5-4-32 1</inkml:trace>
  <inkml:trace contextRef="#ctx0" brushRef="#br0" timeOffset="93377.8583">21996 10702 264 0,'-18'30'101'0,"6"-20"-54"0,-15 11-53 0,21-8 17 16,-3 6-5-16,0 2 3 15,3 0-4-15,3 6-1 16,6-1-2-16,6-2-2 0,0-5 3 16,3-14-31-16,3-2-13 15,-3-11-74 1</inkml:trace>
  <inkml:trace contextRef="#ctx0" brushRef="#br0" timeOffset="93518.5044">22079 10454 268 0,'-3'-16'101'0,"0"13"-54"0,0 1-53 0,3 2 17 0,0 2-14 15,-3 1-2-15,0 2-45 16,0 6-16-16,0 13-33 15,0-3-13-15</inkml:trace>
  <inkml:trace contextRef="#ctx0" brushRef="#br0" timeOffset="94065.4313">22246 10750 236 0,'3'-8'88'0,"0"8"-48"0,-6 3-31 0,3 2 19 16,-3 3-10-16,-3 5 0 16,-3 8-5-16,0 3 0 15,3 0-7-15,0 10-2 0,6-7 2 16,3-3-3-16,3-3-2 15,3-5 0-15,0-6 1 16,3-10-1-16,0-8 2 16,-1 0-2-16,4-2-1 15,-3-3 1-15,3-6-1 0,3 3-7 16,0 0 0-16,-3 3 1 16,0 3 1-16,-3 4 0 15,-1 4 4-15,-2 4-2 16,0 4 1-16,0 1 0 15,0 1 0-15,3 3 2 16,0 2 2-16,0 6-3 16,0-1 0-16,0-5 1 15,3 1 2-15,-3-4 3 16,5-2 2-16,-2-10 3 16,-3-4 1-16,-6-4-5 15,6-4-2-15,-6-1 0 16,0-7 0-16,-6 1-2 15,-3-3 1-15,-9 1-7 0,0-4 1 16,0 1-43-16,0 5-19 16,0 5-60-1</inkml:trace>
  <inkml:trace contextRef="#ctx0" brushRef="#br0" timeOffset="94549.8584">22886 10422 228 0,'-6'18'85'0,"-3"1"-46"0,-3 34-35 0,3-29 19 16,3 2 9-16,-3 11 9 16,0-2-19-16,3 2-7 15,3 0-10-15,3 2-2 0,3-2 3 16,6 0-3-16,0 1-2 16,3-9 0-16,3-3-1 15,0-2 2-15,0-8 3 16,-3-3-13-16,-1-5-5 15,-2-5-28-15,-6-11-12 16,-3-6-71 0</inkml:trace>
  <inkml:trace contextRef="#ctx0" brushRef="#br0" timeOffset="94721.7542">22692 10708 300 0,'-9'-3'112'0,"9"3"-60"0,6 0-58 15,0 5 19-15,3-5-6 16,3 0 3-16,9 0-7 16,6-5-2-16,2 8-1 15,4-3 0-15,0 2 0 0,3 1-36 16,-1-3-15-16,4 0-73 16</inkml:trace>
  <inkml:trace contextRef="#ctx0" brushRef="#br0" timeOffset="94940.5278">23216 10726 220 0,'15'-16'82'0,"-3"-2"-44"0,21 28-44 0,-24-4 12 15,8 2-4-15,1-6 1 16,-3 6-6-16,6-8-2 16,-3 0-89-16,-6 0-38 15</inkml:trace>
  <inkml:trace contextRef="#ctx0" brushRef="#br0" timeOffset="95112.4203">23335 10620 240 0,'-12'16'90'0,"3"-5"-48"0,-6 18-42 15,12-13 16-15,0 0-11 16,6 2-1-16,0 3-7 16,3 3 0-16,0-3-105 15,0-2-46-15</inkml:trace>
  <inkml:trace contextRef="#ctx0" brushRef="#br0" timeOffset="95628.1008">23686 10462 252 0,'-9'5'93'0,"3"19"-50"0,-5 13-44 0,11-24 18 15,-3 3-6-15,0 0 3 16,3 2-5-16,6-2-3 16,0 5-3-16,2-2 0 0,4-1 2 0,9-2-2 15,-3-8-2-15,3-3 2 16,0-2 0-16,0-6-1 15,-7-2 1-15,7-3-4 16,-3-2 0-16,-6-4-6 16,3-4 0-16,0-9-2 15,0-7 3-15,-9 0 2 16,3 2 2-16,0 5 1 16,-12 4 3-16,-3 7 5 15,3 8 4-15,-6 10-4 16,0 12-2-16,0 12 2 15,-3 6 2-15,-6 5 9 16,6 5 3-16,0 1-6 16,0 2-4-16,3 2-4 0,0 1 0 15,1-1-6-15,8 1-1 16,-3-8-13-16,-3-1-5 16,6-9-39-16,-9-7-15 15,9-4-58 1</inkml:trace>
  <inkml:trace contextRef="#ctx0" brushRef="#br0" timeOffset="96206.2899">22400 10358 236 0,'-26'0'90'0,"23"6"-48"0,-18 7-36 0,12-2 20 0,-3 4-5 15,-6 17-1-15,0 5-4 16,-3 3 0-16,1 10-9 15,2-2-4-15,3 5-2 0,3 2-1 16,3 14 0-16,6 0-5 16,3-8-1-16,3 5-70 15,6-11-31-15,3-4-1 16</inkml:trace>
  <inkml:trace contextRef="#ctx0" brushRef="#br0" timeOffset="96815.7276">24115 10343 256 0,'9'0'96'0,"3"10"-52"0,0 11-49 0,-3-5 15 16,0 16-2-16,8 8 5 16,-2 7-1-16,0 9 3 15,0-1-8-15,-6 6-4 0,0 5 0 16,-6 3 0-16,-6-5 1 15,-6-6-2-15,-3-8 1 16,-6-2-26-16,3-11-10 16,-5-3-91-1</inkml:trace>
  <inkml:trace contextRef="#ctx0" brushRef="#br0" timeOffset="97737.7018">24558 10509 248 0,'9'-47'93'0,"0"41"-50"0,6-4-50 16,0 7 14-16,0 3-7 16,3 0 2-16,-3 8 1 15,0 13 3-15,-3 3-3 16,-4 8 3-16,-5 7 0 0,-3 4 4 15,0-1 4-15,-8 6 7 16,-4-1 5-16,-6 12-3 16,6-4-2-16,-3-2-11 15,0 3-4-15,6-9-2 0,-3-7 2 16,9-6-8-16,-3-5 0 16,6-5 2-16,0-5 2 15,0-6-7-15,0-2-2 16,0-6-5-16,0-5-3 15,0-5 2-15,0-1 0 16,-3-4 8-16,0 2 2 16,-3 5 5-16,-3 8 3 15,1 3-2-15,-4 3 0 16,0 7-3-16,3 9-3 16,0 13 2-16,6 13 2 15,0 7 2-15,0 12 3 16,3 7 1-16,-3 14 1 0,3-6-2 15,-3-2 1-15,-3-6 2 16,-3-5 5-16,3-10-2 16,-3-3 1-16,-6-6-5 15,-8-13 0-15,-1-7-16 16,-3-17-5-16,0-7-59 16,0-16-28-16,-8-6-34 15</inkml:trace>
  <inkml:trace contextRef="#ctx0" brushRef="#br0" timeOffset="99519.1434">17439 12150 304 0,'-15'-21'115'0,"15"15"-62"0,-9-2-57 0,12 6 18 15,0-1-10-15,6 0-3 16,3 1 0-16,5-1 1 15,7 0-1-15,6 3-1 0,3 0 1 0,2 0-1 16,1 3 0-16,0 2 0 16,-3 1 0-16,2-1-3 15,-5 0 2-15,-6 1 1 16,-6-1 2-16,-6 0 1 16,-9-2 3-16,-12 2-3 15,-9 0 0-15,-9 1 1 16,-3-1 2-16,-5 3 1 15,-4 0 1-15,6 0-7 16,0 0 0-16,4-3-3 16,5 0 0-16,9 1 0 15,6-1-2-15,9-3-2 16,9 1 1-16,9-3 1 16,9 3-1-16,8-1-1 15,7 1-1-15,9 0-1 0,-1-1 0 16,-2 1 5-16,-7 0 3 15,1-1 1-15,-9 6-1 16,-6 0 1-16,-18 5-1 16,-12 1 2-1,-12-1-1-15,-15 0-1 16,-12-2 3-16,-8-1 2 16,-4-2 0-16,-2 0 2 15,2 3-6-15,0-6-1 16,10 0 2-16,2 1 1 15,15-4-6-15,9 1 0 16,18-3-4-16,9 0 2 0,9 0 1 16,12 0-1-16,6-3 4 15,8 1 0-15,7-1 1 16,3-2 0-16,-1 2 0 16,-5 0 0-16,-10 1 0 15,-5 2 2-15,-9 0-1 16,-9 2-1-16,-12 4 1 15,-12-1-1-15,-15 0 2 16,-9 3 1-16,-5 0-1 16,-7 0 1-16,-3 3-2 15,4-3 2-15,5-3 0 16,3 0 3-16,10-2-5 16,5-1-1-16,18-2 0 15,12 0-3-15,9-2 2 16,11-1-1-16,7 0-2 15,6 1-4-15,2 2-2 16,-2 0 2-16,-6 2 5 16,-6 1 4-16,-10 2 2 15,-8 1 10-15,-12-1 3 16,-12-2-5-16,-8 7-2 16,-13-2-10-16,-6 8-4 15,-9-3-33-15,-2 1-14 16,2 1-78-1</inkml:trace>
  <inkml:trace contextRef="#ctx0" brushRef="#br0" timeOffset="353313.8563">13816 11073 272 0,'0'-8'104'0,"0"11"-56"0,0-3-56 16,3 7 49-16,0 7-18 15,-3 4-1-15,0 3-1 16,0 3-13-16,0 3 4 0,0 2 4 16,0 3-4-16,0-3 1 0,0 0-8 15,0 0-3-15,-3-5 1 16,0-3 2-16,3-3-7 15,-3-4 0-15,0-7-38 16,0-7-15-16,0-2-98 16</inkml:trace>
  <inkml:trace contextRef="#ctx0" brushRef="#br0" timeOffset="353657.6591">13572 11078 260 0,'-9'-3'99'0,"9"3"-54"0,3-2-35 0,-3 2 25 16,3 0-1-16,3 0 1 15,6-3-10-15,6 1-5 16,6-4-11-16,8 1 11 0,7-3 9 16,0-3 0-16,2 1 1 15,-2-3-13-15,-3-3-5 16,-3 3-7-16,-4-1-2 0,-2 4 1 16,-3 2 0-16,-3 0-5 15,-3 3 1-15,-4-1-27 16,-2 1-11-16,-3-3-39 15,-6 5-13-15,-3 9-70 16</inkml:trace>
  <inkml:trace contextRef="#ctx0" brushRef="#br0" timeOffset="354345.2015">13852 11689 256 0,'-15'3'96'0,"9"0"-52"0,3-1-36 0,3-2 24 15,0 0-3-15,0 0 5 16,0-2-7-16,6-4-4 16,0-2-13-16,3-5 0 0,9-8 3 15,3-5 2-15,2-4 3 16,7-7-4-16,6-8 2 15,3-2-7-15,5-4-1 16,1 1-4-16,-6 8-3 16,-7 5 0-16,-2 5 1 15,-6 6-30-15,-6 4-13 16,-6 7-28-16,-6 4-12 16,-6 11-64-1</inkml:trace>
  <inkml:trace contextRef="#ctx0" brushRef="#br0" timeOffset="354720.2433">14096 11546 280 0,'-3'0'104'0,"3"3"-56"0,0 2-38 16,0 3 23-16,-3 0-12 16,0 5 1-16,-6 1-7 0,3 2-1 15,0 2-8 1,0 3-2-16,0 0 2 0,3-2-5 0,3-1-3 16,6-2 1-16,3-2 0 15,9-4 3 1,3-5 1-1,6 1-1-15,-1-6-2 16,-2-3 1-16,0 0 1 0,-3-2-6 0,-3 0-1 16,-3 0-29-16,-1-1-10 15,-5 1-95 1,0 0-45-16,-3 2 88 16</inkml:trace>
  <inkml:trace contextRef="#ctx0" brushRef="#br0" timeOffset="354907.7992">14233 11642 272 0,'-12'8'104'0,"12"5"-56"0,-18 11-36 16,15-11 24-16,-6 5-10 16,3 4-3-16,0 4-13 15,0 6-4-15,0-3-4 16,3 0-4-16,0-5 1 0,0 0-30 15,-3-6-14-15,0-2-94 16</inkml:trace>
  <inkml:trace contextRef="#ctx0" brushRef="#br0" timeOffset="356329.7891">14590 10872 256 0,'6'24'96'0,"12"10"-52"0,9 19-45 0,-16-27 20 16,4 11-2-16,3 8 2 15,-3 11-2-15,0 13 2 16,-3 2-10-16,-3 6 1 0,-6 0 1 15,-6-1-2-15,-3-2 0 16,-6 3-5-16,-6-8-1 0,-6-8-6 16,0-3 0-16,4-10-48 15,-1-6-18-15,3-16-64 16</inkml:trace>
  <inkml:trace contextRef="#ctx0" brushRef="#br0" timeOffset="360002.132">15010 11359 252 0,'0'0'93'0,"3"2"-50"0,3 1-41 0,0 0 19 16,0 4-11-16,5-1-3 15,7-1-4-15,0 8-3 16,0-10 1-16,0 5-6 0,-3-3 1 16,3 0-27-16,-6-2-11 15,-4 2-65 1</inkml:trace>
  <inkml:trace contextRef="#ctx0" brushRef="#br0" timeOffset="360189.5787">14959 11557 232 0,'-6'3'88'0,"6"-1"-48"0,6-2-40 0,-3 3 16 0,3-3-5 16,3 0 1-16,0 3-6 15,3-3-4-15,6 0-1 16,5 8-4-16,1-8 2 0,0 0-37 16,0 0-14-16,0 0-49 15</inkml:trace>
  <inkml:trace contextRef="#ctx0" brushRef="#br0" timeOffset="373878.8473">15438 11335 264 0,'-6'-8'99'0,"6"5"-54"0,0 1-37 16,0 2 24-16,0 0-7 16,0 0 0-16,0 7-9 15,3 1-5-15,0 14-6 16,3 4-6-16,3 3-2 0,0 3 6 15,0 5 3-15,3 0-1 0,3-3 2 16,3 1-4-16,0-1 0 16,-1-5 3-16,-2-2 3 15,0-6 2-15,0-5 3 16,-3-6-1-16,0-4 2 16,0-9 1-16,0-5 2 15,3-5-4-15,-4-8 0 16,1-8-6-16,3-8 0 15,-3-6-5-15,0-2 0 16,-3 3 1-16,0 2 2 16,-3 3-3-16,0 3-2 15,0 7-3-15,0 3 1 16,-3 6-6-16,0 2 0 16,0 5-35-16,0 4-14 0,0 4-40 15,0 6-16-15,-6 4-27 16</inkml:trace>
  <inkml:trace contextRef="#ctx0" brushRef="#br0" timeOffset="374285.1414">15828 11779 284 0,'-9'-2'107'0,"6"2"-58"0,0 2-37 0,3 1 26 15,-3 2-13-15,0 3-3 16,3 11-10-16,0-1-3 16,0 3-5-16,0-2-5 0,3-1 0 15,3-2 7-15,3 0 4 16,3-3-14-16,0-2-4 15,3-3 12-15,3-5 6 16,-3-6 4-16,0-2 2 16,-1-6-2-16,-2-5-1 15,-3-5-5-15,-3-3 0 16,-3-2-1-16,-3-3 1 16,-6 5-7-16,0 0 0 0,-3 3-3 15,-3 5-2-15,-2 3-30 16,-1 2-15-16,3 3-50 15,3 6-22-15,3 2-9 16</inkml:trace>
  <inkml:trace contextRef="#ctx0" brushRef="#br0" timeOffset="374832.075">16534 11398 300 0,'-6'-2'112'0,"9"2"-60"0,6 2-63 16,-3-2 18-16,3 3-7 15,-1 5 2-15,4 0-3 0,6 0 0 16,3 0 1 0,0 0-7-16,-3 0 0 0,0-3-54 0,-4-3-22 15</inkml:trace>
  <inkml:trace contextRef="#ctx0" brushRef="#br0" timeOffset="375019.6386">16486 11557 288 0,'-6'0'110'0,"-3"0"-60"0,18 5-43 0,-3 1 23 15,0-6-10-15,3 2-1 16,3 1-9-16,3 0-4 16,3 2-3-16,-1 0-3 0,4-2 3 15,3-1-2-15,-3-4 2 0,0-4-44 16,-3 4-17-1,-1-3-81-15</inkml:trace>
  <inkml:trace contextRef="#ctx0" brushRef="#br0" timeOffset="376551.0313">15179 12631 252 0,'0'19'96'0,"-3"2"-52"0,-3 29-38 0,0-26 20 15,-8 13 6-15,-7 8 7 16,-12 3 3-16,-9 7 2 16,-5 9-24-16,-7 2 4 0,-5-3 0 15,-13 1-8-15,4-6-2 16,2-8-8-16,7-5-2 15,5-5-15-15,6-8-6 16,7-11-46-16,8-8-19 16,12-10-81-1</inkml:trace>
  <inkml:trace contextRef="#ctx0" brushRef="#br0" timeOffset="376988.5587">14947 12573 316 0,'0'-5'118'0,"9"5"-64"0,6-3-54 0,-6 3 21 16,6 3-6-16,6-1 4 15,2 4-13-15,4-1-4 0,3 3-1 16,0 0-1-16,-3 0 2 16,2 0-1-16,-5-3 2 15,-3 0-33-15,-6 1-12 16,-3-1-34-16,-15-2-83 16</inkml:trace>
  <inkml:trace contextRef="#ctx0" brushRef="#br0" timeOffset="377269.8405">14935 12528 272 0,'-3'-8'101'0,"9"5"-54"0,0-12-42 0,0 7 24 16,3 0-5-16,6-3 3 15,3-2-11-15,3 0-4 16,8-3-7-16,1-3-4 0,0 1 2 15,-3-3-4-15,0-1 0 16,-7 4 7-16,-2 5 4 16,0 7-3-16,-6 9-2 15,-3 5 2-15,-3 8 0 16,-3 2-3-16,0 4-3 16,0 4 0-16,0 0 1 15,-3-2-19-15,3 0-8 16,-3 0-133-1</inkml:trace>
  <inkml:trace contextRef="#ctx0" brushRef="#br0" timeOffset="378348.0936">12292 13650 308 0,'-9'-24'115'0,"9"27"-62"0,0-1-62 16,-3 17 29-16,0 7-11 15,0 14-4-15,-3 0-1 16,3 5-2-16,0 2 3 0,0 1 4 15,3 0-5-15,0-6-2 16,3-5 3-16,0-8 1 16,3-8 0-16,0-5-1 15,0-8 5-15,0-11 4 16,3-10-5-16,0-8-1 16,3-8-4-16,6-8-3 15,-3-6-3 1,-1 1 1-16,4 0-1 0,-3 5 0 15,-3 8 2-15,0 5 0 16,-3 5 0-16,0 9 0 16,0 4 0-16,0 9 0 15,-3 5 0-15,0 8 2 16,-3 8-1-16,-3 2 2 16,0 6-2-16,0 2 2 0,-3-2-2 15,3-3 2-15,0-2-4 16,3-6 0-16,0-5 3 15,0-6 1-15,3-4-4 16,2-9 1-16,7-8-2 16,-3-7 0-16,6-6-3 15,0-13 1-15,0 0 0 16,0 0-1-16,0 2 1 16,-1 6 0-16,-2 8 3 15,0 5 0-15,-3 8 1 16,-3 6 2-16,-3 7-3 0,-3 6 0 15,-3 10 3-15,-3 3 1 16,0 2-4-16,0 6 1 16,0 2-16-16,3-2-6 15,6 0-31-15,3-1-11 16,6-4-68 0</inkml:trace>
  <inkml:trace contextRef="#ctx0" brushRef="#br0" timeOffset="378785.624">13036 13586 276 0,'-24'-2'104'0,"7"20"-56"0,-4 11-43 16,12-15 22-16,-3 4-9 15,-3 9 2-15,0 4-7 16,-6 4-3-16,6 2-5 15,6 2-2-15,6 1 3 0,3-5-3 16,3-4-2-16,3-4 2 16,3-6 0-1,3-8-1-15,0-5 1 0,0-5 0 16,0-6 3-16,6-10-3 16,0-6 0-16,0-5 1 15,-4-13 2-15,-2-5-8 16,0-11-3-16,-3-2-2 0,-3 4-1 15,0 9 7-15,-3 13 2 16,0 10 1-16,0 9-2 16,-3 12 3-16,0 14 0 15,0 8 1-15,0 5 0 16,0 8-5-16,0-2 1 16,3-1 0-16,3 0 2 15,0-2-14-15,3-3-7 16,3-2-32-16,3-6-15 15,-1-8-67 1</inkml:trace>
  <inkml:trace contextRef="#ctx0" brushRef="#br0" timeOffset="379004.4045">13277 13647 296 0,'-12'27'112'0,"15"-6"-60"0,9 3-58 16,-6-11 17-16,3 3 2 16,0 2 3-16,0 6-5 15,3 0-2-15,3 0-5 16,0 0-3-16,0-1 2 0,-3 1-4 16,-1 0 0-16,-5-6-43 15,-3 1-18-15,-3 0-68 16</inkml:trace>
  <inkml:trace contextRef="#ctx0" brushRef="#br0" timeOffset="379191.9186">13170 13983 348 0,'-3'-16'129'0,"9"6"-70"0,6-9-56 0,-3 9 28 15,6-4-9-15,6-7-1 16,3-5-9-16,2-1-3 15,4-2-5-15,-9 8-1 0,9-13 3 16,-1-3-25-16,-2 2-10 16,-6 4-51-16,0 4-24 0</inkml:trace>
  <inkml:trace contextRef="#ctx0" brushRef="#br0" timeOffset="380723.3347">14063 13301 280 0,'9'-32'107'0,"-9"27"-58"0,3 2-44 16,-3 3 22-16,0 11-11 15,0 7-1-15,-3 11-3 16,-3 11 0-16,-3 7-6 16,-3 17 5-16,0-1 4 0,0 1-3 15,4-3 1-15,-1-3-6 16,3-10-2-16,0-6-5 15,3-8 0-15,3-7 0 16,0-6 2-16,6-8 1 16,3-10 3-16,3-8-10 0,5-9-2 15,4-7-8-15,-3-3-4 16,9-2 1-16,-9 2 2 16,0 3 9-16,-1 5 3 15,-2 5-2-15,-3 9 1 16,-3 7 4-16,-9 6 2 15,0 10 0-15,0 0 1 16,-6 5-2-16,6 1-1 16,3 2-4-16,9-2-2 15,3-4-11-15,3-4-1 16,0-6-2-16,3-2 2 16,2-6 3-16,4-5 2 0,-3-5-6 15,-3-6-2-15,0-2 2 16,-4-3 1-1,-2-5 4-15,-3-8 1 0,-3 0 1 16,-6-1 2-16,-3 4 1 16,-3 2 3-16,-6 3 32 15,0 8 15-15,-3 5-7 16,1 5-2-16,-1 6-13 16,0 7-1-16,0 9-5 15,3 5 0-15,0 0-5 16,3 2-3-16,3 1-2 15,6-4 0-15,3-1 0 16,3-4 3-16,3-2-3 16,0-6 0-16,0-2 1 0,-1-5 0 15,4-6-2-15,-3-5 1 16,3-5-4-16,-3 0 0 16,0-8-6-16,0-8 0 15,-3 0-8-15,-3 2-1 16,-3 6 9-16,0 5 3 15,-3 8 6-15,-3 6 1 16,-3 4-4-16,0 11 1 16,0 6-2-16,3-1-2 15,0 1-8-15,6 0-5 16,6-1-24-16,3-2-9 16,3-3-53-16</inkml:trace>
  <inkml:trace contextRef="#ctx0" brushRef="#br0" timeOffset="381035.8772">14703 13642 264 0,'-24'16'99'0,"3"-6"-54"0,-2 6-39 15,17-10 22-15,0 4-15 16,3 1-4-16,0 2-6 15,9 3 0-15,6 2-2 16,0 4 2-16,2-1 2 0,-2-5-2 0,3 7-2 16,0-1 0-1,-6 1 1-15,-3-1-1 16,-6-1 2-16,-3-3 2 0,-6 1 2 16,-9-6-3-16,-3-5-1 15,1-3-12-15,-1-7-7 16,3-6-35-16,6-11-15 15,3-15-52 1</inkml:trace>
  <inkml:trace contextRef="#ctx0" brushRef="#br0" timeOffset="381457.7888">14986 13285 268 0,'6'-11'101'0,"-6"16"-54"0,-3 9-46 15,0-4 21-15,-3 14-3 16,-3 5 1-16,-3 8 4 16,-3 6 2-16,0 15-13 15,-3 0-3-15,4 3 0 0,-4-6-6 16,0-2-2-16,6-10-1 16,0-4-1-16,3-7 0 15,3-8 2-15,0-6-1 16,3-4 2-16,0-9-13 15,3-5-3-15,6-5-7 16,6-6-3-16,0-7 10 16,0 2 8-16,6 0 1 15,0 0 2-15,0 3 2 16,-1 5 2-16,1 2-1 0,0 6-1 16,-3 3 3-16,0 5 0 15,-3 5 3-15,-3 0 1 16,0 3-3-16,-3 0-1 15,-3 3 1-15,-3-3 0 16,0 0-16-16,0-6-4 16,-3-2-56-16,3-8-25 15,-3-3-19 1</inkml:trace>
  <inkml:trace contextRef="#ctx0" brushRef="#br0" timeOffset="381582.8194">15075 13446 316 0,'-12'-5'118'0,"21"5"-64"0,-15 2-67 16,6 4 17-16,0-1-30 15,0 3-11-15,0 5-86 16,6 3-39-16</inkml:trace>
  <inkml:trace contextRef="#ctx0" brushRef="#br0" timeOffset="382098.5054">15209 13727 236 0,'-6'-11'88'0,"0"8"-48"0,3 6-23 0,0 0 25 15,-3 5-13-15,0 2-2 16,0 3-7-16,0 3-1 15,3 3-10-15,0-1-5 0,3 1-1 16,3-3-2-16,3 0-1 16,3-6 3-16,0-2 0 15,0-3 1-15,3-5 0 16,-3-2-2-16,6-1-2 16,0-10-6-16,0-3-4 15,0 3-1-15,-4 2-1 0,-2 3 4 16,-3 6 5-16,0 12 4 15,-3 6 2 1,-6 5 5-16,0 11 3 0,-6 13-2 16,-2 8 0-16,-1 5 1 15,-3 3 1-15,-3 8-1 16,-3-3 1-16,0 3 0 16,-9-3 3-16,1-11-3 15,-1-4-1-15,-3-9 5 16,0-8 4-16,4-7-3 15,2-9-1-15,3-7-20 16,0-11-7-16,3-8-21 16,4-21-8-16,5-3-12 15,9-8-5-15,6-5-52 16,12-10-63-16,2-1 51 16</inkml:trace>
  <inkml:trace contextRef="#ctx0" brushRef="#br0" timeOffset="382645.4202">15656 13203 292 0,'-33'76'110'0,"15"-25"-60"0,-27 10-28 0,27-30 33 0,-5 14-20 16,-1 8-7-16,0 0-17 15,3 3-5-15,3-6-4 16,6-5 1-16,4-11 2 0,2-5-4 16,3-7-1-16,3-7-9 15,6-4-4-15,2-6-7 16,4-7 0-16,3-6 0 16,0-3 0-16,3 3 4 15,-3 0 5-15,6 3-3 16,-3 2 6-1,-1 3 4 1,-2 3 5-16,0 5 2 0,0 0-1 16,-3 2-2-16,0-2 1 15,0 0-1-15,0-2 4 16,3-1 2-16,-3-2-2 16,-1-3-1-16,4-6-1 0,3-4 1 15,-3-4-2-15,0 1-1 16,-3-5-2-16,-3-1 1 15,0 1-8-15,-3-6-2 16,-3 5 8-16,-9 17 17 16,-6 7 6-1,0 6-5-15,0 10-2 16,0 3-3-16,0 2-1 16,3 0-8-16,3 1 0 15,6-3-1-15,3-3 0 16,9-5-31-16,6-8-14 15,3-8-98-15</inkml:trace>
  <inkml:trace contextRef="#ctx0" brushRef="#br0" timeOffset="382973.5773">16165 13174 332 0,'-42'82'126'0,"21"-32"-68"0,-12 13-41 16,15-28 30-16,-2 7-19 15,-1 14-5-15,0-3-8 0,3-6-2 16,0 1-7-16,3-8 3 0,3-11 1 16,4-6 3-16,-1-4 5 15,3-16 10 1,0-6-24-16,3-5-11 15,3-3-4-15,0 1-2 16,3-1-12-16,3-5-6 16,3 3-22-16,2 11-8 15,4-1-83 1,6 0-58-16,0 3 84 16</inkml:trace>
  <inkml:trace contextRef="#ctx0" brushRef="#br0" timeOffset="383770.5353">16671 13454 304 0,'9'0'115'0,"-15"-3"-62"0,15 3-57 0,-4 0 18 15,4 0-8-15,0 0-1 16,3-2-6-16,0-1 1 16,0 3 0-16,3-3-9 0,-3 3-4 15,0 0-68-15,-3 0-31 16,-3 3 6-1</inkml:trace>
  <inkml:trace contextRef="#ctx0" brushRef="#br0" timeOffset="383926.8062">16644 13555 256 0,'9'2'96'0,"-6"1"-52"0,12-3-43 15,-9 0 21-15,2 0-14 16,4 0-4-16,3 0-3 15,0-3 1-15,3 1-1 16,0-1-38-16,3-2-17 0,3-1-55 16</inkml:trace>
  <inkml:trace contextRef="#ctx0" brushRef="#br0" timeOffset="388317.9394">17296 13462 236 0,'3'-8'90'0,"3"5"-48"0,3 1-27 0,-4 2 24 16,7-3-15-16,6 0-1 16,-3 1-13-16,3 2-4 15,-3 0-4-15,0 0-2 0,0 0 1 16,0 2-1-16,-1-2 2 15,1 3-1-15,-3-3 2 16,0 0-29-16,-3 0-9 16,0 0-93-1</inkml:trace>
  <inkml:trace contextRef="#ctx0" brushRef="#br0" timeOffset="388974.221">18022 13110 260 0,'-6'-13'96'0,"-9"13"-52"0,9 3-36 0,3-1 24 15,0 6-18-15,0 8-2 16,-3 10-2-16,-3 9 1 15,-3 10-5-15,-2-3 3 0,-4 3 3 16,-3 3-2-16,-3-1 0 16,3 1-4-16,3 0-1 15,3-6-6-15,1-8 1 16,2-7 2-16,3-6 1 16,6-8-1-16,3-7-2 0,6-20-6 15,9-7-1-15,2-11-6 16,4-7-2-16,3-9 4 15,0-8 2-15,-3-7 2 16,3 2 5-16,-1 6 1 16,-2 4 3-16,-3 12 1 15,0 7 3-15,-6 8-1 16,-3 8 2-16,-3 11 2 16,0 10 2-16,-3 11-3 15,-3 16 0-15,0 5-3 16,0 8 2-16,0 0-2 15,0 2 0-15,0-2-6 16,0 0-1-16,0-8 1 16,0 3 2-16,3 0-9 0,0-8-4 15,-3-6-41-15,0-5-17 16,3-8-63 0</inkml:trace>
  <inkml:trace contextRef="#ctx0" brushRef="#br0" timeOffset="389146.1164">17873 13409 308 0,'-9'-8'115'0,"9"8"-62"0,3-2-49 0,0 2 24 16,3 0-16-16,3-3-2 16,0 0-6-16,6 3-3 15,3-2 0-15,9 2-4 0,-4-8 2 0,4 2-41 16,6 1-17-16,-6-3-76 15</inkml:trace>
  <inkml:trace contextRef="#ctx0" brushRef="#br0" timeOffset="389974.3309">18382 13348 236 0,'-3'-21'90'0,"6"13"-48"0,-3 0-38 15,0 6 21-15,0 2 1 16,0 5 5-16,-3 5-13 16,-3 6-5-16,-3 5-8 15,0 9-2-15,0 1 3 0,3 1-3 16,3-3 0-16,1-2 1 15,2-4 2-15,2-4-1 16,1-8 0-16,3-6-3 16,3-5 1-16,0-5 0 15,0-3 1-15,3-6-2 0,0-4-2 16,-3-1 1-16,6 6 1 16,-3 0-3-16,-3 2 0 15,0 3-1-15,2 8-2 16,-2 6 0-1,0 2 3-15,0 2 0 16,3 3-2-16,3 1 2 16,3-1-1-16,0 0 0 15,3-2 4-15,-4-1 1 16,1-2 1-16,0-3 2 16,-3-2 1-16,0-6 3 15,0-2-5-15,0-5-1 16,-3-4 0-16,-3-4 0 0,-3-3 0 15,-9-3 2-15,-3-8-5 16,-3-2-3-16,-3 2-4 16,-3 3-1-16,0 5-14 15,3 3-6-15,0 8-30 16,3 5-12-16,3 5-56 16</inkml:trace>
  <inkml:trace contextRef="#ctx0" brushRef="#br0" timeOffset="390630.6523">19254 13211 252 0,'-3'-35'96'0,"0"19"-52"0,-6-2-32 15,6 13 26-15,-3-1-7 16,-2 1-1-16,-7 2-10 15,-3 6-2-15,0 2-11 16,-3 3 0-16,0 11 3 0,3-1-8 16,6 3-1-16,7 6-6 15,5-3 1-15,5 5 2 0,7 0 1 16,6-3 1-16,3 3 0 16,0 1 2-16,-3-1 1 15,-3 0-1-15,-6-3 1 16,-3 1-2-16,-6-1 2 15,-6-5 0-15,-6 6 3 16,-3-9-3-16,-3-7 0 16,-3-6-1-16,0-7-2 15,0-4-19-15,4-2-8 16,2-2-17-16,6-4-7 16,3-1-55-1,9-1-54-15,6 3 55 16</inkml:trace>
  <inkml:trace contextRef="#ctx0" brushRef="#br0" timeOffset="391193.2116">19430 13277 248 0,'-6'0'93'0,"3"5"-50"0,0 8-41 15,-3-2 17-15,0 2 1 16,0 6 4-16,3-1-1 15,0 1 0-15,3 2-12 16,3-3-4-16,3 1-3 0,0-3-2 16,0-3 1-16,3-2 0 15,0-6 3-15,3-5-5 16,0-3-1-16,0-2 4 0,-1-6 2 16,4-2 0-16,-3-8-1 15,0 0-6-15,0-6-1 16,0 4-2-16,0 1 0 15,0 6 0-15,-3 6 0 16,3 2 3-16,-6 5 2 16,0 6-2-16,2 5 0 15,-5 2 1-15,0 6 0 16,-3 3 2-16,6-3 1 16,0 0-1-16,-3-3 1 15,3 0 0-15,0-2 1 16,3-3-5-16,0-3 1 15,0-5 0-15,0 0 0 0,0-3-3 16,0-5 0-16,3-2-9 16,0-6-5-16,0-3 4 15,-1 3 3-15,1 3 6 16,-3 3 2-16,3 2 2 16,-3 5 2-16,3 3 1 15,-6 8 1-15,3 5 0 16,-3 3 2-16,0 0-3 15,3 3-2-15,0-4-5 16,0 1-2-16,0-3-46 16,2-2-18-16,1-3-52 15</inkml:trace>
  <inkml:trace contextRef="#ctx0" brushRef="#br0" timeOffset="391380.7294">19543 12880 376 0,'-30'-16'143'0,"24"13"-78"0,0-5-82 0,6 6 17 16,0-3-22-16,0-3-6 16,0 2-62-16,3 1-27 15,6 0 1-15,0 2 3 16</inkml:trace>
  <inkml:trace contextRef="#ctx0" brushRef="#br0" timeOffset="392302.7055">20567 12830 240 0,'-3'-16'90'0,"-9"10"-48"0,3 1-34 0,3 5 24 16,0 0-11-16,-6 5 0 0,-3 6-3 16,-5 8 0-16,-4 10-9 15,0 8-1-15,0 10-1 0,0 12-1 16,-5 4 1-16,5 3-2 16,6-5 0-16,3-3-3 15,6-2-2-15,3-6 1 16,9-5 1-16,3-8-3 15,3-8-2-15,0-5-38 16,0 3-15-16,6-17-80 16</inkml:trace>
  <inkml:trace contextRef="#ctx0" brushRef="#br0" timeOffset="392943.399">20629 13171 228 0,'-3'3'88'0,"6"2"-48"0,-3 19-29 0,-3-14 23 0,0 11-9 16,1 3-2-16,-1 3-7 16,3-3-2-16,0-1-8 15,-3-1-4-15,6-7-1 0,0 1-1 16,2-5 2-16,1-3-1 15,3-6 2-15,3-2-2 16,0-2 2-16,0-6-4 16,6-5-2-16,0-3-1 15,0-3 0-15,-3 3-2 16,-1 3-1-16,-2 3 4 16,0 4 1-16,0 6-1 15,-3 3 2-15,0 2 1 0,3 6 0 16,0 2-3-16,0 3 0 15,3-3 4-15,-1 0 1 16,4-2 0-16,0 0-2 16,0-6 3-16,0 0 0 15,0-2 1-15,0-3 2 16,-3-3-1-16,-1-5 0 16,-5-2-3-16,0-4-2 15,-3-4 7-15,-6-6 3 16,-6-5-5-16,-9-3-1 15,0 3-4-15,-2 0-1 16,-1 5-6-16,0 3 0 16,3 5-26-16,3 3-10 15,3 5-86-15</inkml:trace>
  <inkml:trace contextRef="#ctx0" brushRef="#br0" timeOffset="393474.7047">21457 12830 276 0,'0'-8'104'0,"0"10"-56"0,0 12-54 0,-3-6 19 15,-3 10 3-15,-3 6 5 0,-6 5 0 16,-3 5-1-16,0 6-10 16,1 10 2-16,-1 1 2 0,3-1-7 15,3-3-4-15,6 4 0 16,3-14 2-16,6-5-4 15,6-6-3-15,6-2 1 16,3-8 0-16,3-6 1 16,5-2 2-16,-2-5-19 15,-3-3-8-15,-3-5-27 16,0-3-12-16,-6-6-65 16</inkml:trace>
  <inkml:trace contextRef="#ctx0" brushRef="#br0" timeOffset="393677.8509">21281 13147 324 0,'-15'-2'121'0,"12"2"-66"0,3 0-60 0,0 0 20 16,0 0-7-16,6 0 0 16,6-3-7-16,6 0 0 15,6 1-1-15,6-1 0 0,2 0 0 16,1 1-22-16,0-1-8 15,0-2-86 1,-4-1-61-16,-2 1 70 16</inkml:trace>
  <inkml:trace contextRef="#ctx0" brushRef="#br0" timeOffset="394006.0114">21793 13121 308 0,'-6'-6'115'0,"15"4"-62"0,9-1-64 0,-6 0 18 16,6 1-9-16,6-1-2 15,2 1 3-15,1-1 2 16,3 0 0-16,-6-2-3 0,0 2 1 16,-1-2-37-16,-8 0-14 15,3-1-64 1</inkml:trace>
  <inkml:trace contextRef="#ctx0" brushRef="#br0" timeOffset="394209.1585">22034 12925 224 0,'-6'-16'85'0,"3"13"-46"0,3 1-37 16,0 2 19-16,-3 2-2 15,0 6 1-15,-2 6-5 16,-1 1 1-16,-3 7-9 15,0 7 5-15,-3 0 3 0,3 3-7 16,0 5-4-16,0-6-6 16,3 1 1-16,0-3-23 15,6-2-10-15,9-4-92 16</inkml:trace>
  <inkml:trace contextRef="#ctx0" brushRef="#br0" timeOffset="394740.4673">22424 12848 252 0,'-12'-10'96'0,"6"10"-52"0,-11 5-43 0,8 0 19 16,0 0-2-16,0 6 1 15,-3 5 1-15,3 5 2 16,0 0-12-16,6 0-3 0,3 3-1 0,9 0-5 16,6-3-1-16,3-2 2 15,3-3 3-15,2-3-4 16,1-5-1-16,3-8 0 15,-3-3 2-15,3-5-8 16,-4-5-3-16,-2-3-4 16,-6-10 0-16,3-1 0 15,-6-5 1-15,0-2 4 16,-6-8 3-16,-3 7 5 16,3 9 2-16,-6 13 6 15,-6 13 3-15,0 5-6 16,-9 8-1-16,0 8 2 15,0 11 3-15,-3 5 0 16,0 8 0-16,4 5-3 0,2 3-1 16,3 5-3-16,3-5-2 15,0-2-4-15,3-4-2 16,0-7-46-16,3-6-18 16,0-7-57-1</inkml:trace>
  <inkml:trace contextRef="#ctx0" brushRef="#br0" timeOffset="395099.88">22790 12547 292 0,'9'5'110'0,"3"11"-60"0,6 18-54 16,-3-13 21-16,0 19 0 15,3 8 7-15,3 10-2 16,-4-3 1-16,-2 9-12 15,0-1 2-15,-9 9 1 0,0-1-5 16,-12-2-1-16,3-5-4 0,-6-9-1 16,-3-2-3-16,-6-5-1 15,1-6-43-15,-7-10-20 16,3-8-92 0</inkml:trace>
  <inkml:trace contextRef="#ctx0" brushRef="#br0" timeOffset="402600.6935">17980 14343 252 0,'6'5'93'0,"-6"-5"-50"0,30 6-39 0,-18-6 21 16,0-3-12-16,3-2-2 15,3-1-4-15,2-2 0 0,4-2-4 16,0-6-2-16,0-2 2 15,0 2-2-15,-6 0 2 0,-7 3 0 16,-8-3-4 0,-6 2-1-16,-6 9 1 15,-5 2 2-15,-4 9 4 16,-3 7 2-16,3 6-6 16,0 2-2-16,3 3 0 15,0 2 2-15,6 3-2 16,4-2-2-16,2-4 2 15,3 4 2-15,3-3 0 16,2-1 2-16,4-9-2 16,0-4 2-16,6-2 0 0,3-10 1 15,3-6-2-15,6-3 1 16,5-5-2-16,1 0-1 16,-3 0 1-16,0 1-1 15,-3 4-3-15,2 3 2 16,-5 5 1-16,3 6 0 15,-3 5-3-15,-6 3 0 16,-1 2 2-16,-2 0 2 16,0 5 0-16,-3 4-1 15,0-4 3-15,-3-5 0 16,0-2 7-16,-6-11 15 16,0-8 0-1,-3-3-6-15,-3-4-4 0,0-7-3 16,0-1 2-16,0-4-9 15,0-2-3-15,0 0-2 16,0 0 0-16,0 5-7 16,0 3 0-16,3 2-28 15,3 6-12-15,3 5-57 16,6 3-25-16,3 2 14 16</inkml:trace>
  <inkml:trace contextRef="#ctx0" brushRef="#br0" timeOffset="403413.2851">18992 14179 236 0,'0'-5'90'0,"3"5"-48"0,-3 5-36 16,0 3 20-16,0 3-10 15,0 10-1-15,0 3-7 16,0 2 0-16,0 0-5 16,3 4 0-16,3-4 1 0,0-2 0 15,0-3 2-15,0-5-1 16,3-6 2-16,0-2 2 15,3-8 2-15,0-5-1 16,3-5-1-16,5-9-5 16,-2 0-1-16,3-2-3 0,-3 3-1 15,0-3 3-15,-3 5 1 16,-3 0-4-16,-3 3 1 16,0 5 0-16,-4 2 0 15,1 4-3-15,0 4 2 16,0 4 1-16,-3 2 2 15,0 2-1-15,0 3-1 16,-3 3 1-16,3 3 1 16,0-1-3-16,-3-2 0 15,6 0 3-15,0-3 1 16,0-5-1-16,3-2-2 16,3-6 3-16,6-6 0 15,3-4-4-15,-1-4-1 16,1-1-2-16,0-9 3 15,-3 3 0-15,0 2 3 0,-3 1-1 16,-3 4-1-16,0 4 1 16,-4 4-1-16,-2 12-3 15,-3 4 0-15,-3 4-1 16,0 1 3-16,0 4-2 16,3 2 1-16,3 3-16 15,3-3-8-15,6 0-19 16,3-5-8-16,9-3-28 15,3-5-49 1,-1-2 34-16</inkml:trace>
  <inkml:trace contextRef="#ctx0" brushRef="#br0" timeOffset="403835.1971">19817 14153 220 0,'-27'-11'82'0,"18"14"-44"0,-9 13-38 0,9-9 18 15,-3 9-6-15,1 5 1 16,-1 1-1-16,-3 4 0 16,9 1-6-16,3 2-2 0,3 0 0 15,3-3 0-15,3-2 0 16,3-5 0-16,3-6 0 16,2-3-2-16,-2-4-2 15,6-6 3-15,-3-8 0 0,3-3-1 16,-3-5 1-16,0-2-4 15,-3-9 0-15,0-7-4 16,-4-3 1-16,-2 0 0 16,0 2 2-16,-3 14 3 15,0 5 4-15,-3 8 2 16,0 6 3-16,0 10-3 16,0 5-2-16,0 5 0 15,0 6-1-15,3-3-2 16,3 1 1-16,3-1-2 15,3 0-1-15,3 0 1 16,0-5 1-16,3-5-19 16,0-3-6-16,-1-6-26 15,4-4-11-15,6-4-48 16</inkml:trace>
  <inkml:trace contextRef="#ctx0" brushRef="#br0" timeOffset="404022.714">20171 14047 280 0,'0'-8'104'0,"0"18"-56"0,3 1-56 0,0 2 18 16,0 6-7-16,0 5 3 15,3 5 1-15,3 2 3 16,3-2-5-16,0 1-3 0,6-1-1 16,-1 0-1-16,1-3 2 15,-3-2-1-15,-3-3-1 16,-3-2-24-16,-3-3-11 0,-6-3-88 15</inkml:trace>
  <inkml:trace contextRef="#ctx0" brushRef="#br0" timeOffset="404210.2347">20153 14330 296 0,'-18'-8'110'0,"18"8"-60"0,-3 0-50 15,3 0 23-15,3 0-9 16,3 0 2-16,3-3-5 15,6 1-1-15,3-1-6 16,0-2-3-16,9-6 2 0,-4 1-13 16,1-4-6-16,0 4-40 15,3-4-18-15,-3 1-50 16</inkml:trace>
  <inkml:trace contextRef="#ctx0" brushRef="#br0" timeOffset="409070.1671">15525 15891 252 0,'-15'-32'93'0,"9"11"-50"0,-6 5-28 0,3 11 26 16,-6 0-7-16,-3-1 1 15,-3 4-12-15,1 2-1 16,-4 2-13-16,-3 9-1 0,6-3-1 16,3 10-3-16,3-2-3 15,6 3-3-15,3-1 1 16,12 1-4-16,3-1 1 15,9 6 2-15,6 5 1 16,3-8 1-16,3 6 2 16,-4-1-6-16,-2 1-1 15,-3-1 6-15,-6-2 4 16,-6-3 2-16,-6-2 1 16,-6-1 4-16,-3-2 3 0,-9-3 0 15,-6-7 4-15,-3 1-11 16,1-9-4-16,-1-3-10 15,-3-9-1-15,3 1-30 16,3 0-11-16,6 0-24 16,6-1-7-16,12 1-55 15</inkml:trace>
  <inkml:trace contextRef="#ctx0" brushRef="#br0" timeOffset="409663.951">15635 15917 264 0,'3'-10'101'0,"0"10"-54"0,0 0-55 15,3 8 40-15,0 5-8 16,-3 5 2-16,0 6 1 16,-3 5-15-16,3-2 0 0,0-1 1 15,2 1-7-15,1-1-3 16,0-2-2-16,3-8 1 15,0-3-1-15,0 0 2 16,3-7 0-16,0-6 3 16,0-6-3-16,0-7 0 15,-3 0-1-15,0-14 1 16,0 4-7-16,-1-6-1 16,1 2 2-16,0 3 1 15,0 6-3-15,0 2-1 16,0 3 0-16,-3 5 4 0,0 5 3 15,0 6 2-15,0 5-1 16,0 5-2-16,0 8-2 16,0-2-1-16,0-1 4 15,0 1 1-15,0-4 0 16,0-1-2-16,0-4 1 16,0-4-1-16,2-4 0 15,1-2 2-15,0-2-3 16,0-9-2-16,3-2-7 15,3-6-2-15,0-2 0 16,0 0 0-16,0 0 7 16,0 5 4-16,-4 3 2 15,1 7-1-15,-3 6 5 0,0 8 4 16,0 5-7-16,0 3-1 16,-3 3-1-16,0-3 2 15,0 8-10-15,-3-3-4 16,-3-3-47-16,0 1-21 15,-3-3-43 1</inkml:trace>
  <inkml:trace contextRef="#ctx0" brushRef="#br0" timeOffset="409835.8411">15697 15629 376 0,'-56'-29'143'0,"47"16"-78"0,0-1-78 16,9 9 20-16,-3 0-22 16,3-3-5-16,0 3-64 15,3-3-28-15,6 5-13 16,0 0-4-16</inkml:trace>
  <inkml:trace contextRef="#ctx0" brushRef="#br0" timeOffset="410382.834">16677 15481 228 0,'-18'-11'85'0,"6"1"-46"0,-3 7-19 16,9 3 24-16,0 3-9 15,-6 2-3-15,-3 8-10 16,-3 8-1-16,-5 11-12 15,-1 10 3-15,3 9 2 0,0 12-3 16,0 3 1-16,3 6-5 16,3-6-2-16,7-3-2 15,2 1 0-15,6-9-4 0,3 4-2 16,6-6-20-16,8-11-8 16,1-13-83-1,0 0-82-15,-3-13 61 16</inkml:trace>
  <inkml:trace contextRef="#ctx0" brushRef="#br0" timeOffset="410835.9487">16971 15513 252 0,'0'-3'93'0,"3"6"-50"0,3 10-39 0,-3-3 21 16,-3 6-10-16,3 5 0 15,-3 3-3-15,0 3 0 16,-6 2-6-16,3 0-2 0,0-3 0 15,0-2-2-15,0-5 1 16,0-3-26-16,3-6-12 16,0-7-90-1,6-6-43-15,3-7 84 16</inkml:trace>
  <inkml:trace contextRef="#ctx0" brushRef="#br0" timeOffset="411054.7233">17069 15531 252 0,'-5'8'93'0,"-1"-3"-50"0,0 9-33 0,3-1 25 0,-3 3-12 16,3-1-1-16,-3 7-7 15,3 1-1-15,3 4-8 16,3-1-2-16,3-2 0 0,0-3-2 16,6 3 1-16,-1-5-4 15,4-6 0-15,0-8-1 16,0-2-2-16,0-6-24 15,0-2-9-15,-3-3-54 16,0-5-21-16,-3 0 14 16</inkml:trace>
  <inkml:trace contextRef="#ctx0" brushRef="#br0" timeOffset="411289.1206">16831 15536 304 0,'-18'-5'115'0,"18"5"-62"0,3-3-53 0,0 3 23 16,3-2-11-16,6-1-2 15,12 0-3-15,6 3-2 16,6-5-3-16,8 3-2 0,-2-1 3 16,3-2 0-16,2-1 1 15,-2 1-2-15,-6 0-2 16,2-1-21-16,-8 1-9 15,-9 0-214 1,-9 5 106-16</inkml:trace>
  <inkml:trace contextRef="#ctx0" brushRef="#br0" timeOffset="411601.6547">16900 16068 252 0,'0'5'96'0,"3"-5"-52"0,15-10-32 0,-9 5 24 16,5-6-15-16,7-5-4 15,9-8-6-15,6-2 0 16,2-11-6-16,7-3 1 0,3 0 4 15,5 1-8-15,-2 4-1 16,-6 4-3-16,-10 7 0 16,-2 5-25-16,-9 6-9 15,-9 2-70 1,-3 9-60-16,-9 4 58 16</inkml:trace>
  <inkml:trace contextRef="#ctx0" brushRef="#br0" timeOffset="412007.9495">17129 16034 240 0,'-12'18'90'0,"24"-36"-48"0,-3 28-31 16,-3-15 21-16,3 0-13 15,3-1-1-15,6-1-4 16,5 1 1-16,7-2-8 15,0 8-6-15,-6-2-2 0,3 2 1 16,-10 2 2-16,-2 6 1 16,-9 3 1-16,-9 2-2 15,-6 3 1-15,-3 2 2 16,-8 6 2-16,-4 5-3 16,0 0-3-16,0 3 2 0,3 3 0 15,6-6 1-15,1-3 0 16,5-2-5-16,3-5-1 15,3-4 1-15,3-1 0 16,6-4 5-16,6-2 2 16,5-3-2-16,7-2-3 15,0-3 0-15,3 0 1 16,3 0-1-16,-7 0-1 16,-2 0-2-16,-6 0 1 15,-3 3-45-15,0 2-20 16,-6-2-70-1</inkml:trace>
  <inkml:trace contextRef="#ctx0" brushRef="#br0" timeOffset="416556.0145">17659 15965 252 0,'-6'-3'93'0,"9"1"-50"0,3 2-33 0,0-3 25 15,3 0-10-15,3 3 0 16,2 0-14-16,4 0-4 16,3 0-5-16,6 3-2 0,0 0 1 15,0-1-1-15,-1 1 0 16,-2 0-3-16,0-3 2 15,-3 0-28-15,-6-3-13 16,-3 0-86 0</inkml:trace>
  <inkml:trace contextRef="#ctx0" brushRef="#br0" timeOffset="416743.5258">17867 15782 244 0,'-9'3'93'0,"6"5"-50"0,0 3-37 16,-3-6 22-16,-3 8-6 16,3 3-1-16,-2 5-11 15,2-2-4-15,0-1-4 16,0 1-2-16,3-1 3 0,0-2-9 16,0-3-1-16</inkml:trace>
  <inkml:trace contextRef="#ctx0" brushRef="#br0" timeOffset="417337.3397">18317 15544 216 0,'-6'-5'82'0,"9"8"-44"0,-21-1-27 0,12 9 23 0,-3 5-9 16,-3 2 0-16,3 3-5 15,0 3-1-15,3 5-10 16,6 0-3-16,3-2-2 0,6 2-2 16,6 0-2-16,3-5 3 15,3-3 0-15,0-8-1 16,2-10 1-16,4-3-2 16,0-8 2-16,0-3-2 15,-3-2 2-15,-4-3-4 16,-2-5-2-16,-3-3-3 15,-6 1 1-15,-3-9-4 16,-3 0-1-16,-3 3 2 0,-3 10 5 16,0 6 6-16,-6 5 3 15,0 3 2-15,-6 16 0 16,0 4 0-16,3 4 2 16,-2 15 1-16,-1 6 1 15,0 8 2-15,-3 5 2 16,3 2-9-16,-3 1-4 15,6-3 0-15,-3 0 0 16,4-1-1-16,-1-9-2 16,3-1-2-16,3-5 1 15,0-5-37-15,-6-6-16 16,6-7-94 0</inkml:trace>
  <inkml:trace contextRef="#ctx0" brushRef="#br0" timeOffset="417806.1418">17796 15909 204 0,'-12'-2'77'0,"12"4"-42"0,-3-4-26 0,3 2 22 16,-3 2-6-16,0 9 0 15,0 0-7-15,0 4-3 0,0 7-9 16,0 4-4-16,0-2 1 0,0-3-2 15,0 0 2-15,0 0-9 16,0-2-1-16,3-3-115 16</inkml:trace>
  <inkml:trace contextRef="#ctx0" brushRef="#br0" timeOffset="418415.5844">18808 15372 240 0,'9'3'90'0,"3"13"-48"0,5 21-42 15,-8-19 18-15,3 11-3 16,6 9 0-16,3 7 1 16,0 5 3-16,0 5-11 15,-6 4 4-15,-1-1 4 0,-5 0-4 0,-6 3 1 16,-3-6-6 0,-3-2 1-16,-6 0-5 0,1-3 0 15,-7-2-12-15,0-8-7 16,0-8-64-16,3-6-27 15</inkml:trace>
  <inkml:trace contextRef="#ctx0" brushRef="#br0" timeOffset="418790.6218">19281 15745 316 0,'-6'-8'118'0,"15"8"-64"0,3 0-59 16,-6 0 23-16,3 3-14 0,12-3-2 16,-1 8-1-16,1-3-1 15,3 1 0-15,0-1-5 0,0 0-1 16,-3 0-33-16,-4-2-13 15,-2 0-73 1</inkml:trace>
  <inkml:trace contextRef="#ctx0" brushRef="#br0" timeOffset="418962.5164">19296 15901 280 0,'-12'3'104'0,"12"-3"-56"0,6 3-45 0,-6-3 23 0,6 2-13 15,3-2-2-15,3 0-9 16,9 6-1-16,-1-6-1 16,4 0-5-16,3 0-1 0,3-6-37 15,0 6-16-15,2-2-61 16</inkml:trace>
  <inkml:trace contextRef="#ctx0" brushRef="#br0" timeOffset="1.15725E6">21127 14131 228 0,'5'-31'85'0,"-2"17"-46"0,6 4-41 0,-9 7 17 15,0 3 2-15,0 5 4 16,0 6-10-16,-3 5-4 16,-3 8-5-16,0 2 1 0,-2 1 2 15,2-1-2-15,0-2 0 16,3-3-1-16,-3 0-2 16,3-2 3-16,0-3 2 15,3-3-4-15,3-5-1 16,3-3 0-16,0-5 2 15,6-3-1-15,-1-4 2 16,10-9-2-16,3-3-1 16,-3-2 1-16,3-3-1 15,0 0 0-15,-1 3 0 16,-2 3 0-16,-3 4 0 0,-6 7-3 16,-3 4 2-16,-3 6 1 15,-6 7 2-15,-3 1-3 16,0 7 0-16,0 1 1 15,0-1 0-15,0 1 0 16,3-3 0-16,3 0-5 16,6-3 1-16,3-3-14 15,3-2-5-15,6-5-8 16,5-3-1-16,1-3-21 16,0-5-5-16,0-5-21 15</inkml:trace>
  <inkml:trace contextRef="#ctx0" brushRef="#br0" timeOffset="1.15786E6">21680 14076 152 0,'18'-56'57'0,"-18"48"-30"0,0 3-1 0,-3 5 25 16,-3 0-16-16,-9 5-5 15,0 3-14-15,0 8-5 16,-2 3-6-16,-1 4-2 0,0 4 1 16,3 2 0-16,0 3 2 15,3-6-3-15,3-2-2 16,6-3 2-16,0-2 0 15,3-3-4-15,3-3 1 16,3-3 0-16,3-4 2 16,0-4 1-16,0-4 3 15,0-4-5-15,3-4-1 0,3-6 0 16,-3-5 2-16,-3-3-1 16,0 3-1-1,-4 2 1-15,-5 3 1 0,0 6-3 16,-3 5-2-16,-2 7-1 15,-1 6 0-15,0 5 5 16,0 3 1-16,0 3-3 16,3-3 1-16,0 0-2 15,3-3 0-15,6 0 4 16,0-2 1-16,6-3-1 16,2-1 1-16,4-1-4 15,3-6 0-15,0 0 1 16,3 0 0-16,0 0-3 15,-1 0 2-15,1 0 1 16,0 0 0-16,3 0-3 0,-3 0 0 16,-4 2 2-16,-2 1 2 15,0 2 0-15,-6 1 2 16,3-1-2-16,-6-2 2 16,-3-1 11-16,-3-2 8 15,-3 0 2-15,0-2 1 16,0-1 1-16,-3-2 1 15,0-3-10-15,-6-6-3 16,-3-4-8-16,-3-6-4 16,3-5-19-16,-3-8-9 15,3 3-37-15,-2-1-15 16,-1 11-63 0</inkml:trace>
  <inkml:trace contextRef="#ctx0" brushRef="#br0" timeOffset="1.15825E6">21621 13862 260 0,'-12'-3'96'0,"9"6"-52"0,-3 2-45 0,3 0 20 15,0 3-13-15,0 3-3 16,3 2-2-16,3 0-1 16,3 0 0-16,3 1 0 0,3-1 2 15,3-5 1-15,-1-3 1 16,1-2 0-16,0-6 0 15,-3-2 2-15,0-3 3 16,-3-3-2-16,0 1 1 16,-6-1-5-16,-3 0 0 15,-3 4-1-15,0-1-2 16,-3 2-30-16,-18 9-116 31</inkml:trace>
  <inkml:trace contextRef="#ctx0" brushRef="#br0" timeOffset="1.17151E6">20034 15835 168 0,'0'-23'63'0,"6"23"-34"0,3-11-16 0,-3 6 17 0,9-3-11 16,3-6-3-16,3-1-5 15,2-7-2-15,1-1-5 16,0-6-1-16,9-3 1 0,-6 0 0 31,-1 0 0-31,-2-5-5 16,-3-2-1-16,-3 7 1 15,-3 5 0-15,-3 6 1 16,-3 3 0-16,2 4 4 16,-8 9 5-16,-3 16-3 0,-3 5-3 15,-6 5 1-15,4 5-3 16,-1 14 2-16,-6 2-2 15,3 3 2-15,-3 0-4 0,0 3-2 16,3-1 2-16,0-2 2 16,3-5 0-16,0-3 2 15,0-5-2-15,3-3-1 16,0-5 1-16,0 0-1 16,0-1-11-16,-3-7-3 15</inkml:trace>
  <inkml:trace contextRef="#ctx0" brushRef="#br0" timeOffset="1.1729E6">16471 17886 252 0,'-44'-19'96'0,"38"1"-52"0,0-9-43 0,6 11 21 0,0-7-12 0,3-9-1 0,6-8-1 31,8-5 0-31,7 0-4 16,0 3-1-16,6-3 1 0,3 5-2 16,-1 3 1-16,-5 11-2 15,0-1-1-15,-3 14 1 16,-1 0-1-16,1 13 0 16,0 0 0-16,-3 13 0 15,-3 0 2-15,0 1-1 16,-3 4-1-16,-1 3 1 15,-2 3-1-15,-3-3 0 0,0-2 2 0,3-1-1 32,-3-2-1-32,0-3 1 0,-3 1 1 0,6-4-1 0,-9-5-1 15,-3-5 1-15,0-2 1 16,0-6-1-16,-6 0 2 16,0-11-4-16,-3 1 0 31,0 2 1-31,0 0 2 15,0 0-1-15,0 3-1 16,0 2 1-16,3-2-1 16,0 0 0-16,3 5 0 15,0-3-3-15,9-4 0 16,3 1 2 0,6 4-2-16,6 2 1 15,6 3 0-15,0 5-2 0,-1 0 3 16,1 5 2-16,3 8-2 15,0-2 0-15,-3-1-1 16,-4 1 0-16,-2 2 2 16,-6 0 2-16,-3 1 1 15,-3 7 1-15,-6-3 0 16,-3 6 2-16,-6 2 1 16,-9 4 3-16,-3-7-7 15,0-1-2-15,6 1-17 16,0-7-6-16,1 3-66 15,-1-6-28-15,3-2 14 16</inkml:trace>
  <inkml:trace contextRef="#ctx0" brushRef="#br0" timeOffset="1.1737E6">17951 17235 212 0,'0'-13'79'0,"-3"-3"-42"0,-3 5-26 16,3 11 23-16,0 0-18 0,-3 0-6 16,0 11-9-16,-3-1-1 15,3 6 0-15,0 5 0 0,-3 3 0 16,3 5 4-16,3-2 2 15,3-1-2-15,3 3-3 16,6-2 0-16,3-6-1 16,3 0 0-16,6-8 0 15,2-7 0-15,1-1 2 16,3-10 1-16,0-3 1 16,0-11 0-16,-1-2 2 15,-2-5-5-15,-3-6-1 16,-3-18 0-16,-3 7 0 0,-6 1-5 15,-3 2-1-15,-6 14 3 16,0 5 1-16,-6 7 6 16,-3 12 2-16,-3 7 2 15,0 14 0-15,-3 12 0 16,0 4 0-16,3 10 0 16,0 5 2-16,-6 6-1 15,1 2 0-15,-1 0-5 16,3 0-1-16,3-8-3 15,-3 3-1-15,3-10 1 16,0-6 2-16,3-6-14 16,3-4-5-16,0-6-68 15,3-2-31-15,3-19 8 16</inkml:trace>
  <inkml:trace contextRef="#ctx0" brushRef="#br0" timeOffset="1.17401E6">18412 17444 272 0,'12'-3'104'0,"-3"-2"-56"0,26 5-56 16,-20 0 18-16,3 0-9 15,6-5-1-15,6 5-30 16,-3 0-13-16,5 0-66 15,4 0-28-15</inkml:trace>
  <inkml:trace contextRef="#ctx0" brushRef="#br0" timeOffset="1.1742E6">18418 17600 260 0,'-6'0'96'0,"12"0"-52"0,3 0-47 0,3 0 16 16,6 0-14-16,-1 0-4 16,7 0-39-16,6 0-16 15,3 0-38-15,11 5-16 16</inkml:trace>
  <inkml:trace contextRef="#ctx0" brushRef="#br0" timeOffset="1.21866E6">18983 17412 244 0,'3'-21'93'0,"-3"21"-50"0,3-3-37 15,-3 3 20-15,0 0-5 16,0 0-1-16,3 8 1 16,-3 0 1-16,0 3-12 15,0 5 1-15,-3 2 2 0,0 3-3 16,0 6 0-16,0-3-6 16,0-3-1-16,0 3 1 15,0-3 0-15,1 3-7 16,2-8 0-16,0-3 5 15,0-8 4-15,0-10-6 16,0-3 1-16,2-3 1 16,4-10-3-16,6 0-2 15,3-6-3-15,3 4 1 16,0 1 1-16,0-1 2 16,-3 2 1-1,0-1 1-15,-4 4-3 0,1 5 0 16,-3 2 2-16,-3 8 2 15,-3-2-2-15,-3 18 5 16,0 1 2 0,-3 4-1-16,0 3 0 15,0 3 1-15,0-3 1 16,3 3-3-16,3-8-3 16,3 8-3-16,0-8 1 15,6-3 1-15,6-3 2 0,0-2-34 16,3-10-13-16,0-4-104 15,-4-7-44 1,-2 0 96-16</inkml:trace>
  <inkml:trace contextRef="#ctx0" brushRef="#br0" timeOffset="1.21958E6">19495 17325 256 0,'-3'-5'96'0,"3"5"-52"0,-3 8-34 16,0-6 23-16,-3 6-16 16,1 13-4-16,-4-7-6 15,0 4-2-15,3 3-3 16,0-2-4-16,0 5-1 0,0-9 4 15,3 4 1-15,0-6-7 16,0 0-4-16,3-2-28 16,0-8-12-16,0-3-51 15,3 0-41-15,3-6 59 16</inkml:trace>
  <inkml:trace contextRef="#ctx0" brushRef="#br0" timeOffset="1.2198E6">19540 17338 212 0,'-3'0'82'0,"3"0"-44"0,-3 8-29 0,3 3 22 16,-3 2-6-16,-3 0 0 15,-3 0-11-15,0 3-4 0,3 3-6 16,0-1-1-16,3 3 1 0,3-2-2 16,3 2-2-16,6-2 1 15,3-6-1-15,3 0 0 16,0-8 2-16,3 3-3 15,6-2 0-15,-4-1-26 16,-2-5-11-16,-3-5-80 16</inkml:trace>
  <inkml:trace contextRef="#ctx0" brushRef="#br0" timeOffset="1.22008E6">19364 17288 280 0,'-26'-3'107'0,"26"6"-58"0,0 0-46 0,0-3 23 15,0 0-17-15,9 2-2 16,2-2-1-16,4 5 3 16,6-2-4-16,6 0 1 0,6-3 4 15,5 0-6-15,4 0-2 16,0-3-1-16,-1 0 1 15,-2-2-1-15,0 3-1 16,-3-1-15-16,-4 0-7 16,-5-2-40-16,0 0-17 15,-3 2-39 1</inkml:trace>
  <inkml:trace contextRef="#ctx0" brushRef="#br0" timeOffset="1.22399E6">20463 17423 248 0,'3'-5'93'0,"3"5"-50"0,-3 0-48 0,-3 0 17 0,6 0-11 15,0 5-1-15,-3 0-46 16,0-2-22-16,-3 2-27 16,0 3-9-16</inkml:trace>
  <inkml:trace contextRef="#ctx0" brushRef="#br0" timeOffset="1.22414E6">20445 17592 192 0,'0'13'74'0,"0"22"-40"0,-3-11-27 16,3-16 20-16,-3 5-16 16,0 0-4-16,0 0-4 15,0 6-3-15,0-6 1 0,0 8-4 16,0-2 0-16,-3 2-93 15</inkml:trace>
  <inkml:trace contextRef="#ctx0" brushRef="#br0" timeOffset="1.22496E6">20948 17293 204 0,'3'0'77'0,"-3"0"-42"0,0 8-28 0,0-3 18 16,-3 6-7-16,0 5 2 15,-3 2 2-15,0 4 1 16,0-4-12-16,0 1-4 0,0-1-1 15,3-2-3-15,0 3-2 16,0-1 0-16,0-5 1 16,3-5-1-16,0 3-1 0,0-9 3 15,0-2 0-15,6-2-4 16,3-9-1-16,3-2-2 16,3-8 3-16,9-6-7 15,3-2-2-15,-1 0 3 16,1 3 2-16,0-1 0 15,-3 9 4-15,0-1 2 16,-7 11 2-16,-5 3-4 16,-3 5 1-16,-6 8 4 15,-3 2 2-15,-3 9 4 16,0 2 1-16,-3 0-3 16,3 3 0-16,0-3-5 15,3 6 0-15,0-1-1 0,3-2-2 16,6-3 1-16,0-2-1 15,3-6 0-15,0-5 0 16,3 2 0-16,0-7 2 16,0-3-30-16,0-3-13 15,2-7-85 1</inkml:trace>
  <inkml:trace contextRef="#ctx0" brushRef="#br0" timeOffset="1.22521E6">21490 17317 216 0,'0'0'82'0,"12"0"-44"0,-4 3-44 16,-2-3 12-16,3 0-4 16,3 0 1-16,0 0-56 15,0 0-24-15,0 0-2 16,-3 0 2-16</inkml:trace>
  <inkml:trace contextRef="#ctx0" brushRef="#br0" timeOffset="1.22539E6">21409 17436 220 0,'-3'0'85'0,"6"0"-46"0,3 5-37 0,0-5 17 16,3 0-12-16,6 0-2 16,3 3-5-16,0-3-3 15,0 0-58-15,-4 0-24 16,4 0-1-16,-3 0 3 15</inkml:trace>
  <inkml:trace contextRef="#ctx0" brushRef="#br0" timeOffset="1.22604E6">22139 17071 212 0,'-24'0'82'0,"6"11"-44"0,0 2-31 0,9-5 20 16,-3 0-7-16,-3 13 0 15,0 3-7-15,1 7 0 16,2-2-8-16,3 3-1 0,3 0 0 16,3 2-2-16,3-10 1 0,3 8-2 15,6-11 2-15,0 3 0 16,3-8 1-16,2-3-2 16,4-8 1-16,3 3 0 15,0-8 1-15,0-8 0 16,3-5 2-16,2-5-3 15,1-9 0-15,-3 1-1 16,-3-19 1-16,-3 0 0 16,-3 2 1-16,-10 6-2 15,1 6-2-15,-12 4-2 16,4 6 1-16,-10 8-1 16,-3 5 0-16,0 5-7 15,0 6-2-15,-6 5-14 16,0 0-6-16,0 13-48 15,4 3-19-15,-1 2 5 16</inkml:trace>
  <inkml:trace contextRef="#ctx0" brushRef="#br0" timeOffset="1.22625E6">22270 17502 224 0,'-3'19'85'0,"6"-6"-46"0,-3 5-32 0,0-10 20 0,0 11-16 16,-3 2-6-16,0-2-3 16,0-1-2-16,0-2-75 15,0 3-32-15,3-6 19 16,0-3 10-16</inkml:trace>
  <inkml:trace contextRef="#ctx0" brushRef="#br0" timeOffset="1.22683E6">22615 17132 200 0,'9'-13'74'0,"0"5"-40"0,6-6-22 0,-7 14 19 0,4-5-10 16,-3 2-1-16,6 3-15 15,-3 0-2-15,0 3-3 16,-3 2 2-16,0 3 3 0,-9 3 0 15,-9-3 2-15,0 18-2 16,-6-2 0-16,-3 3 1 16,-3-1 1-16,-2 0-3 15,-1 6-1-15,0-3 1 16,6-5 0-16,6 3-5 16,3-4-1-16,3-7 1 15,3 3 0-15,9-6 1 16,0 0 0-16,6-5 0 15,3-2 2-15,0-1-1 0,3-3-1 16,0-2-8-16,-3 0-5 16,-1 6-29-16,-2-6-12 15,3 5-54 1</inkml:trace>
  <inkml:trace contextRef="#ctx0" brushRef="#br0" timeOffset="1.22702E6">22862 17513 212 0,'0'2'79'0,"6"4"-42"0,-6 2-30 0,3-3 20 0,0 3-14 16,0 5-2-16,-3-2-7 15,0-3-3-15,0 5 0 16,0 0-8-16,0-2 0 0,3 2-98 15</inkml:trace>
  <inkml:trace contextRef="#ctx0" brushRef="#br0" timeOffset="1.22763E6">23282 17005 236 0,'-6'-6'88'0,"6"6"-48"0,0 6-40 16,0 2 16-16,-6 2-9 15,3 6 1-15,0 3-5 0,3-1 0 16,3 9-1 0,6 2-2-16,0-5 3 0,-1-1-2 15,4-7 2-15,3 3 0 0,0-11 1 16,0 5-5-16,0-8-1 16,-3-5-46-16,3 0-20 15,-3-8-31 1</inkml:trace>
  <inkml:trace contextRef="#ctx0" brushRef="#br0" timeOffset="1.22782E6">23386 17026 212 0,'-12'8'82'16,"9"2"-44"-16,-3 12-29 0,3-6 19 0,-3 7-3 15,0 9 2-15,0 0-13 16,-3 2-3-16,6-2-7 15,-3 8-3-15,0-9 2 0,-3 1-4 16,3 3-2-16,0-9-64 16,3 0-28-16,0-7-9 15</inkml:trace>
  <inkml:trace contextRef="#ctx0" brushRef="#br0" timeOffset="1.22805E6">23442 17500 252 0,'3'10'93'0,"-3"1"-50"0,-3 7-33 0,3-10 25 16,0 5-19-16,0 6-6 15,0 2-6-15,0 0-1 16,0-2-2-16,0-1-5 0,0 1-2 15,0-3-114 1,0-3-58-16,-6-8 83 16</inkml:trace>
  <inkml:trace contextRef="#ctx0" brushRef="#br0" timeOffset="1.22836E6">23841 17552 220 0,'-3'0'82'0,"6"0"-44"0,-3 0-137 0,0 0-29 15</inkml:trace>
  <inkml:trace contextRef="#ctx0" brushRef="#br0" timeOffset="1.22854E6">24011 17500 264 0,'3'-6'99'0,"3"6"-54"0,0-5-48 0,0 5 19 0,-3 0-25 15,6 0-6-15,-3 0-99 16,-1 0-41-16</inkml:trace>
  <inkml:trace contextRef="#ctx0" brushRef="#br0" timeOffset="1.22869E6">24133 17500 244 0,'3'-3'93'0,"3"3"-50"0,0-3-50 16,-3 3 16-16,3 0-114 16,0 0-46-16,6 0 76 0</inkml:trace>
  <inkml:trace contextRef="#ctx0" brushRef="#br0" timeOffset="1.23347E6">12298 9525 172 0,'0'-5'66'0,"0"2"-36"0,3 0-35 15,-3 3 10-15,3-2-10 16,0-1-1-16,-3 0 7 16,0 1 4-16,0-3-2 15,-3-1 18-15,-3 4 10 0,-3-1-6 16,-6 0-3-16,-3 3-12 15,-2 0-4-15,-4 3-4 16,-6 0 1-16,0 2 0 16,-3 0 3-16,1 3-1 0,-7 3 0 15,-3-1-1-15,-2 4 0 16,-1 7-5-16,0 3 1 16,1-1 2-16,-4 1 1 15,3 0 1-15,-2 0 0 16,2 8 2-16,-5 2 3 15,2-2-4-15,0 2-1 16,1 3 2-16,2 5 1 16,-9 6-1-16,7 0-1 15,-1 5-3-15,1 5 1 16,-7 3-2-16,3 5 2 0,1 8-2 16,2-3 2-16,4-5 2 15,-1 16 2-15,-3 1 1 16,7 9 2-16,-1-2-5 15,6 5-3-15,1 3-1 16,-4 8-1-16,0-3 2 16,3 3 3-16,1 5-2 15,2 6 0-15,0-6-3 16,0 8-1-16,4 0 1 16,-4 3 0-16,-3-3 2 15,1-3 1-15,2-5 3 16,-12 24 1-16,-3-16 1 15,1-2 2-15,-7-6-5 16,1-3-1-16,-4-5-2 0,-2-5-2 16,-7 0 3-16,-11-8 0 15,-7-3 1-15,-5-2 2 16,-6-11 6-16,-6-13 2 16,-7 0-1-16,4-6 0 15,-3-10-10-15,-3-5-1 16,3-5-2-16,3-4 0 15,0-2-3-15,5-2 2 16,-8-6-6-16,6-5 0 16,6 5-8-16,2-10-3 15,10 2-15-15,-6-8-4 0,8 14-33 16,7-3-13-16,0 2-44 16</inkml:trace>
  <inkml:trace contextRef="#ctx0" brushRef="#br0" timeOffset="1.23504E6">15099 17777 276 0,'-42'0'104'0,"30"0"-56"0,0 6-56 15,7-6 16-15,-4 0-15 16,-6 0-3-16,-3-6 10 16,-3 6 4-16,-15 0-1 15,-2-2 5-15,-10-4 2 0,-12-2 3 0,-8-2 3 16,-12-3-3-16,-1-3 0 16,-14-11-3-1,-3 4 1-15,-6-4-2 0,2 3 2 16,-11-5-4-16,3-3-2 15,-6 6-7-15,6-6-3 16,-6-7 2-16,0 4 1 16,-6-2 2-16,-6-11 0 15,0-2 0-15,-9 5 2 16,12 0 1-16,-6-2 3 0,3-1 3 16,-6-8 5-1,6 3-15-15,0-5-3 0,-6-3 1 16,12-2 1-16,-3 5 2 15,3-8 0-15,0 2 2 16,12-2 1-16,3-3 1 16,2-2 0-16,7 2 0 15,-3 0 2-15,12-2-3 16,2 2 0-16,1-8 1 16,6 6 0-16,-10-19-2 15,13 8 1-15,0 8-2 16,8 0 2-16,7 7-2 15,-1-7-1-15,1 0 3 16,-4 8 2-16,7-3 0 16,5 8 2-16,-9 3 0 15,7 5 1-15,-1-13-4 0,-5 3-3 16,-1 7 0-16,-2 3-1 16,-4-8 0-16,1 14 0 15,2-1 2-15,4 3 1 16,-9 5-1-16,2-12 1 15,1 1 0-15,2 4 1 16,-2 2 0-16,2 2 0 16,-5 1 0-16,-1 10 2 15,1-2-1-15,-7 5 2 16,-2 5-9-16,-3 5 0 0,-4 1-2 16,-2 5 2-16,0 2-8 15,0 0-1-15,2 1-14 16,-8-1-6-16,3 1-35 15,-10-1-13-15,7 1-68 16</inkml:trace>
  <inkml:trace contextRef="#ctx0" brushRef="#br0" timeOffset="1.23715E6">10878 16256 236 0,'-9'-3'90'0,"9"3"-48"0,0 0-34 0,0 0 24 16</inkml:trace>
  <inkml:trace contextRef="#ctx0" brushRef="#br0" timeOffset="1.23755E6">10869 16280 466 0,'3'26'40'15,"0"6"-19"-15,3 8-14 0,0-1-3 16,0 4-3-16,3-6 2 16,0 2 0-16,0-4 1 15,0-6-5-15,0-8 1 16,-3 0 4-16,0-7 2 15,-3-4 2-15,0-5 2 0,-3-10-5 16,0-8-3-16,-3-8-1 16,-3-6 1-16,-3-15-6 15,-9 2 1-15,3-15 1 16,-3-1 1-16,0 3-2 16,3 6 2-16,3 7-1 15,1 5 0-15,2 6 4 16,3-2 1-16,3-1-1 15,3 13 1-15,3 6 0 16,6 3 1-16,6 2-5 16,8 5 1-16,13 0 0 15,6 3 2-15,-1 3 1 16,7 0 3-16,0 2-3 16,-1 0 0-16,1 3 1 15,-3-3 0-15,-4 6-2 0,-5-3-2 16,-3 0-2-16,-7-3-1 15,-5-2-64-15,-24-16-129 32</inkml:trace>
  <inkml:trace contextRef="#ctx0" brushRef="#br0" timeOffset="1.23865E6">10322 11274 260 0,'-3'-24'96'0,"-3"16"-52"0,12 3-49 0,0 5 17 15,-3 0-7-15,3 5 0 16,-1 6-1-16,1 7 2 16,3 11-3-16,0 11 3 0,0 0 0 0,0 2 2 15,0 6 0-15,0-3 0 16,0-3 2-16,0-2 1 16,0-3 3-16,0-3-5 15,3-5-3-15,0-5-3 16,5-5 0-16,7-4 2 15,0-7 2-15,0-5 3 16,0-6 4-16,-1-7 1 16,7-6 3-16,3-3-1 15,0-4-1-15,-1-4-4 16,4 3 0-16,0 3-7 16,0 3-3-16,5 2-4 15,-2 3 1-15,0 2-19 16,-7 0-7-16,-5 3-59 0,-6 3-26 15</inkml:trace>
  <inkml:trace contextRef="#ctx0" brushRef="#br0" timeOffset="1.2533E6">1112 13774 288 0,'-3'-18'110'0,"3"15"-60"0,-9-2-43 0,6 5 26 16,-3 2-12-16,3 1-2 15,-6 2-9-15,0 3-2 16,1 8-4-16,-7 3-1 0,-3 4 1 16,6 9-2-16,-3 5 1 15,3 3-2-15,9 8 2 16,3-3-4-16,3-3-2 0,6-5-1 16,9-5 0-16,-3-6 3 15,6-7 2-15,5-11 2 16,-2-6 1-16,3-10-5 15,-3-8-1-15,3-15 3 16,-7-4 1-16,4-4 0 16,-3-4 1-16,-3-10-4 15,0 3-2-15,-9 2 4 16,-3 9 1-16,-3 7 0 16,-3 6-2-16,-3 4-4 15,-3 9 0-15,0 8 6 16,-3 8 4-16,3 7-3 15,-3 17 0-15,-6 4 1 0,3 12 2 16,-3 12 3-16,0 9 2 16,1 7 1-16,5-2 0 15,-3 8-9-15,3-6-1 16,9 3-2-16,-6-10 2 16,3-9-1-16,0-4-1 15,0-9 1-15,0-2 1 16,0-6-14-16,3-10-5 15,-6-16-77 1,6-8-70 0</inkml:trace>
  <inkml:trace contextRef="#ctx0" brushRef="#br0" timeOffset="1.25355E6">1434 14190 304 0,'0'-3'112'0,"11"3"-60"0,1 3-63 15,-3-3 18-15,3 0-5 16,3 0 1-16,6-3-4 15,0 0 1-15,3-2 0 16,2 0-20-16,-2 2-9 0,-3 3-93 16</inkml:trace>
  <inkml:trace contextRef="#ctx0" brushRef="#br0" timeOffset="1.25373E6">1514 14322 288 0,'-18'0'110'0,"18"0"-60"0,9 0-58 0,-9 0 16 16,9 0-6-16,-6 0 3 15,9-3-2-15,3 1-2 16,-3-1 0-16,11-2-19 0,4-1-8 0,-3-4-94 16</inkml:trace>
  <inkml:trace contextRef="#ctx0" brushRef="#br0" timeOffset="1.25441E6">2011 14012 280 0,'0'-2'104'0,"0"4"-56"0,0 6-49 0,0 3 18 16,0 5-6-16,0 8 3 16,0 7-3-16,-9 1 1 0,3 5-7 15,0-5 6-15,0 0 2 0,3-1-4 16,0-4-3-16,0-3-1 15,0-6-1-15,0-5 2 16,3-2 1-16,0-8 1 16,3-6 0-16,0-5-4 15,3-3-3-15,3-10 0 16,0-3 1-16,3-5-3 16,6-2-2-16,0-4-1 15,0 1 3-15,-1 2-7 16,-2 8 1-16,0 6 9 15,-6 4 6-15,0 7-6 16,-3 20 0 0,0 5-2-16,-6 6 2 0,-6 3 1 15,3 4-1-15,0-2 1 16,3-2 0-16,0-3 1 16,0 0-5-16,3-6 1 15,6 1-9-15,-3-6-2 16,9-3-49-16,3-2-23 15,0-2-56 1</inkml:trace>
  <inkml:trace contextRef="#ctx0" brushRef="#br0" timeOffset="1.25487E6">2588 14089 312 0,'-5'-16'115'0,"2"35"-62"0,-6-11-51 0,6 0 23 16,3 5-6-16,-9 8 1 15,0 3-11-15,0 0-3 16,0 2-4-16,0 1-2 0,3-1 3 15,-3 0-4-15,3-2 0 16,0-3-1-16,6-5-2 16,-6-2-17-16,6-14-40 15,6-6 2 1,3-4-23-16,3-12-8 16,6-4 0-1</inkml:trace>
  <inkml:trace contextRef="#ctx0" brushRef="#br0" timeOffset="1.25507E6">2648 14073 280 0,'0'3'104'0,"0"21"-56"0,-6-3-41 16,3-8 26-16,-3 8-8 15,0 3 0-15,0 2-5 16,3 1-2-16,-3-3-10 16,3 2-7-16,3-2-2 0,9 0 1 15,-3-3 2-15,9-5-1 16,3-3-1-16,3-5 1 15,6-5-1-15,-4-6-25 16,4-5-10-16,-6-2-57 16,-3-1-24-16,-6-2 1 15</inkml:trace>
  <inkml:trace contextRef="#ctx0" brushRef="#br0" timeOffset="1.25529E6">2475 14028 356 0,'-9'0'132'0,"9"0"-72"0,0 3-63 0,0-3 24 15,6 0-13-15,3 3-2 16,6-3-3-16,6-3-3 16,9 0 1-16,3 1-1 0,5-1 0 15,13 0-3-15,-6-2 2 16,-4 0-17-16,-5-1-5 15,-3 4-97-15,-7-1-76 16</inkml:trace>
  <inkml:trace contextRef="#ctx0" brushRef="#br0" timeOffset="1.25621E6">3321 14081 296 0,'-6'-10'112'0,"6"10"-60"0,0 0-58 16,0 0 17-16,0 0-14 16,0 5 0-16,0 0-41 15,0 3-18-15,0 0-52 0,0 3-21 16</inkml:trace>
  <inkml:trace contextRef="#ctx0" brushRef="#br0" timeOffset="1.25638E6">3300 14346 228 0,'-9'24'88'0,"-3"-3"-48"0,3 5-36 0,6-13 19 16,-6 6-7-16,3 5 3 15,-3 0-8-15,3-3-2 16,0 3-5-16,0-3-5 0,1-3 0 16,-1-2-76-16,3 3-33 15,0-9 11 1</inkml:trace>
  <inkml:trace contextRef="#ctx0" brushRef="#br0" timeOffset="1.2571E6">3740 14020 288 0,'0'-8'110'0,"3"6"-60"0,-3 2-52 0,0 0 20 0,3 5-5 15,0 3 3-15,-3 8-3 16,0 5 2-16,0 5-8 16,-6 4 2-16,0 1 4 0,-2 1-3 15,5-6 0-15,-3-2-6 16,0-5-3-16,6-3 2 16,0-6 0-16,9-4-1 15,-1-6 1-15,4-6-2 16,3-7 2-16,0-11-2 15,3-5 2-15,0-8-2 16,6-3-1-16,0 3-2 16,-1 6 1-16,-5 4 1 15,-6 6 0-15,0 5-3 16,-3 13 2 0,-3 9 3-16,-3 10 1 0,-3 7 1 15,0 7 4-15,-3 1 3 16,0 1-6-16,6 5-1 15,3-5-4-15,0-6-1 16,3-2 1-16,3-3 0 16,2-5-25-16,7-3-8 15,3-5-40-15,3-5-17 16,6-3-45 0</inkml:trace>
  <inkml:trace contextRef="#ctx0" brushRef="#br0" timeOffset="1.2573E6">4270 14023 304 0,'-3'-3'115'0,"9"3"-62"0,-3 0-62 15,6 3 15 1,3 0-7-16,3-1-1 15,3-2-2-15,0 0-79 16,-1 0-34-16,1 0 13 16,-3-2 10-16</inkml:trace>
  <inkml:trace contextRef="#ctx0" brushRef="#br0" timeOffset="1.25749E6">4285 14195 308 0,'-15'5'115'0,"15"-2"-62"0,0 5-62 0,0-8 18 16,3 2-9-16,0 1 0 16,3-3 0-16,0 0 0 15,3-3 0-15,6-2-11 0,6 0-5 16,-3-3-69 0,2 3-73-16,1-1 40 15</inkml:trace>
  <inkml:trace contextRef="#ctx0" brushRef="#br0" timeOffset="1.25827E6">4934 13832 252 0,'-9'-39'93'0,"6"31"-50"0,-6 0-39 16,6 5 19-16,-3 3-2 15,-3 0 2-15,-12 6-4 16,1 7-1-16,-4 3-10 15,0 5-1-15,-3 5 3 0,3 11-4 16,-2 3-1-16,5 8-2 16,9-1 0-16,9-2-4 15,9-2-2-15,3-4 2 16,6-10 2-16,6-5 0 16,5-5-1-16,1-9 7 15,0-10 5-15,3-5 0 16,-1-8 3-16,1-8-4 0,-3-14 1 15,-3-7-5-15,-6-3 1 16,-3 0-3-16,-7-11 2 16,-2 6-4-16,-9 5-2 15,-3 8-3-15,-5 11-1 16,-4 7-16-16,-3 11-5 16,0 8-26-16,-3 19-8 15,3 2-68 1,-6 11-51-16,7-1 73 15</inkml:trace>
  <inkml:trace contextRef="#ctx0" brushRef="#br0" timeOffset="1.25846E6">5080 14295 260 0,'0'14'99'0,"0"-4"-54"0,-3 9-37 15,-3-6 21-15,0 3-11 16,-3 2 0-16,3 1-11 16,0-1-4-16,0 4-2 15,3-7-26-15,0-1-118 16</inkml:trace>
  <inkml:trace contextRef="#ctx0" brushRef="#br0" timeOffset="1.25904E6">5386 13875 296 0,'3'-13'112'0,"6"7"-60"0,6-10-58 16,-6 6 17-16,6-1-5 16,-3 3 3-16,0 0-4 15,3 3-1-15,0 2-2 16,-3 6 1-16,-4 5 0 0,-8 5 3 16,-3 3 1-16,-2 5-1 15,-7 8-1-15,-6 6-1 16,-3 7 0-16,-3 0 4 0,3-2 3 15,3-3 0-15,4-5 1 16,2-3-9-16,3-8-1 16,9 3-4-1,3-8 3-15,6-6 1 16,6-4-3-16,2-1 1 16,1-5-2-16,3 0-2 15,0 3-28-15,3-3-12 16,-3 2-45-16,-4 4-19 15,1-1-3 1</inkml:trace>
  <inkml:trace contextRef="#ctx0" brushRef="#br0" timeOffset="1.25919E6">5744 14245 252 0,'-3'5'93'0,"0"11"-50"0,3 3-41 16,0-11 17-16,-6 2-8 15,0 4 1-15,0 1-7 16,3 1-1-16,0-2-2 16,0-1-6-16,0-3-2 0,3 1-114 15</inkml:trace>
  <inkml:trace contextRef="#ctx0" brushRef="#br0" timeOffset="1.25965E6">6074 13721 272 0,'0'-2'101'0,"3"7"-54"0,-3 6-50 16,0-4 16-16,0 7 4 15,-3 4 4-15,0 3-3 16,0 3 2-16,3 3-11 16,0 2-3-16,6 0 0 0,3-3-5 15,3-2-3-15,3-3 1 16,9-7 2-16,-1-4 0 16,1-5 2-16,0-5-33 15,3-5-14-15,-6-3-38 16,-4-5-15-16,-2-3-4 15</inkml:trace>
  <inkml:trace contextRef="#ctx0" brushRef="#br0" timeOffset="1.25982E6">6265 13766 296 0,'-24'11'110'0,"18"26"-60"0,0-5-58 0,0-19 18 15,-9 8 2-15,3 6 4 16,3 4-3-16,0 6-3 15,0 0-5-15,3 0-4 0,3-2 0 16,0-6-6-16,3 0 1 16,0-8-51-16,3-5-23 15,-3-8-46 1</inkml:trace>
  <inkml:trace contextRef="#ctx0" brushRef="#br0" timeOffset="1.2601E6">6497 14240 336 0,'-3'0'126'0,"3"3"-68"0,3-3-76 0,0 0 16 15,0-3-52-15,0-2-19 16,3-1-48-16,0-2-22 16</inkml:trace>
  <inkml:trace contextRef="#ctx0" brushRef="#br0" timeOffset="1.26024E6">6622 14221 252 0,'0'3'96'0,"0"0"-52"0,0-1-51 0,0-2 0 16,9 0-12-16,0-2-85 15,2-1-36-15</inkml:trace>
  <inkml:trace contextRef="#ctx0" brushRef="#br0" timeOffset="1.26035E6">6857 14213 264 0,'0'6'99'0,"3"-1"-54"0,0-2-48 15,-3-3 16-15</inkml:trace>
  <inkml:trace contextRef="#ctx0" brushRef="#br0" timeOffset="1.26045E6">6872 14229 338 0,'6'0'-105'0,"6"0"12"0,0-2 10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8-01-18T10:35:33.25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12057 3506 232 0,'-9'-21'88'0,"6"10"-48"0,-3-2-29 0,3 10 21 15,-3 0-6-15,-3 1 2 16,-3 4-7-16,-9 9-3 16,-2 5-10-16,-1 13-1 0,-3 0 3 15,0 8 0-15,3 11 2 16,1 10-6-16,5 0-2 15,3-2-2-15,6 2-2 16,6-10-2-16,9-6 1 16,6-5 1-16,9-8 0 0,5-8 2 15,7-2 3-15,0-11 2 16,3-8 3-16,2-16 1 16,-2-5 1-16,0-14-4 15,-3-7 0-15,-4-11-3 16,-5-5 2-16,-6-6-2 15,-6 6 0-15,-6 3-6 16,-9 2 1-16,0 10 4 16,-9 12 2-16,3 4-2 15,-15 17-1-15,-6 10-6 0,1 5-2 16,-1 5-12-16,-6 14-1 16,3 3-20-16,10 7-5 15,5 6-24-15,18 5-10 16,6 8-50-1</inkml:trace>
  <inkml:trace contextRef="#ctx0" brushRef="#br0" timeOffset="515.5738">12435 3945 224 0,'15'-24'85'0,"-9"8"-46"0,3-2-30 0,-6 2 22 16,0 0 1-16,-3 0 5 15,-3 3-3-15,-3 2 0 0,-3 6-19 16,-3 5 0-16,-3 11-1 0,-6 7-7 16,0 3-2-16,1 3-3 15,2 0-2-15,3 2-2 16,6-4-1-16,3-4-3 16,3 1-1-16,6-4 6 15,6-4 5-15,9-6-2 16,0-7-1-16,-1-4 2 15,1-2 0-15,0-5-4 16,0-3 1-16,-3-5 0 16,3-3 0-16,-6 1 2 15,0 4 1-15,2 16-1 16,1 9-2 0,-12 10 3-16,-3 13 0 0,0 16 1 15,-3 21-5-15,0 16-1 16,-3 8 3-16,-3 8 1 15,3 2 2-15,1-7 0 16,-4-14-5-16,0-10 1 16,-3-8 6-16,0-11 4 15,-6-8 8-15,-6-10 6 16,0-8-4-16,-2-11 0 16,-4-13-7-16,-3-8 0 15,3-8-13-15,4-10-2 16,-1-11-10-16,6 0-3 15,6 0-23-15,3 0-10 16,12 5-39-16,6-10-15 0</inkml:trace>
  <inkml:trace contextRef="#ctx0" brushRef="#br0" timeOffset="1437.3996">13554 3657 296 0,'-3'-8'110'0,"3"8"-60"0,3 2-45 0,-3-2 22 16,3 8-11-16,3 8 1 0,3 5-8 15,3 3-1-15,6 13-4 16,0-3 6-16,5 1 3 0,4-1-2 16,0-5-1-16,0-2-4 15,0-1 1-15,-1-5-4 16,-2-2-2-16,3-6 2 15,-3-7 0-15,0-4-1 16,-7-4 1-16,-2-4-15 16,-3-2-5-16,-6-5-33 15,-12-3-15-15,-6 3-81 16</inkml:trace>
  <inkml:trace contextRef="#ctx0" brushRef="#br0" timeOffset="1640.4565">13542 3982 272 0,'-18'3'101'0,"18"2"-54"0,0-2-42 0,0-3 24 16,6-3-9-16,3-2 0 15,6-3-5-15,3-6 1 16,6-7-9-16,12-5 0 0,-1-3 0 16,1 0-1-16,-12 7 1 15,-3 4-6-15,2-6-3 16,13-5-30-16,-6 5-12 15</inkml:trace>
  <inkml:trace contextRef="#ctx0" brushRef="#br0" timeOffset="2046.9848">14444 3355 228 0,'0'-34'85'0,"3"23"-46"0,-3 3-26 0,0 5 24 16,-3 3-1-16,0 0 2 15,-3 8-11-15,-6 0-5 16,-3 16-12-16,-2 8-4 0,-1 5 0 16,-3 8-1-16,3-8 2 15,3-5-2-15,-3 18 0 16,-9 29-3-16,10-10-2 15,8-8 1-15,9-11 1 16,6-5-17-16,3-5-4 16,5-8-42-16,1-11-17 15,9-13-53-15</inkml:trace>
  <inkml:trace contextRef="#ctx0" brushRef="#br0" timeOffset="2281.5437">14819 3434 264 0,'12'-8'99'0,"-9"-13"-54"0,0 11-37 0,-3 10 21 15</inkml:trace>
  <inkml:trace contextRef="#ctx0" brushRef="#br0" timeOffset="2453.3013">14831 3418 496 0,'-6'27'33'16,"-3"10"-17"-16,-3 5 1 0,0 6 0 15,3 2-9-15,1 6-2 16,5-9-6-16,3-2-1 15,3-5-1-15,2-3 0 16,7-5 2-16,3-11 0 16,0-5 0-16,0-3 0 15,0-5-25-15,3-8-8 0,-6-5-38 16,-3-3-17-16,-3-21-38 16</inkml:trace>
  <inkml:trace contextRef="#ctx0" brushRef="#br0" timeOffset="2640.8558">14661 3649 316 0,'-23'5'121'0,"23"-2"-66"0,0-1-55 15,0-2 23-15,9 3-13 16,-1 2-1-16,7 0-5 16,6 1-3-16,3-1 0 15,9-2-1-15,2-3 0 0,1-3-5 16,3 0-1-16,3-2-63 0,-7 2-29 15,4-7-27 1</inkml:trace>
  <inkml:trace contextRef="#ctx0" brushRef="#br0" timeOffset="3218.9145">15239 3537 276 0,'3'0'104'0,"0"0"-56"0,6-2-54 0,0 2 19 16,6 0-8-16,-1 0 2 15,1 2-6-15,0 1-3 0,3-3 1 16,0 3 0-16,0-1 3 0,-3-2-30 16,-3 3-13-16,-6 8-74 15</inkml:trace>
  <inkml:trace contextRef="#ctx0" brushRef="#br0" timeOffset="3296.8796">15254 3659 256 0,'-9'3'96'0,"9"-3"-52"0,0 2-43 16,0-2 21-16</inkml:trace>
  <inkml:trace contextRef="#ctx0" brushRef="#br0" timeOffset="3375.154">15266 3670 429 0,'18'0'5'0,"2"0"-4"16,4-3-7-16,3 0-1 0,0 1-112 15</inkml:trace>
  <inkml:trace contextRef="#ctx0" brushRef="#br0" timeOffset="3766.1271">15852 3418 276 0,'-15'-21'104'0,"15"21"-56"0,-21 29-34 0,18-23 28 15,-9 4-16-15,-8 11-3 16,-1 6-9-16,3 2-4 16,3 0-5-16,9 0-6 0,3 8-2 0,9-10 2 15,6-1 2-15,3-2 0 16,6-3 2-16,5-5-2 15,4-5-1-15,0-9 3 16,9-7 0-16,-4-6 1 16,-2-2 2-16,-3-8 1 15,-6-6 1-15,-6 1-4 16,-6-8-3-16,-10-11-3 16,-4 2-1-16,-7 6-5 15,-6 8 0-15,-3 5-23 16,-3 6-7-16,0 5-35 15,-3 13-14-15,6 10-31 16</inkml:trace>
  <inkml:trace contextRef="#ctx0" brushRef="#br0" timeOffset="4187.6004">16176 3172 236 0,'3'-16'90'0,"9"27"-48"0,12-3-42 16,-15-3 18-16,6 3-6 15,3 5 3-15,6 9 3 16,2 7 1-16,1 16-10 16,6 0 3-16,-3 2 4 0,-6 6-2 15,-1 3 2-15,-8 5-7 16,-6 2-1-16,-3 1-6 15,-9-6-4-15,-6-8 3 16,-3-5 1-16,-3-3-16 0,4-7-5 16,-1-6-99-1,0-16-70-15,3-8 72 16</inkml:trace>
  <inkml:trace contextRef="#ctx0" brushRef="#br0" timeOffset="4500.134">16885 3593 280 0,'-12'0'107'0,"24"-3"-58"0,0-2-53 15,0 2 21-15,3 1-9 16,-1-3 1-16,4 2-8 16,0 0 0-16,3 1-1 15,-3 2 0-15,3-3 0 0,-3 3-38 16,-9 0-14-16,-6 8-67 15</inkml:trace>
  <inkml:trace contextRef="#ctx0" brushRef="#br0" timeOffset="4656.3985">16900 3662 268 0,'0'2'101'0,"3"-2"-54"0,15-2-55 0,-9 2 16 16,-1 0-8-16,4 2 0 15,3-2-27-15,3 0-9 16,0 0-70-16,0 0-31 16</inkml:trace>
  <inkml:trace contextRef="#ctx0" brushRef="#br0" timeOffset="4984.5607">17525 3601 280 0,'-9'-8'104'0,"15"8"-56"0,0-18-49 0,0 18 18 16,3-3-6-16,3 0 1 15,3 1-6-15,-1-1-2 16,4 3-2-16,6-3-2 0,0 3 3 16,0-2-42-16,-6-1-16 15,2 0-67 1</inkml:trace>
  <inkml:trace contextRef="#ctx0" brushRef="#br0" timeOffset="5406.4815">18114 3453 260 0,'6'-8'99'0,"-3"13"-54"0,3 3-44 15,-3-3 21-15,3 6-1 16,0 5 2-16,0 10-8 16,3 1-2-16,6 2-7 0,6 3-2 0,2-3 0 15,4-3 2-15,3-5 3 16,-3-5-2-16,0-5 1 16,2-6-3-16,-2-5 0 15,0-5-3-15,-3-6 1 16,-3-2-11-16,-7-11-2 15,-2-2-44-15,-12-1-16 16,-12 1-64 0</inkml:trace>
  <inkml:trace contextRef="#ctx0" brushRef="#br0" timeOffset="5609.6275">18007 3768 260 0,'18'-6'96'0,"-3"-2"-52"0,3-2-34 16,-15 10 23-16,15-11-9 15,11-7-2-15,7-6-12 16,6-5-6-16,-1 2-3 16,-5-2-4-16,0 3 0 0,-6 5-51 15,-7 2-24-15,-8 6-44 16</inkml:trace>
  <inkml:trace contextRef="#ctx0" brushRef="#br0" timeOffset="5922.162">18585 3778 280 0,'-9'16'104'0,"9"-16"-56"0,0 48-49 0,3-38 18 15,0 4-10-15,3-4 1 16,5 1-5-16,4-3 0 16,3-6-1-16,-3 1-4 0,9-6 1 15,12-10 1-15,-4-5 2 0,-2-4 1 16,-6-1 1-16,0-1-2 15,-12-3-2-15,-6 4-2 16,-9 1-1-16,-6 4-9 16,-9 5-3-16,-12 5-19 15,0 8-5-15</inkml:trace>
  <inkml:trace contextRef="#ctx0" brushRef="#br0" timeOffset="9703.8159">19281 3487 316 0,'-6'0'118'0,"9"0"-64"0,3 3-61 0,0-3 19 16,0 5-8-16,3 3 2 16,3-5-3-16,9 2-2 15,-1 0 0-15,1-5-6 0,-3 3 1 0,0-3-42 16,-3 3-17-16,-6-3-61 16</inkml:trace>
  <inkml:trace contextRef="#ctx0" brushRef="#br0" timeOffset="9891.338">19248 3567 276 0,'-9'2'104'0,"12"11"-56"0,3-5-43 16,-3-5 24-16,6 0-14 16,3 2-1-16,3-2-8 15,6 7-4-15,3-7-1 16,-1 2-4-16,4-7 0 0,-6-1-42 0,6 0-20 15,-3-7-58 1</inkml:trace>
  <inkml:trace contextRef="#ctx0" brushRef="#br0" timeOffset="20955.0274">16227 5998 252 0,'-18'-3'96'0,"18"1"-52"0,3-9-45 15,3 6 20-15,0-8-2 16,3-6 4-16,3 1-7 16,6-14-1-16,6-2-7 15,2 2-2-15,7-3 0 0,6-2-2 16,0 6 1-16,-1 1-2 15,-2 12-1-15,0 5 1 16,-1 13-1-16,-2 8 0 16,0 2 2-16,0 6 1 15,-1 0 3-15,-2 0-1 16,-3 8 0-16,-3 0-3 0,3-6 1 16,-7 1 0-1,-2-4 3-15,-6 1 1 0,0-2 1 16,-3-1 0-16,-9 0 0 15,0-2 0-15,-3-3 2 16,-3-3-1-16,-3-3 0 16,-6-4-3-16,-3-3-1 15,-2-3 1-15,-1-6 1 16,0-9-3-16,0 1-3 16,-3 1 0-16,6 3-1 15,6-1-3-15,6 1 2 16,1 2-1-16,10 0-4 15,4 3 1-15,3-6 3 16,9 3 1-16,6 3-2 16,0 2 0-16,8 4 2 15,1 1 2-15,-3 6 0 16,0 6-1-16,-7-1 1 16,-2 5 1-16,-6 4-1 15,-3-1-1-15,-6 5 1 16,-3 4 1-16,-6 1 1 15,-6 1 3-15,-3 0 1 16,-3 0 1-16,-9-3-4 16,3 0-1-16,1 0-8 15,2-7-4-15,0-4-35 16,6-5-16-16,3-7-99 16</inkml:trace>
  <inkml:trace contextRef="#ctx0" brushRef="#br0" timeOffset="21752.3049">17837 5450 260 0,'-17'-8'96'0,"2"11"-52"0,3 2-32 0,6 3 26 15,-6 8-16-15,-3 8-2 16,-3 16-8-16,0 5 0 16,-3 8-7-16,1 2 6 0,-1 1 4 15,-3-1 4-15,3-4 3 16,3 4-10-16,0-10-2 16,4-8-8-16,2-5-2 15,3-11 2-15,3-5 1 16,9-24 1-1,9-10-7-15,0-12 0 16,5-17-4-16,7-6 2 16,3-16 1-16,3 0 2 0,5 0 1 15,4 9 1-15,-3 12-3 16,-9 11 0-16,-3 11-1 16,-7 10 3-16,-5 13 2 15,-3 14 2-15,-6 10-1 16,-3 13 1-16,0 8 2 15,-3 6 4-15,0 0 2 16,-3 2 3-16,0 0-9 31,6-2-6-31,0-6 1 0,3-5 1 0,0-8 0 32,-3-2-25-32,0-9-11 0,-15-15-64 15,-5-8-28 1,-1-9-44-16,-3-4 62 15</inkml:trace>
  <inkml:trace contextRef="#ctx0" brushRef="#br0" timeOffset="21892.7614">17617 5855 288 0,'-9'-2'110'0,"9"2"-60"0,0 0-47 0,0 0 23 16,0 0-11-16,6 0 2 16,3 0-10-16,3 0-2 15,6 2-3-15,6 1-2 0,-1-3 3 16,10 0 0-16,-3-3 1 15,-3 3-35-15,0 0-17 16,-1-10-90 0</inkml:trace>
  <inkml:trace contextRef="#ctx0" brushRef="#br0" timeOffset="22267.8341">18373 5718 260 0,'9'0'99'0,"0"-3"-54"0,9 3-42 0,-6 0 21 15,6 3-16-15,0-3-2 16,-1 2-4-16,1-2-2 15,0 3 1-15,0-3-23 0,-6 3-10 16,0-3-86 0</inkml:trace>
  <inkml:trace contextRef="#ctx0" brushRef="#br0" timeOffset="22455.6401">18394 5823 260 0,'-6'0'99'0,"9"8"-54"0,3-2-48 15,-3-4 19-15,3 1-10 16,3-3 2-16,9 5-3 16,0-2 2-16,-1-3-4 15,4 0-6-15,3-5-3 0,-3 2-41 16,0 0-19-16,-3 1-41 16</inkml:trace>
  <inkml:trace contextRef="#ctx0" brushRef="#br0" timeOffset="23033.3751">19010 5768 296 0,'-3'0'112'0,"6"0"-60"0,0-3-47 0,0 3 22 0,3 0-6 0,6 0-1 16,3 0-10-16,3 0-4 31,0 0-4-31,8-2 1 0,-2-1 0 0,0 6-4 0,-3-6 1 16,-3 3-18-16,-3 0-5 15,-4 0-55-15,1-3-24 16,-3 1-18 0</inkml:trace>
  <inkml:trace contextRef="#ctx0" brushRef="#br0" timeOffset="23486.8772">19716 5477 260 0,'6'-3'96'0,"0"9"-52"0,2 7-38 0,-2-3 20 16,0 6-1-16,0 11 4 15,0 4-6-15,3 1-2 16,6 3-12-16,3-4-3 0,0 1-2 15,3 0 2-15,2-8 1 16,1-3-6-16,3-5 0 16,0-3 1-16,-3-5 3 15,-4-3 0-15,4-8 0 16,-6-2-3-16,-3-5 1 0,-3-4-22 16,-9-1-7-16,-6-4-33 31,-3-2-13-31,-6-3-59 15</inkml:trace>
  <inkml:trace contextRef="#ctx0" brushRef="#br0" timeOffset="23705.7657">19650 5831 264 0,'-18'8'101'0,"21"-16"-54"0,12 3-39 0,-6 2 21 0,0-4-6 16,3-1 0-16,6-8-6 0,6-5-2 15,2-3-9-15,7-11-2 0,0 4 0 16,-3 2-5-16,-1 2 1 31,-2 3 0-31,-3 3 2 16,-6 3-41-16,-6 4-18 16,-3 6-81-1</inkml:trace>
  <inkml:trace contextRef="#ctx0" brushRef="#br0" timeOffset="24142.9859">20362 5802 288 0,'-18'21'110'0,"9"1"-60"0,-12-6-43 0,18-6 26 0,-6 6-19 16,3 0-2-16,6 0-8 15,3 0-3-15,6-3 0 16,0-3 1-16,3-2 1 0,3-2 1 0,3-6 0 31,2-6 2-31,-2-4 1 16,-3-3-6-16,-3-1 0 0,-6-2 3 0,-3-2 2 16,-6-1-2-16,-6 1-3 15,-3 5-11-15,-3-1-6 16,-3 6-50-16,-5 3-19 15,2 0-44 1</inkml:trace>
  <inkml:trace contextRef="#ctx0" brushRef="#br0" timeOffset="25705.7602">11968 8321 324 0,'3'-29'121'0,"9"5"-66"0,8-5-60 0,-8 16 20 15,3-3-7-15,6-2 2 16,0-1-5-16,3 3-1 16,5 3-2-16,7 5-2 0,0 5 1 15,0 3-1-15,-1 8 0 16,1 5 0-16,-6 3 0 16,-3 6 2-16,-1-1 3 15,-2 5-2-15,0-2-2 16,-3 0 0-16,0 0 1 15,-4-3-1-15,1-3-1 0,-6-2 3 16,-3-3 2-16,-9 1 2 16,-3-4 1-16,-6-2 2 15,-3-5 4-15,-5-3-4 16,-1-8 0-16,-9-8-4 16,0-13 1-16,0 0-6 15,3 0-1-15,7 2-2 16,2 3 0-16,6 3 0 15,3 3-2-15,6 2-2 16,6 3 1-16,9-1 1 16,6 6-1-16,2 3 4 15,7 0 2-15,6 2 0 16,-3 1-1-16,2 2 1 0,-2 2-1 16,0 1 0-16,-6 2 0 15,-4 3 2-15,-2 0 1 16,-6 5 1-16,-9 0 2 15,-6 3-1-15,-6 11 2 16,0-9-2-16,-9 9 2 16,3-1 0-16,-3-2 3 15,-2-3-7-15,-1-2-4 16,3-6-16-16,3-2-6 16,3-4-46-16,3-4-17 15</inkml:trace>
  <inkml:trace contextRef="#ctx0" brushRef="#br0" timeOffset="26236.8568">13313 8046 292 0,'0'0'110'0,"3"-3"-60"0,-3 6-47 0,3 2 21 15,0 3-3-15,0 8 2 16,3 11-1-16,3 4 1 15,3 9-13-15,3 2-6 0,5-5 0 0,4 0 1 16,3-5 2-16,3-5-3 16,3-4-1-16,-1-4-1 15,-2-6 1-15,-3-5 0 16,-3-3 3-16,-1-5-5 16,-5-2-3-16,-9-6-35 15,-6 0-12-15,-9 0-62 16,-6 0-24-16,-2 5 20 15</inkml:trace>
  <inkml:trace contextRef="#ctx0" brushRef="#br0" timeOffset="26424.3788">13337 8438 288 0,'-24'5'107'0,"21"-5"-58"0,3-3-37 0,0 1 24 16,3-1-13-16,3-2-3 15,3-3-5-15,3-6-2 16,6-4-7-16,6-9 0 0,2-2 1 15,1 0-3-15,0 0-3 16,3 0 0-16,-4 3 1 16,-2 2-28-16,-3 5-9 15,-3 3-120 1</inkml:trace>
  <inkml:trace contextRef="#ctx0" brushRef="#br0" timeOffset="26893.4538">14117 7752 300 0,'-12'0'112'0,"3"6"-60"0,-9 7-47 0,9-3 24 16,-3 17-9-16,-3 5 0 15,0 5-2-15,1 10-2 16,-4 4-8-16,3 4-1 0,-3 3 3 16,6 3-6-16,0 0-2 15,3-8-1-15,3-3 1 16,3-7-1-16,6-6-1 15,0-8-21-15,6-8-9 16,3-16-29-16,3-7-10 0,6-12-68 16</inkml:trace>
  <inkml:trace contextRef="#ctx0" brushRef="#br0" timeOffset="27158.8254">14319 7882 256 0,'3'-11'96'0,"0"11"-52"0,-3 6-36 16,0 2 24-16,-3 5-7 16,-3 5 0-16,-3 11 2 15,-6 3 2-15,0 8-15 16,-2 8 5-16,2 2 2 0,3 0-9 0,9 0-2 16,6-5-6-16,3-2-3 15,6-4 0-15,0-7 1 16,2-5-1-16,1-9-1 15,3-7-28-15,6-9-14 16,-6-4-55-16,0-6-24 16,-9-3-4-1</inkml:trace>
  <inkml:trace contextRef="#ctx0" brushRef="#br0" timeOffset="27315.0932">14182 8181 308 0,'-36'-8'115'0,"36"5"-62"0,3 1-55 0,6 2 20 16,0 0-13-16,6-3-1 0,3 0-4 16,3 1-1-16,6 2 1 15,2 0 0-15,4-3 2 0,-3 0-47 16,3-2-20-16,-4 0-60 16</inkml:trace>
  <inkml:trace contextRef="#ctx0" brushRef="#br0" timeOffset="27596.391">14650 7662 316 0,'11'-10'118'0,"1"15"-64"0,9 6-61 0,-12-1 21 15,6 9 6-15,0 12 7 16,3 9-5-16,6 8 0 15,-4 7-13-15,-2 1 1 0,-3 5 1 16,-6 0 0-16,-6 7 1 16,-12 4-2-16,0-9 1 15,-6-2-8-15,-3-5-4 16,1-6-14-16,2-5-5 16,0-8-53-16,3-8-23 15,3-10-56 1</inkml:trace>
  <inkml:trace contextRef="#ctx0" brushRef="#br0" timeOffset="27971.474">15242 8091 252 0,'12'0'93'0,"9"0"-50"0,5 5-52 0,-17-5 14 16,3 3-104-16,0-3-43 15,3 3 64-15,0-1 33 16</inkml:trace>
  <inkml:trace contextRef="#ctx0" brushRef="#br0" timeOffset="28143.7042">15215 8194 276 0,'-6'5'104'0,"12"-2"-56"0,0-3-54 15,0 0 19-15,6 0-8 16,6 0 0-16,3-3-6 15,2 1-1-15,1-1 1 16,3 1-53-16,0-1-23 0</inkml:trace>
  <inkml:trace contextRef="#ctx0" brushRef="#br0" timeOffset="38269.545">865 15571 270 0</inkml:trace>
  <inkml:trace contextRef="#ctx0" brushRef="#br0" timeOffset="39785.1818">16108 7665 268 0,'-6'-26'101'0,"6"10"-54"0,0 16-37 16,0 0 25-16,0 0-4 16,0 5 4-16,0 6-15 15,-3 10-4-15,-3 10-10 16,0 14 5-16,-3 6 2 0,0 4-2 0,-3-2 1 16,1-3-5-16,-1 1-2 15,0-4-2-15,0-7-3 16,3-6 1-16,0-7-1 15,3-6-9-15,-3-5-4 16,3-11-13-16,0-10-4 16,0-11-6-16,0-8-1 15,3-10 5-15,0-6 3 16,0-15 11-16,0-4 8 16,3-1 9-16,0 4 3 15,0-2 15-15,3 7 6 16,0 4 11-16,3 10 5 0,3 5-7 15,3 6-4-15,6 4-14 16,3 7-4-16,3 7-8 16,5 8-2-16,1 2 0 15,0 9 0-15,-3 7 0 16,-6 1 2-16,-4 2 1 16,-5 8 1-16,-6 3 6 15,-12 16 6-15,-6-1-2 16,-3 1 2-16,-5-1-7 15,-4-2-3-15,-3-5-1 16,6-3-1-16,0-5 0 16,7-6 2-16,11-2-5 15,6-3-1-15,5-5-5 0,7 0-1 16,6-3 3-16,6-2 3 16,0-1 1-16,0-2-1 15,-1 0 1-15,-2 3-1 16,0-3-11-16,-3 0-3 15,-3 0-28-15,-3 0-11 16,-4 0-43-16,1-3-16 16,-3-5-14-1</inkml:trace>
  <inkml:trace contextRef="#ctx0" brushRef="#br0" timeOffset="40207.1686">16453 8160 268 0,'-6'0'101'0,"9"0"-54"0,0 2-37 16,-3-2 23-16,3 3-12 15,9 0 1-15,0 2-11 16,3 0-4-16,0 1-4 16,0-4 0-16,3 1 2 0,-1-3-2 15,4-3 0-15,-3-2-1 16,-3-3 1-16,0 0 0 15,-6-3 1-15,-3 1-2 16,-6-1 1-16,-3-2 0 16,-6 0 3-16,-3 5-3 15,-3 0 0-15,-3 5 8 0,-6 6 4 16,-2 5-1-16,-1 8 2 16,3 2 8-16,3 6 7 15,6 3-7-15,6 7-2 16,3-2-13-16,12-1-3 15,6 1-4-15,6-3 1 16,6-8-2-16,3-2-1 16,6-6 1-16,-1-5-1 15,-2-5-20-15,0-3-7 16,-3-5-30-16,-4-3-14 16,-2-3-105-1</inkml:trace>
  <inkml:trace contextRef="#ctx0" brushRef="#br0" timeOffset="41129.0723">17733 7445 260 0,'3'-47'99'0,"-3"20"-54"0,-9-4-33 15,3 17 24-15,-3 1-6 16,0 0 2-16,-2 2-5 15,-4 6-2-15,0 5-13 16,-3 8-8-16,-6 8 0 0,0 13-1 16,1 8 3-16,-1 5-3 15,3 6 0-15,0 2-1 16,3 6-2-16,3-1 1 16,0 4 1-16,1 1-1 15,-1-7 2-15,-3 0 0 0,0-8 1 16,-3-5 2-16,0-6 1 15,-3-5-6-15,1-5 0 16,2-5-1-16,3-6 0 16,3-5 0-16,3-3 2 15,3-2-12-15,0-3-3 16,9 0 6-16,9-5 3 16,0 5-1-16,3 0 1 15,3 2 0-15,0 6 2 16,0 5-1-16,0 11 1 15,-1 11 4-15,-2 15 1 16,-3 5 1-16,0 4 2 0,-3 4 10 16,0 3 7-16,3 6-6 15,3-4-2-15,0-1-6 16,0-7-1-16,3-4-5 16,0-8-2-16,2-9 0 15,1-4-1-15,3-9-18 16,3-7-8-16,0-9-41 15,3-15-18-15,-1-6-72 16</inkml:trace>
  <inkml:trace contextRef="#ctx0" brushRef="#br0" timeOffset="42504.2201">17852 8051 220 0,'-3'-8'85'0,"6"6"-46"0,6-1-28 0,-3 3 21 16,0 0-4-16,3 3 1 15,0-3-12-15,3 2-3 16,3-2-8-16,-3 0-2 0,6 0 0 16,-1 0-2-16,1-8-2 15,0 0 1-15,0 3 1 16,-6 0-28-16,0 2-11 15,0 1-92 1</inkml:trace>
  <inkml:trace contextRef="#ctx0" brushRef="#br0" timeOffset="42941.7743">18474 7789 268 0,'-3'3'101'0,"3"2"-54"0,3 16-46 0,0-7 21 16,3 4-8-16,0 3 2 16,3 3-3-16,0 0 0 15,3 8-7-15,6-6 0 0,3-2 4 16,3-3-4-16,-1-2 2 15,4-3-5-15,3-3 0 16,-3-3-1-16,-3 1-2 16,-4-6 3-16,-2 1 0 15,-3-6-15-15,-6 0-4 0,-3-3-41 16,-6-2-15-16,0 2-53 16</inkml:trace>
  <inkml:trace contextRef="#ctx0" brushRef="#br0" timeOffset="43176.174">18424 8168 272 0,'-9'-11'101'0,"12"3"-54"0,3-5-39 16,3 8 21-16,0-6-9 15,6-5-1-15,-1-5-5 16,4-3-1-16,3 0-7 15,3-2-4-15,3 2 1 0,-3-2 0 0,-1-3 1 16,-5 2-13-16,-3 6-4 16,-3 2-54-16,3 4-22 15</inkml:trace>
  <inkml:trace contextRef="#ctx0" brushRef="#br0" timeOffset="43660.5942">19016 8123 260 0,'-18'2'96'0,"9"4"-52"0,-3 7-29 15,6-3 24-15,1 4-19 16,-1 2-3-16,3-1-9 15,6 4-3-15,3 5-2 16,-1-6 0-16,4-2 2 0,3-3 0 16,3-5 0-16,0-8-1 0,3-5 0 15,-3-3 0-15,0-2 0 16,-3-4 0-16,-3-2 2 16,-3-2 1-16,-4-1 1 15,-4 1-4-15,-4-3-3 16,-6 5-3-16,0 5 1 15,-3 3-21-15,0 3-10 16,3 2-75 0,0 3-76-16</inkml:trace>
  <inkml:trace contextRef="#ctx0" brushRef="#br0" timeOffset="44285.865">19403 7919 276 0,'9'-5'104'0,"-3"2"-56"0,6 0-41 0,-6 1 26 15,6-1-19-15,3 0-5 16,2 1-5-16,4-6-1 16,0 0-2-16,-3-8 2 0,3 3 0 15,-3 0-1-15,-3-1-2 16,-6 1 3-16,-4-3 2 16,-5 3-2-16,-3 0-2 0,-2 2 4 15,-7 6 4-15,-6 5-3 16,-3 5 2-16,-3 6-1 15,0 15 1-15,1 1 4 16,-4 4 3-16,3 4-2 16,3-3 2-16,6-1-6 15,6-2-1-15,9 1-6 16,6-4-2-16,3-2 0 16,6 0 2-16,6-6-1 15,6-2 2-15,2-5 0 16,7-6 1-16,0-5-2 15,3-5-2-15,-7-3-10 16,1-3-4-16,-6-2-28 0,-3-6-13 16,-4-4-106-1</inkml:trace>
  <inkml:trace contextRef="#ctx0" brushRef="#br0" timeOffset="44895.4438">20058 7194 272 0,'-6'-5'104'0,"6"5"-56"0,-6 2-38 0,3 1 23 15,-3 5-9-15,0 5-2 16,0 6-10-16,0 7-5 16,3-2-4-16,6 2-3 0,3 4 3 0,3-4-2 15,6-7-1-15,3-4 1 16,0-1 1-16,0-9-28 15,-1-2-11-15,-2-9-75 16,3-10-60 0,-6-2 58-16</inkml:trace>
  <inkml:trace contextRef="#ctx0" brushRef="#br0" timeOffset="45051.4972">20168 6919 304 0,'-9'-5'112'0,"6"5"-60"0,3-3-58 16,0 3 17-16,0 0-12 16,0 0-1-16,3 3-17 0,3 2-7 15,0 3-97-15,0 8-44 16</inkml:trace>
  <inkml:trace contextRef="#ctx0" brushRef="#br0" timeOffset="45692.3869">20454 7207 264 0,'-3'-2'99'0,"3"4"-54"0,0 6-44 15,0 0 19-15,0 5-7 16,-3 6 2-16,3 2-8 15,0-2-2-15,3-4-3 16,3 1-2-16,0 0 3 0,3-8 0 16,0-3 1-16,5-2 0 15,4-3 0-15,-3-5-2 0,3-3 1 16,-3-5-4-16,3-3 0 16,0-3 3-16,0 1 1 15,-4 2-6-15,1 0 0 16,-3 5 1-16,-3 3 1 15,0 3-2-15,-3 8 2 16,-3 2 1-16,0 6 2 16,-3 2-1-16,3 3-1 15,0-6-2-15,3 6 1 16,6 3 1-16,3-9 2 16,-3 4-1-16,-1-9-1 0,1-3 5 15,0-2 1-15,0-2 2 16,-3-3 2-16,0-6-5 15,0-2-1-15,-3-6-2 16,-3 1 1-16,-3-9-2 16,-3 1-1-16,0 2-2 15,-3 3-1-15,3 2-27 16,0 6-127 0</inkml:trace>
  <inkml:trace contextRef="#ctx0" brushRef="#br0" timeOffset="46004.831">21192 6779 252 0,'15'-3'96'0,"-12"6"-52"0,-3 5-29 0,0 2 24 15,0 9-8-15,-9 2 2 16,0 13-6-16,-3 6-2 16,-3 2-13-16,-3 6 1 0,3-3 1 15,7 0-7-15,2-3-2 16,6-2-5-16,3-6-3 16,5-5 4-16,1-2 1 15,6-9-5-15,6-4-2 16,-6-6-29-16,-3-6-13 0,0-4-30 15,-3-6-12-15,-3-3-32 16</inkml:trace>
  <inkml:trace contextRef="#ctx0" brushRef="#br0" timeOffset="46176.8456">20975 7093 304 0,'-18'0'112'0,"18"-2"-60"0,0 4-54 16,0-2 20-16,9 3-13 15,6 2-1-15,3 1-4 16,5-4-1-16,4 1 1 16,0-3 0-16,3 0 2 0,-1 0-30 15,4-3-11-15,-3 1-88 16</inkml:trace>
  <inkml:trace contextRef="#ctx0" brushRef="#br0" timeOffset="47473.5049">21698 6945 224 0,'3'-53'85'0,"6"45"-46"0,12-7-35 0,-9 9 19 16,3-2-9-16,2 0 2 15,1 3-7-15,3 5-1 16,3 8-4-16,0 8 8 0,-3 10 5 0,-7 11 2 15,-2 6 1 1,-9 4-3-16,-6 9 2 0,-3 2-1 16,-3 8 0-16,1-2-3 15,-1-6 1-15,3-5-9 16,3 0-2-16,0-8-5 16,3-5-1-16,0-6 1 15,3-5 0-15,0-3 2 16,0-4 3-16,0-6-7 15,3-3 0-15,2-5 0 16,1-6 1-16,3-2 1 16,-3-2 0-16,-3-1 0 15,0 3 0-15,-6 0 0 16,-3 11 0-16,0 7-3 0,-3 6 0 16,0 16-1-16,0 5 3 15,0 8 0-15,0 2 3 16,0 6-3-16,4 2 0 15,-1 9 1-15,0-6 2 16,0-2-1-16,-3-1-1 16,-3-10 1-16,-9-5 1 15,0-6 3-15,-6-5 2 16,0-8-3-16,-8-5-3 16,2-8-3-16,0-11-1 15,6-5-38-15,3-8-17 16,7 0-99-1</inkml:trace>
  <inkml:trace contextRef="#ctx0" brushRef="#br0" timeOffset="50349.2676">14914 10353 268 0,'-3'-2'101'0,"9"4"-54"0,6-4-39 16,-3 2 24-16,3 0-14 16,3 2 0-16,3-2-10 15,6 0-5-15,2 0-2 16,1 0-1-16,-3 0 0 0,-3 0-7 16,-3 0-3-16,-3 0-78 15,-3 3-36-15,-6-1 14 16</inkml:trace>
  <inkml:trace contextRef="#ctx0" brushRef="#br0" timeOffset="50536.3339">14935 10459 268 0,'-3'0'101'0,"6"21"-54"0,6-29-44 0,-3 14 21 15,3-9-12-15,3 0 1 16,3 3-8-16,0-5-1 15,6 5-2-15,-1 8-4 0,1-3 1 16,0-7-39-16,-3-1-18 16</inkml:trace>
  <inkml:trace contextRef="#ctx0" brushRef="#br0" timeOffset="51161.4081">15647 10356 288 0,'-3'-5'107'0,"6"5"-58"0,0-6-40 16,3 6 27-16,0 0-11 15,0-2-2-15,2 2-16 16,1 0-6-16,6 0-1 15,3 2-1-15,0 1 1 0,0-3 0 16,3 0 0-16,2 0-42 0,1 0-17 16,0 0-78-1</inkml:trace>
  <inkml:trace contextRef="#ctx0" brushRef="#br0" timeOffset="51583.8215">16171 10168 256 0,'0'-5'96'0,"3"5"-52"0,11 2-36 16,-8 1 39 0,3 8-1-1,3 12-13-15,0 9-18 16,3 0-5-16,3 0 0 0,3-3-2 15,2-3 3-15,4-5-4 16,6-2 1-16,0-6-7 0,0-5-1 16,2-3 2-16,-8-5 1 15,-3-5-4-15,-6-3 1 16,-6 0-38-16,-3-5-14 16,-7 0-104-1</inkml:trace>
  <inkml:trace contextRef="#ctx0" brushRef="#br0" timeOffset="51786.8487">16209 10427 296 0,'0'-2'112'0,"0"-4"-60"0,12-2-50 0,-6 3 25 0,3-6-12 15,6-10 0-15,6 5-9 16,6-15-2-16,-1 4-2 15,1 3-2-15,3 1 3 0,-3-1-20 16,-1 3-8-16,-2 5-75 16,-3 5-77-1,-6 6 53-15</inkml:trace>
  <inkml:trace contextRef="#ctx0" brushRef="#br0" timeOffset="52192.8243">16805 10409 316 0,'-15'0'121'0,"9"2"-66"0,-9 9-42 0,9-3 30 16,0 2-22-16,0 6-4 16,0 8-10-16,3-3-5 15,6 0-1-15,3-2-4 0,6-3 0 16,0-3 2-16,3-2 2 16,3-6 0-16,2-5 2 15,4-5 0-15,-3-3 1 0,-3-5 0 16,-3-3 0-16,-3 5-2 15,-15-15-6 1,-6 2 0-16,-6 0-16 16,-3 8-4-16,-3 6-19 15,0 4-5-15,1 6-90 16,5 3-41 0</inkml:trace>
  <inkml:trace contextRef="#ctx0" brushRef="#br0" timeOffset="52677.1902">17474 10091 292 0,'-15'-2'110'0,"9"-25"-60"0,-5 22-43 15,5 7 23-15,-6 9-7 16,-9 2 0-16,0 6-6 16,0 2 0-16,3 3-10 15,6 8 2-15,6-6 2 0,3 0-9 16,9 1 0-16,12-3-2 15,6 0 0-15,3-6-9 16,3-5-4-16,5-2-26 16,1-6-10-16,0-5-24 15,-3-5-6-15,-1-3-35 16</inkml:trace>
  <inkml:trace contextRef="#ctx0" brushRef="#br0" timeOffset="53020.9767">17766 10097 280 0,'-9'-3'107'0,"3"6"-58"0,-9 7-37 0,9-2 26 15,-6 0-9-15,0 3 0 16,1 4-14-16,2 1-4 16,3 11-7-16,3-3 2 0,3-3 3 15,6 0-3-15,6-3-1 16,2-2-2-16,10-2-3 0,6-4 1 15,0-5 1-15,3-5-1 16,-4-2 2-16,-2-6-2 16,-3-8-1-16,0-3 3 15,-3 1 0-15,-13-6-1 16,-2-2-2-16,-9 2 1 16,-5-8 1-16,-4 6-1 15,-3 7-1-15,-6 3-6 16,-3 3-1-16,0 21-21 15,0-3-9-15,1 3-39 16,5 3-13-16,3 2-40 16</inkml:trace>
  <inkml:trace contextRef="#ctx0" brushRef="#br0" timeOffset="53396.0198">18174 9985 308 0,'-15'-5'115'0,"3"8"-62"0,-6 2-35 0,12 0 31 16,-3 1-20-16,0 2-4 15,3 7-13-15,0 4-5 16,6-1-4-16,3 1-7 0,6 2 0 15,3 0 0-15,3 0 2 0,3 3 1 16,0 3 1-16,3-3 0 16,-3-3 0-16,-4-3 2 15,-2-2 1-15,-9 0 1 16,-6-3 2-16,-3-2-1 16,-9-1 2-16,-5-4 0 15,-4-4 3-15,6 1-7 16,-9-6-2-16,-3-7-36 15,7-1-17-15,2-5-59 16,6 0-27-16,6 1 15 16</inkml:trace>
  <inkml:trace contextRef="#ctx0" brushRef="#br0" timeOffset="54099.2338">18650 10049 276 0,'3'-13'104'0,"0"13"-56"0,-3 13-32 15,0-8 27-15,-3 8-12 16,0 3-1-16,0 5-8 16,3 1-4-16,0 4-10 15,6 1 1-15,3-4 2 0,6-4-6 16,3-3-3-16,3-6 1 0,2-2 0 16,1-5 1-16,0-6 0 15,0-5-2-15,-3-2 1 16,2-3 2-16,-5-3 2 15,3 0-10-15,-3 3-3 16,-3-1-2-16,-3 4 2 16,-3 2-1-16,0 5 0 15,-3 6 6-15,0 5 2 16,2 0-2-16,1 2-1 16,3 1 1-16,0 5 0 15,3-3 1-15,0-2 0 16,0-9 2-16,-3-2 1 15,0 0 1-15,0-2 2 16,-4-4-1-16,-2-2 2 0,-3-2 0 16,0-4 1-16,-6-7-2 15,-3-5-1-15,1 5-8 16,-7-6-2-16,3 3-25 16,0 3-8-16,0 3-40 15,6 4-17-15,3 1-45 16</inkml:trace>
  <inkml:trace contextRef="#ctx0" brushRef="#br0" timeOffset="54396.1246">19552 9604 324 0,'-3'-13'123'0,"3"32"-66"0,-6 12-55 0,0-15 25 16,-3 5 4-16,-6 11 5 15,0 5-1-15,0 6-1 16,1 4-19-16,5 3-5 0,3 3-2 16,3-5-7-16,6-3 0 15,6-3-1-15,6-5 0 16,5-13 0-16,1 3 0 15,3-14-14-15,3-3-5 16,3-4-32-16,-7-9-15 0,-5-5-104 16</inkml:trace>
  <inkml:trace contextRef="#ctx0" brushRef="#br0" timeOffset="54599.2863">19320 9925 344 0,'-15'-3'129'0,"15"6"-70"0,0-3-53 16,0 0 25-16,6 2-17 16,3 1-3-16,9-1-7 15,2 1-1-15,7 0-1 16,9-3 1-16,0 0 2 0,2 0-4 16,1 0-1-16,-3-3-13 15,-1 3-7-15,-8 0-143 16</inkml:trace>
  <inkml:trace contextRef="#ctx0" brushRef="#br0" timeOffset="56193.2092">12747 12576 308 0,'-8'16'115'0,"8"2"-62"0,3 14-49 16,0-16 26-16,2 13-6 16,4 3 1-16,6-1-8 15,6 6 0-15,3-2-10 16,6-1-4-16,-1-5 0 0,7-2 0 0,0-4 1 15,-3-4-2-15,-1-6 1 16,1-2-4-16,-6-6-2 16,-3-2-23-16,-6-3-7 15,-7-3-35-15,-8-5-14 16,-6-8-51 0</inkml:trace>
  <inkml:trace contextRef="#ctx0" brushRef="#br0" timeOffset="56365.0874">12688 12994 320 0,'-18'-6'121'0,"21"4"-66"0,3-6-53 0,0 0 23 0,3-5-13 16,6-6 1-16,9-2-8 16,5-3-1-16,7-8-2 15,-3-2-4-15,0 0 1 0,-1-1-23 16,-5 6-12-16,3 3-109 15</inkml:trace>
  <inkml:trace contextRef="#ctx0" brushRef="#br0" timeOffset="56599.4872">12884 12287 372 0,'-9'-24'140'0,"9"22"-76"0,0-3-64 0,3 5 27 15,-3 0-19-15,0-3-4 16,0 3-30-16,0 0-12 15</inkml:trace>
  <inkml:trace contextRef="#ctx0" brushRef="#br0" timeOffset="57177.6739">13569 12242 320 0,'-12'-8'121'0,"6"8"-66"0,-6 3-38 0,6 2 30 16,-6 11-19-16,-5 3-3 0,-1 12-11 16,-3 9-4-16,3 5-5 15,3 11 3-15,0 5 4 0,3 5-6 16,3-3-1-16,6 1-5 15,3-1-1-15,0-10 1 16,3-3 0-16,3-2-25 16,3-8-8-16,6-11-27 15,6-8-12-15,3-13-79 16</inkml:trace>
  <inkml:trace contextRef="#ctx0" brushRef="#br0" timeOffset="57458.9565">13873 12356 332 0,'-12'8'126'0,"12"3"-68"0,-6 15-63 0,3-10 20 16,-6 8 6-16,-3 7 6 15,-6 12 2-15,0 7 0 16,3 6-16-16,6-6-8 0,6 0-1 15,9 0-3-15,0-7-1 16,6-6 1-16,3-5-1 16,3-6 0-16,3-5 0 15,3-5-25-15,-1-5-8 16,-2-6-23-16,-3-8-7 0,-6-7-68 16,0-4-48-1,-6-1 79-15</inkml:trace>
  <inkml:trace contextRef="#ctx0" brushRef="#br0" timeOffset="57630.8537">13754 12671 340 0,'-33'-5'129'0,"21"2"-70"0,3 0-56 15,9 3 26-15,0 0-22 16,0 0-3-16,6 0-5 16,9 0-3-16,0 0 3 15,6 0-2-15,2 3 1 0,7-3-16 16,3 0-5-16,0-3-40 15,-1-2-14-15,1-3-48 16</inkml:trace>
  <inkml:trace contextRef="#ctx0" brushRef="#br0" timeOffset="57880.881">14105 12150 284 0,'-3'-8'107'0,"6"8"-58"0,3 5-44 0,0 3 22 16,0 5 2-16,3 6 5 16,3 12 1-16,5 7 1 15,4 4-19-15,3 8 1 0,-3 0 2 16,0 9-7-16,-3 1 0 0,-7 4-5 16,-2-3 0-16,-6-3-5 15,-3 0-2-15,-3-2-14 16,-3-9-6-16,0-2-39 15,-2-5-15-15,-1-6-96 16</inkml:trace>
  <inkml:trace contextRef="#ctx0" brushRef="#br0" timeOffset="58380.9311">14789 12491 312 0,'0'-3'118'0,"6"-7"-64"0,0 4-63 16,9 4 13-1,0-1-8-15,0 1 0 16,3 2-1-16,6 0 4 15,-4-3-55-15,1 0-22 0,-3 3-34 16</inkml:trace>
  <inkml:trace contextRef="#ctx0" brushRef="#br0" timeOffset="58568.4513">14819 12581 292 0,'-18'3'110'0,"18"-1"-60"0,3-2-58 15,3 3 38-15,3-3-16 16,3 0-6-16,3 0-5 16,3-3-2-16,6 1-10 0,-1-1-4 15,1 3-44-15,0 0-20 16,12 0-37 0</inkml:trace>
  <inkml:trace contextRef="#ctx0" brushRef="#br0" timeOffset="59037.2805">15676 12195 304 0,'-3'-6'115'0,"3"12"-62"0,-3 4-55 0,3 1 22 16,-2 13-8-16,-4 7 1 15,-6 14-5-15,3 3 0 16,-3 0-5-16,3 2 0 0,-6-2 3 16,3 2-5-16,0-3-1 15,-3-7-5-15,3-6-1 0,3-10-24 16,4-5-8-16,5-24-37 15,0-11 11 1,0-8 5-16,0-5-29 16</inkml:trace>
  <inkml:trace contextRef="#ctx0" brushRef="#br0" timeOffset="59396.6629">15504 12224 252 0,'-3'-66'96'0,"3"44"-52"0,0-1-27 15,3 17 27-15,0-4-12 16,3-1-3-16,3 1-15 15,6 4-4-15,2 4-6 16,7 2-3-16,3 2 0 0,9 6 1 16,-1 0 1-16,-2 5 1 0,0 6 2 15,-3 2 6-15,-7 3 4 16,-8 2-2-16,-6 6 2 16,-9 0 0-16,-6 2-1 15,-3 1-1-15,-8 2-1 16,-1-3-1-16,-3-2 0 15,0-3-2-15,3-5 1 16,3-3-6-16,3-3-1 16,3-2-2-16,4 0-2 15,5-3-2-15,5-2-1 16,1 0 2-16,9-1 0 16,3 1-2-16,0-3 2 15,-3 2 1-15,3-2 2 16,-3 0-19-16,0 0-8 0,-1 0-31 15,1 0-15-15,0 0-37 16,0 5-15-16,0-2 2 16</inkml:trace>
  <inkml:trace contextRef="#ctx0" brushRef="#br0" timeOffset="59787.3296">16007 12663 316 0,'-3'0'118'0,"6"3"-64"0,-3-1-63 16,9 1 51-1,0 0-16-15,3-3-10 0,2 0-7 16,4-3-6-16,0-2 0 0,0-3 0 16,3-3-1-16,-3 1-2 15,0-1 3-15,-4-2 0 16,-5-1 1-16,-3 1 2 15,-9 0-5-15,-3 2-1 16,-2 3 2-16,-4 6 1 16,-6 4 1-16,0 6 2 15,-6 6 10-15,0 4 5 16,3 1 4-16,4 2 4 16,5 3-11-16,9 2-5 15,6-2-11-15,6 0-3 0,5-6 0 16,4 1 0-16,6-6-15 15,0-2-4-15,3-6-23 16,0-2-10-16,-1-3-43 16,4-3-16-16,-3-10-27 15</inkml:trace>
  <inkml:trace contextRef="#ctx0" brushRef="#br0" timeOffset="60834.3182">17055 11605 288 0,'-3'-27'110'0,"0"22"-60"0,-3 0-39 15,3 5 28-15,-3 2-8 16,-3 6 2-16,-6 3-15 0,-12 7-3 16,-3 14-9-16,-5 10 5 0,-4 17 2 15,0 9 11-15,4 9 5 16,2 5-9-16,0 8-2 15,9 0-10-15,12-3-5 16,9-2-2-16,3-8-1 16,6-8-3-16,9 2 0 15,6-8-25-15,3-7-9 16,0-11-30-16,8-5-10 16,1-6-85-1</inkml:trace>
  <inkml:trace contextRef="#ctx0" brushRef="#br0" timeOffset="69022.6987">17004 12279 312 0,'-3'0'118'0,"3"0"-64"0,3 0-59 15,3 0 20-15,0 0 4 16,3-2 7-16,3-1-7 16,3 0-1-16,5 1-10 15,1-1-5-15,0 0 0 0,0 1-4 16,0-1 0-16,0 1-6 15,-1-1 0-15,-2-2-50 16,0 2-19-16,-9-2-66 16</inkml:trace>
  <inkml:trace contextRef="#ctx0" brushRef="#br0" timeOffset="69585.2587">17620 12197 284 0,'-6'3'107'0,"9"5"-58"0,0 5-51 16,0-5 22-16,0 13 1 15,3 3 5-15,3-3-8 16,3 6-3-16,3-6-8 16,3 0 2-16,2-2 1 0,4-4 3 15,3 4 5-15,-3-9-1 16,0 1-1-16,-1-6 0 0,1-2 0 15,-3-6-6-15,-3-2-4 16,0-3-3-16,-3-2 0 16,-3-4-11-16,-3-7-2 15,-3-5-22-15,-3 2-6 16,-3 3-34-16,-3 2-14 16,-3 6-56-1</inkml:trace>
  <inkml:trace contextRef="#ctx0" brushRef="#br0" timeOffset="69820.0054">17602 12441 328 0,'-18'2'123'0,"18"-2"-66"0,6-2-53 15,-3-1 26-15,0-2-4 16,3-3 4-16,6-5-14 15,6-11-7-15,6-3-5 16,3-2-4-16,-4-3 3 0,7 3-2 16,-3 3-1-16,-3 2-30 15,-6 6-13-15,-3 2-60 16,-1 5-26-16,-2 3 6 16</inkml:trace>
  <inkml:trace contextRef="#ctx0" brushRef="#br0" timeOffset="70226.4554">18102 12488 320 0,'-3'3'121'0,"3"10"-66"0,-3-2-53 0,3-6 23 0,0 0-15 16,3 3-3-16,3 0-4 15,6 3-3-15,0-3 1 16,3 0-4-16,3-3 2 0,-3-2 5 15,0-6 5-15,2-2-1 16,-2-3 3-16,-3 0-2 16,-6-5 2-16,-6-6-2 15,-3 3 2-15,-3-2-6 16,-3-1-3-16,-3 3-8 16,-2 3-1-16,-4 0-28 15,3 5-12-15,0 5-110 16</inkml:trace>
  <inkml:trace contextRef="#ctx0" brushRef="#br0" timeOffset="70897.9457">18826 11734 272 0,'-12'-13'104'0,"6"13"-56"0,-9-3-38 0,12 6 23 16,-9 2-5-16,-6 3 1 16,0 6-12-16,-3 7-5 15,1 10-7-15,-1 6-4 0,0 6 2 16,3 2 2-16,0 2 2 16,3 6-1-16,3-2 1 0,4 4-4 15,5-5-2-15,6-2-3 16,2-6 1-16,4-2-10 15,3-8-5-15,3-8-39 16,6-6-14-16,9-7-70 16</inkml:trace>
  <inkml:trace contextRef="#ctx0" brushRef="#br0" timeOffset="71147.9287">18977 12086 304 0,'-8'-2'112'0,"5"4"-60"0,-9 3-56 0,3 1 21 15,0 4-7-15,3 6 4 16,0 5-5-16,3 3-1 16,3 3-4-16,6 2-3 0,6-3 2 15,0-2-2-15,3-5-1 16,-1-1-17-16,4-7-6 15,0-6-46-15,0-2-18 16,-3-11-28 0</inkml:trace>
  <inkml:trace contextRef="#ctx0" brushRef="#br0" timeOffset="71288.5716">19031 11880 312 0,'-12'-24'115'0,"9"24"-62"0,0-3-53 15,3 3 21-15,0 0-17 16,0 0-4-16,0 0-33 16,6 11-14-16,0-3-82 15,3 5-36-15</inkml:trace>
  <inkml:trace contextRef="#ctx0" brushRef="#br0" timeOffset="71835.8709">19326 12084 324 0,'-3'0'123'0,"3"5"-66"0,-6 5-49 0,3-2 27 15,0 3-16-15,0 5-3 16,0 2-7-16,3 1-4 16,3-1-2-16,3-2-3 0,3-3 1 15,3 1-4-15,5-9 2 16,-2-2 1-16,0-3 2 16,0-6-3-16,0-2 0 15,0-2 1-15,0-3 0 0,0-1-7 16,-3 1 0-16,-1 3 1 15,-2 2 3-15,0 5 0 16,-3 3-1-16,0 3 3 16,3 2 0-16,0 3 1 15,0 2 0-15,0 1 0 16,3 0 0-16,0-1 0 16,0 1 2-16,3-3-1 15,2 0 6 1,-2-3 1-16,0-5 2 15,0-3 4-15,-3-5-6 16,-3-2-2-16,0-6-1 0,-3-3-1 16,-6-2-5-16,0 0 1 15,-6 0-27-15,-3 0-11 16,0 2-43-16,0 6-18 16,0 2-32-1</inkml:trace>
  <inkml:trace contextRef="#ctx0" brushRef="#br0" timeOffset="72273.0502">19924 11549 264 0,'15'13'99'0,"3"11"-54"0,9 13-44 0,-16-16 19 15,4 11-2-15,6 13 3 16,3 5 0-16,0 6-1 16,-3 2-10-16,-4-2 2 0,-5 2 2 15,-6 0-5-15,-12 3-1 16,-6-6-4-16,-5-2-1 15,-1-10-25-15,0-4-13 16,3-7-114 0</inkml:trace>
  <inkml:trace contextRef="#ctx0" brushRef="#br0" timeOffset="73242.205">20543 11988 276 0,'-3'-2'104'0,"3"2"-56"0,3 2-52 0,6 4 18 16,0-1-4-16,0 0 4 16,6 0-2-16,0 3 1 15,3 0-7-15,2-2-2 0,4-9 2 16,3 0-1-16,-3-2 0 15,-6-3-1-15,-3 0 0 16,-4 0-2-16,-2-2 1 16,-3-1 0-16,-9 0 3 15,-6 1 1-15,-3 2 1 16,-2 5 0-16,-7 3 0 16,-6 8-4-16,-3 3-1 15,0 7 3-15,1 4 3 16,5-4-2-16,3 3 1 0,6 0-5 15,6 1 0-15,6 1 1 16,9 1 2-16,6 0-1 16,6-3 0-16,3-2-3 15,6-3-2-15,2-1 1 16,4-7 1-16,0-5 1 16,0-3 1-16,5-5-13 15,1-6-7-15,0-2-38 16,2-6-15-16,-2 3-85 15</inkml:trace>
  <inkml:trace contextRef="#ctx0" brushRef="#br0" timeOffset="73835.7159">21147 11290 312 0,'-6'-8'115'0,"6"8"-62"0,-3 2-53 0,3 4 21 15,0 2-12-15,0 5-3 16,-3 5-1-16,3 12-1 15,0 1-2-15,3-2-2 0,3-2 1 16,0-1-1-16,9-4 2 16,0-7-3-16,3-4-2 15,0-3-20-15,0-5-8 16,0-6-52-16,-1-5-22 16,1-3 0-1</inkml:trace>
  <inkml:trace contextRef="#ctx0" brushRef="#br0" timeOffset="73976.3682">21260 11012 296 0,'-8'-11'112'0,"8"11"-60"0,0 0-63 16,0 0 18-16,0 0-12 16,0 0 1-16,3 6-53 15,-1 2-24-15,4 5-25 16,3 3-10-16</inkml:trace>
  <inkml:trace contextRef="#ctx0" brushRef="#br0" timeOffset="74507.6661">21537 11197 292 0,'-6'-5'110'0,"3"8"-60"0,-3 2-47 0,3 0 23 16,-6 6-11-16,1 7 0 15,-1 3-3-15,3 3 2 16,0 3-7-16,3 2-2 0,6-3-1 16,3-2-2-16,3 0 1 15,0-8 2-15,2-3 4 16,4-5-2-16,0-5-2 15,0-3-2-15,6-8-3 16,-3-8-2-16,3 0 1 16,-4 0-4-16,-2 0-1 15,-3 3 0-15,-3 2 2 0,0 3-1 16,-3 6 4-16,0 2 0 16,-3 2 1-16,0 4 0 15,0 4 0-15,3 6-3 16,0 3 0-16,0-6 4 15,3 0 1-15,3-2 0 16,0-3-2-16,-1-3 3 16,4 0 2-16,-3-5 4 15,0-8 5-15,0-5-4 16,0 0 0-16,-3-3-4 0,0-8 1 16,-3 0-2-16,-3 0 0 15,-3-2-6-15,0 2 1 16,-3 0-24-16,-3 6-10 15,3 2-44-15,-3 11-20 16</inkml:trace>
  <inkml:trace contextRef="#ctx0" brushRef="#br0" timeOffset="74929.5879">22255 10962 260 0,'-21'42'96'0,"12"-23"-52"0,-6 10-32 16,9-16 26-16,0 8-7 15,0 6-1-15,0 4-12 16,3 6-4-16,3 0-8 16,3 6-2-16,0-1 2 0,3-2-3 0,3-6-2 15,3-2 2-15,3-8 0 16,3-6-1-16,0-5 1 15,5-2-7-15,1-8 1 16,-3-3-21-16,-3-6-7 16,-3-2-37-16,-9-5-16 15,-6-11-38 1</inkml:trace>
  <inkml:trace contextRef="#ctx0" brushRef="#br0" timeOffset="75085.8624">22067 11263 324 0,'-15'-5'123'0,"9"5"-66"0,3-3-58 0,3 3 30 16,6 0-15-1,3 0-10-15,9-2-2 0,3-1-2 16,6 0-5-16,5 1-1 0,4-1-30 16,3 1-12-16,2-1-90 15</inkml:trace>
  <inkml:trace contextRef="#ctx0" brushRef="#br0" timeOffset="77570.5021">22865 10962 224 0,'24'-21'85'0,"-12"10"-46"0,-1 0-35 0,-5 14 19 16,0 13-4-16,-3 0 1 16,0 5 0-16,-3 5 2 15,-3 9-12-15,-6 2 3 0,0 0 1 16,1 5 6-16,-1 3 2 15,-3 0-9-15,9 3-5 16,0-3-5-16,0-6-3 16,3 1 1-16,3-8-1 15,3-6 2-15,0-4 1 16,0-7-1-16,0-1-2 0,-3-6 3 16,-3-3 0-16,6-5-4 15,-4-3 1-15,-2 1-2 16,0-1 0-16,0 3 2 15,-2 0 2-15,-4 5-6 16,3 8 1-16,0 6-1 16,-3 5 2-16,3 10 1 15,-3 6 1-15,6 10 0 16,-3 3 0-16,0 3 2 16,0-1 3-16,0-5 2 15,-6 1 3-15,-6-4-1 16,-3-2 0-16,-3-2-1 15,-5-4 2-15,-4 1-1 16,0-6 0-16,0-7-5 0,0-9-3 16,-2-4-14-16,8-14-6 15,-3-11-61-15,9-7-25 16,0-4-39 0</inkml:trace>
  <inkml:trace contextRef="#ctx0" brushRef="#br0" timeOffset="78852.1292">17135 11538 264 0,'-18'-10'101'0,"15"5"-54"0,0 2-55 16,-6 3 33-16,-3 3-12 16,0-1 2-16,-2 4 3 0,-1 4-10 15,-3 6 2-15,0 3 3 0,-9 10-3 16,3 10 2-16,0 17 4 15,1 2 4-15,-1 6-4 16,-3 4-1-16,0 4-5 16,3 2-1-16,1 0-1 15,2-3 0-15,3-2-2 16,0-3 1-16,-6-7 0 16,6-7 3-16,4-7 1 15,-1-7 1-15,3-7-6 16,3-7-2-16,0-5 0 15,0-6 0-15,3-5 2 16,0-6 1-16,3-4-8 0,3-4-1 16,3-1-2-16,3-1-1 15,3 0 1-15,0 2 3 16,3 4 0-16,-3-1 1 16,0 3-3-16,0 5 0 15,0 6 2-15,-1 5 0 16,1 5 1-16,-3 5 0 15,0 6 4-15,0 0 5 16,0-3-1-16,0 5 3 16,3-4-6-16,0-1-1 15,0 0-2-15,3-5 1 16,0-3-2-16,0-3 2 16,0-2-20-16,-1-3-8 0,1-2-49 15,6-3-22-15,3 0-74 16</inkml:trace>
  <inkml:trace contextRef="#ctx0" brushRef="#br0" timeOffset="81912.0505">14709 13999 336 0,'-6'0'126'0,"3"3"-68"0,6-3-54 0,-3 0 24 16,6 0-14-16,3 0-1 15,0 0-9-15,6-3-3 16,0 3-1-16,3-3 2 0,2 1 1 15,-2-1-15-15,0 1-6 16,-3-1-31-16,-3 3-11 16,0 0-79-1</inkml:trace>
  <inkml:trace contextRef="#ctx0" brushRef="#br0" timeOffset="82115.1959">14712 14118 252 0,'-9'0'96'0,"6"3"-52"0,3-1-38 16,0-2 20-16,0 0-8 16,3 6 0-16,0-6-6 15,3 2-2-15,3 1-6 16,3 0-3-16,3-3 2 0,3 0-4 16,5 5 0-16,-2-5-1 15,-3 0 0-15,0 0-49 16,-3 3-20-16</inkml:trace>
  <inkml:trace contextRef="#ctx0" brushRef="#br0" timeOffset="84126.4371">15373 13811 240 0,'-3'-21'90'0,"3"21"-48"0,0-3-31 16,0 3 23-16</inkml:trace>
  <inkml:trace contextRef="#ctx0" brushRef="#br0" timeOffset="84329.5804">15373 13803 475 0,'3'16'38'0,"3"5"-19"0,3 6-1 0,3 5 1 16,5 5-6-16,1 0 0 16,6-3-5-16,9-2 0 15,3-3-3-15,-1-5 0 16,7-3-3-16,-3-5 1 15,-4-8-2-15,-2 2 2 16,-6-4-9-16,-6-6-1 16,-6 0-34-16,-6-6-15 15,-6 1-97 1,-9-3-47-16,-9 0 99 16</inkml:trace>
  <inkml:trace contextRef="#ctx0" brushRef="#br0" timeOffset="84532.73">15379 14174 288 0,'-9'2'110'0,"9"-4"-60"0,3-6-47 15,0 5 21-15,6-5-5 16,3-5 1-16,3-8 2 16,2 0 3-16,7-3-13 15,3-3-2-15,0 1-3 0,0-1-3 16,-1 1-3-16,1-3-3 15,-6-3 1-15,0 6-39 16,-3 2-18-16,0 5-94 16</inkml:trace>
  <inkml:trace contextRef="#ctx0" brushRef="#br0" timeOffset="85064.0347">16057 14102 280 0,'-6'-5'107'0,"6"5"-58"0,-8 0-37 16,2 3 24-16,-6 2-2 15,0 3 5-15,0 5-20 16,0 6-8-16,3-1-7 15,3 6-4-15,3 0 1 0,3 0-6 16,9-6 1-16,6-2 2 16,3 0 3-16,0-6 2 15,2-2 1-15,-2-2-2 16,0-6 1-16,-3-6 0 16,0-4 1-16,-3-3 2 0,-3-6 1 15,-3-2-1-15,-6-3 1 16,-3 3-4-16,-6-8 0 15,-3 5-8-15,-3 3-2 16,-6 5-36-16,-3 8-14 16,1 5-88-1,2 11-51-15,0 0 88 16</inkml:trace>
  <inkml:trace contextRef="#ctx0" brushRef="#br0" timeOffset="85735.9817">16763 13862 304 0,'-18'-30'112'0,"9"12"-60"0,-6-1-41 0,9 14 26 15,-6 2-9-15,-6 3 0 0,4 0-6 16,-1 0-4-16,0 3-10 16,0 5-5-16,6 0 0 0,3 5-4 15,6 3-2-15,3 0 2 16,12 5 0-16,0 0-4 16,6 3 1-16,-1 0 2 15,1 0 3-15,0 7 2 16,-6-1 1-16,-3-4 0 15,-6-2 0-15,-6-3 0 16,-6-2 2-16,-3-1-1 16,-3-2 2-16,-6-8-2 15,-3-3 0-15,1-7-12 16,-1-1-3-16,3-5-24 16,3 0-8-16,3-8-22 0,3 11-10 15,6 0-62 1</inkml:trace>
  <inkml:trace contextRef="#ctx0" brushRef="#br0" timeOffset="86330.1485">16950 13877 272 0,'3'-8'104'0,"0"8"-56"0,0 0-49 0,-3 0 18 16,3 8-4-16,0 3 5 15,0 2 5-15,0 6 3 16,0 2-13-16,0 0 3 0,3 0 4 0,3 3-11 16,0-3-5-16,0-2 0 15,0-6-1-15,0 0-1 16,3-5 1-16,0-3 0 16,2-13 1-16,1-2 0 15,0-3 2-15,0-6 1 16,0-5 3-16,0-2-5 15,0 2-3-15,3-2 1 16,-3 2 0-16,-1 0-4 16,-2 5-1-16,3 12 1 15,-6-1 2-15,0 8 6 16,-3 2 4-16,0 4-6 16,-3 4-1-16,0 3 2 0,0 3 1 15,0 3-3-15,0-3-1 16,3-1-1-16,0-1-2 15,0-4-2-15,0-2 1 16,0-2 1-16,0-4 2 16,5-2-3-16,1-5 0 15,3-3-4-15,0-5-1 16,0-1-8-16,0 1-2 16,0 3 9-16,-3-1 6 15,3 6-1-15,-4 2 1 16,4 3 1-16,-6 8 0 15,0 3 0-15,-3 5 2 16,0-1-1-16,0 4 2 0,0-1-9 16,-3 4-1-16,0-4-31 15,-3 1-15-15,3-6-53 16,-6-3-77 0</inkml:trace>
  <inkml:trace contextRef="#ctx0" brushRef="#br0" timeOffset="86501.8203">17144 13560 372 0,'-36'-13'140'0,"21"7"-76"0,3-2-77 16,9 6 22-16,-3-3-18 15,0-1-2-15,4 1-29 0,-1 0-14 16,0 2-87-16,3 3-36 15</inkml:trace>
  <inkml:trace contextRef="#ctx0" brushRef="#br0" timeOffset="87236.6077">17915 13774 316 0,'-3'-2'118'0,"3"4"-64"0,-6 4-43 0,3 4 26 16,-3 6-9-16,-9 2-2 15,3 6-12-15,0 5-4 16,3 1-6-16,9-1-3 0,3 0 2 16,6-5-4-16,0-1 0 15,3-4 3-15,3-9 1 16,0-4-4-16,3-6 1 16,3-6 0-16,-1-4 0 15,1-6 0-15,0-3 2 16,0 1-1-16,-3-1 2 15,0 1-4-15,-4 5 0 16,1 2-1-16,-3 6 0 16,0 2 0-16,-3 6 0 0,0 2 0 15,0 3 0-15,3 3 2 16,3 2 0-16,0-3-3 16,2 1 2-16,7 0 3 15,-3-3 1-15,0-3-4 16,-3-3 1-16,-3-2 2 15,0-2 3-15,-3-3 0 16,-4-6 2-16,-2-2 0 16,-3-3 3-16,-3-5-5 15,-3-3-3-15,0-3-6 16,-8 1-2-16,-1-1-17 16,-6 6-5-16,3 3-26 15,0 5-10-15,0 7-85 16</inkml:trace>
  <inkml:trace contextRef="#ctx0" brushRef="#br0" timeOffset="87673.6873">18769 13422 288 0,'-3'-10'107'0,"6"7"-58"0,-3 0-42 16,0 3 23-16,-6 6-10 15,0 4 1-15,-3 9-6 16,-3 7 1-16,0 11-9 16,-2 6 7-16,-1-1 5 0,3 3-4 15,0 8 2-15,3-3-12 16,3-2-3-16,6-1-2 16,3-4 2-16,6-9-3 15,12-2 0-15,3-8 1 0,-1-8 2 16,1-6-10-16,-3-5-2 15,3-7-30-15,-6-6-12 16,-3-3-61-16,-4-2-25 16,-5 0 26-1</inkml:trace>
  <inkml:trace contextRef="#ctx0" brushRef="#br0" timeOffset="87861.2098">18582 13721 356 0,'-12'-2'132'0,"15"2"-72"0,-3 0-68 0,0 0 23 16,9 2-6-16,2-2 2 0,7 0-10 15,15 0-3-15,6 0 1 16,2 3 0-16,4-3 1 0,3-3-25 16,-10 1-10-16,-2-1-48 15,-6 3-20-15,-6 0-14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8-01-18T10:47:22.26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7699 10282 224 0,'-3'-19'85'0,"0"17"-46"0,0-14-35 0,3 13 27 15,0 0-8 1,-3 9-5-16,3-1-3 16,-3 0-9-1,3 8-4-15,0 6-1 0,0 2 1 16,0 6 3-16,3-1 2 16,0 1-3-16,3 2-3 15,3 2 0-15,0 4 1 16,3-6-1-16,3-5 2 15,6-3 0-15,0-3 3 16,2-4-1-16,-2-1 0 16,-3-5-1-16,0-3 0 15,-3-5-2-15,0 0 1 16,0-3 0-16,-6-2 1 0,-1-5-2 16,-2-1-2-16,0-8-2 15,0 4 1-15,0-1-15 16,-6 2-6-16,-3 4-20 15,0 2-6-15,-3 3-70 16</inkml:trace>
  <inkml:trace contextRef="#ctx0" brushRef="#br0" timeOffset="328.0949">7675 10702 260 0,'-3'-2'96'0,"6"-11"-52"0,-3 5-38 0,3 5 20 16,0 0-8-16,0-2 2 16,3-3-2-16,0-5 0 15,0 0-9-15,3-3-1 0,0-8-1 16,0 3-6-16,0 0 0 15,3-1-1-15,3 1 2 16,3-3-3-16,2-2 0 16,-2 5 1-16,0 0 0 0,-3 2 0 15,0 3 0-15,0 0-5 16,0 3-1-16,-3 3-24 16,-1-4-8-16,-2 4-55 15</inkml:trace>
  <inkml:trace contextRef="#ctx0" brushRef="#br0" timeOffset="1093.7748">8101 10409 240 0,'0'-8'90'0,"3"2"-48"0,6 1-47 0,-3 3 15 16,0-1-8-16,3 0 1 0,0 3-4 15,0 0 0-15,0 0 1 16,0 0 0-16,-1 0 0 0,1 0-7 16,0 0-3-16,-3 0-52 15,-6 0-63 1,0 0 25-16</inkml:trace>
  <inkml:trace contextRef="#ctx0" brushRef="#br0" timeOffset="1312.6925">8125 10478 188 0,'3'0'71'0,"3"0"-38"0,3 2-34 0,-3-2 12 15,0 3-3-15,0-1 2 16,0 1-5-16,0-3-3 16,-1 0-1-16,1 0-4 0,3 0 2 15,0 0-6-15,3 0-3 16,6-3-76 0</inkml:trace>
  <inkml:trace contextRef="#ctx0" brushRef="#br0" timeOffset="1734.2689">8467 10308 204 0,'0'-2'77'0,"0"2"-42"0,0 2-32 16,0-2 15-16,-3 3 0 15,-3 2 1-15,-3 3-4 16,0 5-1-16,3 1-8 16,1-4-2-16,-1 9 0 0,0 10 0 15,3 0 2-15,3-3-5 16,3 1-1-16,3-6 0 16,5-3 2-16,7-4-1 15,0-4 2-15,0-2 0 16,0-8 3-16,3-2 3 15,-3-12 2-15,-1-2 1 0,1-2 2 16,-6-6-3-16,-6-5-1 16,-3 0-4-16,-6 2-1 15,-6-2-3-15,-3 0-2 16,-6 3-2-16,1 5 1 16,-7 5-21-16,0 5-8 15,3 3-38-15,0 11-16 16,0 2-25-1</inkml:trace>
  <inkml:trace contextRef="#ctx0" brushRef="#br0" timeOffset="3390.5942">5351 10403 228 0,'-3'-8'88'0,"3"6"-48"0,0-1-38 0,0 3 19 15,0 0-7-15,0 5 2 16,0 3-7-16,0 6-3 15,3 4-3-15,0 9-3 0,3 2 3 16,3 0 0-16,0-3 1 16,2 1-5-16,4 2 1 15,3 0 0-15,9-5 2 16,0-6-1-16,0-2-1 16,-1-3 3-16,1-2 0 15,-3-3-1-15,-3-3 1 0,-6-2-4 16,-3-6 0-16,-4 1-12 15,-8-9-55 1,-5 3-14 0,-4 3-19-16</inkml:trace>
  <inkml:trace contextRef="#ctx0" brushRef="#br0" timeOffset="3640.7041">5360 10821 240 0,'-9'-2'90'0,"9"-1"-48"0,3-7-42 16,0 4 18-16,3-4 1 0,6-6 3 16,-1-5-7-16,4-3-2 15,0 0-7-15,3 0-6 0,-6 0-1 16,0-5 1-16,6-2 2 16,3 1-3-16,-4 1 0 15,-2 0-10-15,0 3-5 16,0-1-10-16,-3 6-4 15,0 3-52 1,3 2-54-16,-3 3 42 16</inkml:trace>
  <inkml:trace contextRef="#ctx0" brushRef="#br0" timeOffset="3921.9018">5785 10440 212 0,'0'3'82'0,"3"-6"-44"0,9 1-38 16,-3 2 16-16,3 0-11 15,3-3-1-15,3 1-4 16,0-1-1-16,-3 0 1 16,-1-2 0-16,4 0 2 0,-3 2-43 0,-6 0-17 15</inkml:trace>
  <inkml:trace contextRef="#ctx0" brushRef="#br0" timeOffset="4109.6692">5797 10573 220 0,'0'0'82'0,"6"0"-44"0,3 0-42 0,-3 0 15 16,3 0-4-16,3 0 1 16,3 0-4-16,0 2-3 15,3 1 0-15,2-3-1 0,4 0 2 0,-3 0-21 16,-3-3-7-16,0 1-71 15</inkml:trace>
  <inkml:trace contextRef="#ctx0" brushRef="#br0" timeOffset="4594.2942">6253 10533 248 0,'-6'13'93'0,"6"-29"-50"0,3 8-48 0,0 6 17 0,3-3-7 16,0-1 0-16,2 1-1 16,1 0 0-16,3 2-2 15,0 0 1-15,0 1 0 0,0-1-1 16,3 0-2-16,-3 1-4 16,0-1-2-16,3 3-17 15,-3 0-8-15,-1-2-74 16</inkml:trace>
  <inkml:trace contextRef="#ctx0" brushRef="#br0" timeOffset="4968.8885">6592 10271 216 0,'-3'-3'82'0,"6"6"-44"0,0 13-42 0,0-8 15 15,0 3-6-15,3 4 0 16,-3 7 3-16,6 1 5 0,0 9-7 15,3 3-1-15,-1-1-1 0,4-2-2 16,0-3-2-16,0-5 3 16,0-6 0-16,0-2-1 15,0-3-2-15,0-7-2 16,0-4 1-16,-4-4-6 16,1-6-3-16,-6 0-54 15,-3-8-66 1,-3-5 25-16</inkml:trace>
  <inkml:trace contextRef="#ctx0" brushRef="#br0" timeOffset="5203.2906">6598 10639 252 0,'3'-5'93'0,"3"-1"-50"0,3-7-41 0,3 5 17 15,3-2 1-15,-1-17 4 16,4-2-10-16,3-3-3 16,0-2-7-16,0-3-5 0,-3 2-2 15,0 6-1-15,-4-2 3 16,-2 4-29-16,-3 6-9 16,-3 2-82-1</inkml:trace>
  <inkml:trace contextRef="#ctx0" brushRef="#br0" timeOffset="5593.9571">6979 10591 224 0,'3'-2'85'0,"-3"2"-46"0,0 2-43 15,0 4 15-15,0 2 3 0,-3 2 3 16,3-2-4-16,0 0 0 16,0 5-8-16,0 0-1 0,3 3 0 15,3 3-2-15,0-6 1 16,6-2-2-16,-3-6-1 15,0-5 7-15,-3-8 3 16,-1 0-1-16,-2-3 0 16,-3 1-8-16,-3-3 0 15,-2 2-1-15,-4-2 2 16,-3 2-10-16,-3 3-2 16,-3 3-30-16,0 0-14 15,-6 2-58 1</inkml:trace>
  <inkml:trace contextRef="#ctx0" brushRef="#br0" timeOffset="6906.5984">9205 9954 244 0,'-3'-6'90'0,"6"6"-48"0,0 3-51 0,0 0 14 16,3 2-3-16,3 3 3 0,0 2 0 15,6 1 0-15,3 2-3 16,6 3 1-16,2 3 0 0,1-1-1 16,9-2-2-16,-3 0 1 15,-1-3-1-15,1-2 2 16,6-3 1-16,-3-3-1 15,-4-2 1-15,-5-3-4 16,-3-3 0-16,-3-2-26 16,-3-1-11-16,-3-4-67 15</inkml:trace>
  <inkml:trace contextRef="#ctx0" brushRef="#br0" timeOffset="7578.656">9941 10020 228 0,'-6'-6'88'0,"9"6"-48"0,-3 0-36 0,0 0 19 16,0 0-9-16,3 6 0 15,0 4-4-15,3 6 1 16,2 0-6-16,1 3-1 0,3 2 2 15,0 0-1-15,6-3 0 16,6 1-3-16,0 0 1 16,-1-1-2-16,1-2 2 15,0-8-2-15,0-3 2 0,-3-2-4 16,-6-3-2-16,-3-3-20 16,-6-2-10-16,-6 0-89 15</inkml:trace>
  <inkml:trace contextRef="#ctx0" brushRef="#br0" timeOffset="7797.3206">9958 10316 260 0,'-3'-3'99'0,"6"1"-54"0,6-3-44 15,-3 2 19-15,3-10 0 0,3-3 4 16,0-3-12-16,6 1-5 15,3-3-4-15,-3-1-3 0,-1 1 1 16,-5-3-4-16,6-2 0 16,-3 2-27-16,0 0-12 15,0 3-83 1</inkml:trace>
  <inkml:trace contextRef="#ctx0" brushRef="#br0" timeOffset="8250.4915">10384 10009 276 0,'-9'5'104'0,"12"-2"-56"0,3-3-54 0,0 0 17 16,3 0-7-16,3 0 2 16,0 0-3-16,0-3 0 15,0-2-1-15,0 5-2 0,2 0 1 16,-2 0-26-16,0 0-10 15</inkml:trace>
  <inkml:trace contextRef="#ctx0" brushRef="#br0" timeOffset="8438.2292">10393 10147 236 0,'0'0'88'0,"3"0"-48"0,3 2-40 15,0 1 18-15,3-3-6 16,0 0 3-16,3 0-10 16,0-3-3-16,5 1-2 15,-2-1 0-15,3 0 0 0,0 1-22 16,-3-1-8-16,0 1-78 16</inkml:trace>
  <inkml:trace contextRef="#ctx0" brushRef="#br0" timeOffset="8907.1016">10854 9906 272 0,'0'-3'101'0,"0"3"-54"0,0 6-53 16,0-1 17-16,3 3-5 16,0 2 3-16,0 4-2 15,3 2-2-15,3-1-2 16,3 4-3-16,0 7 1 0,3-2-1 16,6-3 0-16,0-2 2 15,-1-3 1-15,1-3-4 16,-3-2-1-16,0-1 1 15,-3-5 2-15,0-2-5 16,-3-3 1-16,-3-3-28 16,-6 1-11-16,-6-3-74 15</inkml:trace>
  <inkml:trace contextRef="#ctx0" brushRef="#br0" timeOffset="9125.587">10816 10224 268 0,'3'-6'101'0,"3"1"-54"0,9-8-44 0,-7 5 21 0,7-5-8 16,0-11 3-16,3-5-12 16,3 0-5-16,0-6-1 15,0-2-1-15,-1 0 2 0,-2 5-6 16,-3 6-1-16,0-1-31 15,-3 4-12-15,-3 4-74 16</inkml:trace>
  <inkml:trace contextRef="#ctx0" brushRef="#br0" timeOffset="9547.8534">11346 10126 256 0,'-6'-3'96'0,"3"3"-52"0,-3 5-45 0,3 1 18 16,-3 1-1-16,0 4 4 16,0 2-10-16,0 1-3 15,0 4-5-15,3 6-4 0,3-3 1 16,3-2 1-16,6-6 2 0,0-3-1 16,3-4 2-16,3-4 7 15,-4-7 3-15,1-8-6 16,-3-3-2-16,0 0-3 15,-6-2-2-15,-3 2 1 16,-6 0-1-16,-3 0-20 16,-3 5-9-16,1 3-51 15,-4 3-24-15,-6 0 2 16</inkml:trace>
  <inkml:trace contextRef="#ctx0" brushRef="#br0" timeOffset="11876.2521">6131 12200 180 0,'6'-8'68'0,"0"8"-36"0,17-3-33 16,-8 1 12-16,3-1-1 15,6 0 1-15,6 1 3 16,2-4 2-16,16 1-9 16,3 0 0-16,-1 0 3 0,10-1-2 15,2 4 1-15,7-1-1 16,11 0 2-16,0 1-1 15,4 2 0-15,2 0-3 16,12-3-1-16,1 3-1 16,-1 0 0-16,0-3 0 0,0 1 2 15,9-1-3 1,-2 1-2-16,-7-1 0 0,0-2 1 16,3-1-3-16,-6 1 0 15,1 2 1-15,-7-2 0 16,0 0 0-16,1-1 2 15,-1-1-1-15,-3 1 2 16,-2 1-2-16,-13 0-1 16,-3 2-2-16,-5 0-1 15,-6 1 2-15,2 2 2 16,-8 0 0-16,-4 0 2 16,-8 0-2-16,-3 0-1 15,-7 0 1-15,-5 0 1 16,-6 0-1-16,0 0-1 0,-3 0 1 15,-3-3 1-15,-6-5-1 16,-3 3 2-16,-3-3-2 16,0-3-1-1,-3 3 1-15,0 3-1 16,0 0 0-16,3 2 0 16,0 1 2-16,0 2-3 15,-3 5 0-15,3 0-1 16,0 8 0-16,0 3 2 15,0 0 0-15,3 0 0 16,-3 0 2-16,0 0-3 16,3 0 0-16,-3-3 1 15,0 0 0-15,-3-2 0 16,0-1 2-16,0-2-1 0,0-3 2 16,-3-5 2-16,0-2 4 15,0-6-2-15,0-3 1 16,0-5-3-16,-3-5 0 15,3 0-3-15,0 0 1 16,0 2-4-16,3 1 0 16,0-1-1-16,3 3-2 15,0 1 0-15,6 1 3 16,0 1 0-16,3 0 1 16,3 5-3-16,3 0 0 15,0 3-5-15,0 5 0 16,3 0 2-16,2 5 3 0,4 0 2 15,0 3 1-15,-6 3-3 16,0 2 2-16,-3 6 1 16,-3-1 2-16,-3 3-3 15,-4 0 0-15,-5 1 1 16,-3-1 0-16,-2 0 0 16,-1-3 2-16,-6-2-8 15,-9-2-3-15,3-7-13 16,-6 1-6-16,3-5-60 15,0 0-58 1,4-3 47-16</inkml:trace>
  <inkml:trace contextRef="#ctx0" brushRef="#br0" timeOffset="13235.414">9884 11962 252 0,'-3'-3'93'0,"6"6"-50"0,0-6-50 0,0 3 14 15,3 0 1-15,3 0 5 16,3 0 0-16,6 0 0 16,0 0-7-16,2 0-4 0,10 0 1 15,-3 0-2-15,0-2-1 16,-1-1 1-16,-2 3-1 16,-6 0-22-16,0-3-8 15,-3 3-146 1,-12-2 54-1</inkml:trace>
  <inkml:trace contextRef="#ctx0" brushRef="#br0" timeOffset="13454.1787">9985 11737 280 0,'0'8'104'0,"6"5"-56"0,0 8-58 15,-3 0 16-15,3 3-4 16,-3 8 1-16,3 0 3 16,0 5 3-16,0 2-4 15,-3-1-3-15,0-7-1 0,0-2-1 16,0-5 0-16,-3-5-31 16,0-3-14-16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8-01-18T10:49:04.6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19909 3077 184 0,'-6'-5'68'0,"6"5"-36"0,0 2-24 0,0-2 25 15,0 0-20 1,-3 0 8-16,3 6-13 0,-3-4 6 16,3 4-7-16,-3 4 2 15,0 6-5-15,-3 11 2 16,6-1-3-16,0 19 0 16,3 3-1-16,0 26-4 15,3-8 1-15,0 21-1 16,0-7 0-16,0 7 2 15,3-10 0-15,0-3 0 16,0-11 0-16,-3-5 4 16,0-10-2-16,-3-11-5 15,0-10 1-15,-3-9-10 16,0-7 7-16,-6-22-7 16,0-5 7-16,-3-21 0 15,0 0 3-15,-9-16 2 16,0 6 0-16,-3-9 8 15,7 3-4-15,-4-10 16 16,6 10-11-16,-3-16 18 16,6 13-15-16,0-10 7 15,3 13-11-15,0-8-2 16,6 11-4-16,0 0-4 16,3 13 1-16,3 2 1 15,3 9 0-15,9 0 2 0,-3 7-3 16,6 3-2-16,2 3 2 0,4 5 0 15,0 3 1 1,0 5 2-16,-3 10 1 0,-1 9 5 0,-8 13 3 16,-9 7-2-16,-9 6 2 15,-6 19-6-15,-9-3-1 16,-5 7-4-16,2-7-3 16,-3-5-1-16,-3-9 3 15,6-4 0-15,3-14 3 16,4-5-3-16,-1-9 0 15,3-4-1-15,6-6 0 16,3-5 0-16,9 0-2 16,6-2 0-16,3 2 3 15,5 0-2-15,10 5 1 0,3 3 2 16,12 5 2-16,-1 3-1 16,1 3-1-16,0 2 1 15,-4 5-1-15,1 1-3 16,-6-9 2-16,-4 1 1 15,-2-3 0-15,-6-3-9 16,-3-5-2-16,-3 0-36 16,-6-3-16-16,2-2-56 15</inkml:trace>
  <inkml:trace contextRef="#ctx0" brushRef="#br0" timeOffset="469.081">20436 3736 232 0,'3'3'88'0,"3"-3"-48"0,6 5-40 0,-6-2 16 15,3-1-14-15,6 1 0 16,2-1 0-16,1-2 1 15,0-5-1-15,0-3-4 0,-3-2 1 16,0-4 10-16,0-1 5 16,-3-1-2-16,-4-3-2 15,-2 6 1-15,0-6 3 16,-6 6-2-16,-3 0 3 0,-3 5 1 16,-5 0-1-16,-10 11-3 15,-3 5 0-15,0 8-3 16,-3 7 0-16,-2 9-5 15,2 16-3-15,3 2-3 16,3-2 1-16,3 5 1 16,6-6 0-16,6-5 4 15,3-2 2-15,9-3-5 16,6-2-2-16,6-12 0 16,3-4 0-16,12-8-2 15,-1-9 2-15,1-4-12 16,0-6-7-16,-3-6-22 15,-4-4-11-15,4-1-80 16</inkml:trace>
  <inkml:trace contextRef="#ctx0" brushRef="#br0" timeOffset="1328.5432">21499 3085 176 0,'-6'-11'68'0,"6"6"-36"0,-3 3-37 15,-6 2 54 1,-3 0-21-16,0 0-7 16,-3 2-8-16,0 3-9 15,0 1 6-15,-3 7 3 0,1 6-2 16,-1 7-1-16,0-5-4 16,0 8-1-16,3 6-1 15,3 2 2-15,0 13-3 16,3-2-2-16,3 4 2 15,0 4 0-15,3 2-4 16,0 0 1-16,3 3 0 16,3-2 0-16,6-9-3 0,0-8 2 15,3-5 1-15,3-8 0 16,0-2 0-16,0-11 2 16,0-3-14-16,-3-5-7 15,-3-3-48-15,0-2-18 16,-4-3-14-1</inkml:trace>
  <inkml:trace contextRef="#ctx0" brushRef="#br0" timeOffset="2047.4226">21990 2902 232 0,'0'0'88'0,"0"16"-48"0,-3 13-34 0,3-15 20 15,-6 4-12-15,0 9-3 16,-6 7-6-16,-6 0-2 15,-3 9-1-15,3 10-2 0,1 13 1 16,2-5-1-16,0 5 0 16,0 0 0-16,3 0 0 15,3-5-3-15,3-3 2 16,3-10 1-16,0 2 0 16,3-15 0-16,3-25 2 15,3-7 1 1,0-14-1-16,0-10 1 0,0-16-2 15,0-8-1-15,-3-24 1 16,-3-5 1-16,6-5 3 16,0-1 4-16,0 6 2 15,3 5 1-15,0 6-6 16,-1 10-2-16,-2 13-2 16,6 27-2-1,0 10 1-15,3 14-1 16,3 10 2-16,3 11-3 15,0 13 0-15,0-3 1 16,5 17 0-16,1-1-3 16,-3-5 2-16,-3 7 3 0,-3-7 3 15,-6-5-13-15,-1-3-7 16,-2 0-21-16,-3-16-10 16,0-2-72-1</inkml:trace>
  <inkml:trace contextRef="#ctx0" brushRef="#br0" timeOffset="2250.454">21847 3455 252 0,'-6'6'93'0,"9"-4"-50"0,-3 4-41 0,3-4 17 16,3 4-10-16,3-1-3 15,9 0-3-15,2 3 0 0,1 0-2 16,6 0-1-16,-3-3 3 0,0 1-11 16,2-4-2-16,7 1-22 15,-3-6-9-15</inkml:trace>
  <inkml:trace contextRef="#ctx0" brushRef="#br0" timeOffset="3359.9642">22621 3524 192 0,'0'-2'74'0,"3"2"-40"0,0 0-33 16,-3 0 16-16,6 2-9 16,0-2 0-16,3 0 0 15,2 0 2-15,4-2-5 16,0-1 4-16,0 0 3 0,-3-5-6 15,0 3-3-15,3-5-2 16,-9 2-1-16,3 0 0 16,-3 0 2-16,-6 2 19 15,-6 1-1 1,-3 2 2-16,-6 1-6 16,-6 4-2-16,3 4-8 0,0 4-2 15,-3 6-4-15,-2 0-1 16,2 5 1-16,0 3 0 15,3 0-3-15,3 0 2 16,6-3 1-16,3 0 0 16,3 0 0-16,3 0 0 15,12-2-3-15,3-3 2 16,3-3 1-16,6-2 2 16,6-3-1-16,-1-3-1 15,4-5 1-15,6-3 1 16,-9 3-3-16,-1-8-2 15,1-2-5-15,0-1 0 0,-9 3-23 16,-3-5-7-16,-4 2-81 16</inkml:trace>
  <inkml:trace contextRef="#ctx0" brushRef="#br0" timeOffset="3781.8901">23145 2929 204 0,'-12'26'77'0,"12"4"-42"0,0-7-32 0,0-12 17 0,-3-1-10 16,0 4-1-16,3-1-7 15,0 0-4-15,0 3 1 16,0-3-20-16,3 1-6 0</inkml:trace>
  <inkml:trace contextRef="#ctx0" brushRef="#br0" timeOffset="4016.1475">23210 2707 212 0,'3'0'79'0,"0"0"-42"0,0 0-43 0,-3 0 14 16,0 0-56-16,0-6-21 15,0 6-8-15</inkml:trace>
  <inkml:trace contextRef="#ctx0" brushRef="#br0" timeOffset="4938.0085">23401 2953 204 0,'0'-21'77'0,"0"21"-42"0,0 0-23 0,0 0 19 0,0 2-12 16,-3 9-3-16,0 5-7 15,-6 2-1-15,6 3-5 16,-3 1-2-16,0-4 0 0,3-2-1 15,0 0 2-15,3-6-3 16,0-2 0-16,3 0 1 16,3-8 0-16,-3 3 0 15,6-3 0-15,-3-3 0 16,0 3 2-16,3-10 1 16,-3 2 3-16,-1 0-3 15,1 0-2-15,-3 3 0 0,3-1-1 16,-3 4 0-16,-3 2 0 15,0 0-3-15,6 2 0 16,3 4 2-16,-3-1 0 16,9 3 1-16,-3 0 0 15,0 0 0-15,0 5 0 16,9-2 0-16,-7 2 0 16,1 0 0-16,0-5 0 15,0 0 0-15,0-8 2 16,-3-3 5-16,0-5 4 15,-3 3-9-15,0-8 0 16,-3 2-2-16,0-5 2 16,-3 3-1-16,-3-3 2 15,0-8-4-15,0-5 0 0,0 5-4 16,-3 6 1-16,0 2-9 16,3 3-2-16,-3 2-30 15,0 6-12-15,3-3-44 16</inkml:trace>
  <inkml:trace contextRef="#ctx0" brushRef="#br0" timeOffset="5329.0432">24023 2635 204 0,'0'0'77'0,"3"0"-42"0,-3 8-28 0,0-3 20 16,-3-2-12-16,-6 10-3 16,6 9-7-16,-3-1-2 15,0 0-1-15,0 3-2 0,-3 2 3 16,0 1-2-16,3 12 2 15,0-2-4-15,12-2 0 16,-3-4 3-16,3-4 1 0,0-1 3 16,6-4 3-16,-3-4 0 15,9-5 0-15,-6 1-3 16,5-7-1 0,-5-1-6-16,6-1 1 0,-3-5-13 15,0-3-5-15,-6 1-32 16,-3-4-13-16,0-1-35 15</inkml:trace>
  <inkml:trace contextRef="#ctx0" brushRef="#br0" timeOffset="5563.0186">23877 2892 208 0,'6'-3'79'0,"3"3"-42"0,12 0-30 0,-7 0 18 16,1 0-9-16,-3-5 1 15,9 0-8-15,0-1-3 16,3 1-3-16,-3 0-5 0,-7 0-1 16,4-1-16-16,-6 1-5 15,0 2-81 1</inkml:trace>
  <inkml:trace contextRef="#ctx0" brushRef="#br0" timeOffset="7094.4261">24338 2781 228 0,'0'-11'88'0,"0"6"-48"0,0 0-38 16,0-1 17-16,6-2-12 15,-3 0-2-15,6-2-1 16,0 2 0-16,0-3-2 0,3 9-4 0,0-6-1 16,0 5 4-16,-3 8 1 15,3 3-5-15,2 3 0 16,-2 2 3-16,-3 6 2 16,0 4 6-16,-3 7 5 15,-6 9-1-15,0 6 1 16,0-5-7-16,-6-3-2 15,0 3-2-15,-3-1-2 16,6-4 1-16,-3-3-1 16,3-11 0-16,0-3 2 15,-3-5-3-15,6-2 0 16,0-3 1-16,0-3 2 16,0-2-1-16,0 2 2 0,-3-5-2 15,3 0 2-15,-5 0-2 16,-1 0 2-16,0 0 0 15,3 3 1-15,-3-1-2 16,6 6 1-16,-3-5-2 16,3 8 2-16,0 2-4 15,3 0 0-15,6 8-1 16,0 8 0-16,2 8 2 16,4 3 2-16,0 5-3 15,6 3-2-15,0 2 2 16,-3 6 2-16,-6 7 2 0,3 1 3 15,-10-6-1-15,-5-5 2 16,0-3 2 0,-5 0 2-16,-10-5-1 0,3-5 1 15,-6-3-6-15,-6-3-1 16,-6-7-4-16,1-9-3 16,-4-4-14-16,-3-9-6 15,3-5-4-15,-5-3 1 16,8 1-9-16,0-4-3 15,3 4-75 1</inkml:trace>
  <inkml:trace contextRef="#ctx0" brushRef="#br0" timeOffset="8172.9377">21490 2826 204 0,'-3'-6'77'0,"6"4"-42"0,-21 2-28 16,9 2 20-16,0 1-10 15,-3 0 1-15,0 2-11 0,-3-2-4 16,0 2-2 0,-2 3 3-16,-1 3 2 0,0-1-7 0,0 17-1 15,0-1 2-15,-3 3 4 16,3 0-3-16,3 0-3 16,1 6 1-16,8 2 2 15,0 0 0-15,3 2-1 16,6 1 3-16,3 3 0 15,0 1-4-15,0-1 1 16,0-6 2-16,-1-5 1 16,-2-3-4-16,0-3 1 15,-3-2 2-15,0 5 1 16,0-5-1-16,-3-3-2 16,0-2 1-16,0-4 1 0,1 4-3 15,-1-11 0-15,0 3 1 16,-3-6 0-1,0 0 2-15,6 0-3 16,-3-2-2-16,3 2 2 16,0 1 0-16,3-1-2 15,0 3 2-15,3 5 1 16,0 6 0-16,2 2-5 16,1 8-1-16,3 8 3 15,0 0 1-15,0 0 13 16,0 3 5-16,3 2 0 15,0 3 1-15,0 0-5 16,0 0-2-16,5-5-9 16,4 2 0-16,-3-8-1 0,0-5 2 15,3-7-8-15,-3-6-1 16,2-11-36-16,-5-10-16 16,-3-9-58-1</inkml:trace>
  <inkml:trace contextRef="#ctx0" brushRef="#br0" timeOffset="9453.9997">19951 4403 240 0,'9'-8'90'0,"0"2"-48"0,6 1-38 0,-4 3 21 16,4-4-12-16,15-2-2 16,6 3-6-16,5 0-4 15,10 2 0-15,6 0-4 0,2 1 0 0,7-1 2 16,-1 0 0-16,-5 3 1 15,-10 0 0-15,1 3 0 16,-12 0 0-16,-7-1 2 16,-8 4 1-16,-18 2 14 15,-12 0-14 1,-9 2-2-16,-15 1-2 16,-8-1 2-16,-10 1 2 15,-11 5 3-15,-10-6 3 16,-11 1 2-16,2 2-5 15,4 0-2-15,8-2-2 16,7-3-2-16,5 3 1 16,13-4 1-16,8 1-6 15,24 0 1-15,12-2 1 16,18-4 3-16,23-4 4 16,13-1-4-16,14 0-3 15,10-13 1-15,5 1 2 16,-5 1-2-16,-7 1 0 15,-17 5 3-15,-10 3 1 16,-11 2-1-16,-9 1 1 16,-9 2-2-16,-10 5 2 15,-11 3 0-15,-11 2 3 16,-16 1 6-16,-9-3 2 16,-6 3-1-16,-11-6 0 15,-4-5-5-15,-11 2 0 16,5-2-5-16,7 0-2 0,8 0-3 15,10 0 1-15,8 0-1 16,6 0-2-16,9 0-2 16,9 0 1-16,12-5 5 15,12-8 2-15,18 2 0 16,12 1-2-16,14-3-2 16,13-1-1-16,8 1-1 15,0 0 3-15,-11 2-2 16,-13 6-1-16,-5 2 3 15,-18 3 2-15,-13 6 0 16,-8 4 2-16,-12 9-2 16,-9-1-1-16,-17 6 1 15,-10 5-1-15,-9-2 8 0,-2-6 5 16,-7-5-4-16,-2-8-3 16,-1-6-3-16,0-4 0 15,10-4-4-15,5 1 0 16,9 0 1-16,10 2 0 15,8 0-5-15,9 3 1 16,18 0 0-16,11 0-1 16,16 3-1-16,6-3-1 15,8 0-3-15,1-3 1 16,3 1 3-16,-7-1 1 16,-14 3 3-16,-9 3 3 15,-12 7 0-15,-13 6-1 0,-13 5-24 16,-13 9-11-1,-18 7-106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8-01-18T10:37:32.71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92D050"/>
    </inkml:brush>
    <inkml:brush xml:id="br2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13411 4109 256 0,'-3'-11'96'0,"6"6"-52"0,6-16-43 16,-3 10 21-16,6-7-3 16,3-3 3-16,0-3-6 15,0-8-1-15,3-10-9 16,-1-6 0-16,4-2 1 0,0-8-1 15,0 2-1-15,3-2-6 16,-3 5 1-16,-1-3 4 16,-2 17 5-16,-3 7-3 15,-3 8 2-15,-3 8 4 16,-9 30 6 0,-3 7-7-16,-6 13-3 15,-6 14-3-15,-3 15-3 0,-2 6-2 16,-1 0 1-16,0 5-1 15,0-5 0-15,3-3 0 16,0-8 2-16,3-8 3 16,3-5-4-16,4-8-1 15,2-8 2-15,0-7 3 16,3-7-4-16,9-20-1 16,3-11 2-1,2-8-3-15,7-5-2 16,6-8-1-16,6 3 3 15,9-6-2-15,-4 9-1 16,-2 7 3-16,-3 8 0 0,-6 5 1 16,-6 9 2-16,-10 7-1 15,-5 13-1-15,-17 9 3 16,-7 7 2-16,-6 9-2 16,-6-4 0-16,-3 12 1 15,7-9 0-15,-1-8-2 16,6-5 1-16,3-5-2 15,6-8-1-15,3-8-2 16,4-5 1-16,11-25-8 16,2 1 3-1,4-2 2-15,3 4 1 16,0 3 1-16,3 8 2 16,0 6 0-16,0 4 0 0,0 6 2 15,0 8 1-15,0 5 1 16,-1 0-2-16,4 0 1 15,3 1-2-15,3-4-1 16,-3-2-2-16,3-3 1 16,-1 1 3-16,1-9 3 15,-3-5-24-15,0-3-10 16,-3-5-38-16,0-10-15 16,2-14-58-1</inkml:trace>
  <inkml:trace contextRef="#ctx0" brushRef="#br0" timeOffset="515.68">14218 3974 272 0,'0'5'104'0,"6"6"-56"0,-3 13-38 0,0-11 23 15,0 8-7-15,3 6-1 16,3 4-7-16,0 1-3 15,5 0-9-15,4 2-2 0,3-5 0 16,3-2-2-16,0-6 1 0,3-3-2 16,-1-4 2-16,1-6 0 15,-3-6 1-15,-6-12-5 16,-3-4-1-16,-9-1-32 16,-6-7-15-16,-9-1-79 15,0 1-56 1,-9 7 76-16</inkml:trace>
  <inkml:trace contextRef="#ctx0" brushRef="#br0" timeOffset="718.8338">14108 4231 304 0,'-9'0'115'0,"9"0"-62"0,3-3-49 16,0 3 24-16,6-5-10 0,3-3 0 15,8-8-4-15,4-3-1 16,6-2-7-16,0-3-6 0,6-5-1 15,-4 0 3-15,-2 3 1 16,0-1-19-16,-3 4-7 16,-4 4-50-16,1 0-20 15,-6-7-34 1</inkml:trace>
  <inkml:trace contextRef="#ctx0" brushRef="#br0" timeOffset="1234.5083">15159 3537 260 0,'-6'-2'99'0,"6"2"-54"0,-9 5-35 0,6 6 23 16,-6 2-5-16,-6 3 1 16,-3 10-3-16,-3 9-1 15,-3 10-14-15,-2 8 2 0,-4 2 3 16,3 6-2-16,-3-3 0 15,0 0-8-15,7-2-4 16,5-3-1-16,3-8-1 16,12-3-5-16,3-15-1 0,6-9-22 15,6-10-6-15,3-8-21 16,6-10-5-16,2-9-78 16</inkml:trace>
  <inkml:trace contextRef="#ctx0" brushRef="#br0" timeOffset="1515.7876">15287 3707 252 0,'26'-16'96'0,"-23"13"-52"0,-3 1-25 15,0 2 42 1,-12 13-20-16,0 8-4 16,-2 13-5-16,-7 6-18 15,0 2 3-15,0 6 3 0,0 0-5 16,0 2 2-16,1 0-12 0,8 1-3 15,3-6-2-15,6-3 0 16,3-10-3-16,6-6 2 16,0-2-15-16,6-8-6 15,-1-11-11-15,1-5-3 16,-3-8-18-16,0-8-5 16,-6-5-20-16,-3-5-5 15,-3-6-17 1</inkml:trace>
  <inkml:trace contextRef="#ctx0" brushRef="#br0" timeOffset="1656.4342">15123 3950 312 0,'-12'-2'115'0,"12"2"-62"0,-9 2-46 0,9-2 26 0,0 3-21 15,0-3-4-15,9 3-5 16,9-1-3-16,3-2 1 16,2 0-4-16,4 0 2 0,0-2-12 15,0-1-5-15,0-2-41 16,-1-3-19-16,1-11-45 15</inkml:trace>
  <inkml:trace contextRef="#ctx0" brushRef="#br0" timeOffset="1890.8303">15471 3569 304 0,'3'16'115'0,"0"0"-62"0,3 3-44 16,0-6 27-16,3 11-11 15,9 7 0-15,0 12-10 0,5 4-4 16,-2 4-6-16,0 1 1 0,-6-1 3 16,-6 4-1-16,-6-2 1 15,-6 11-5-15,-3-11-1 16,-9-6-12-16,-6-2-7 16,0-5-31-16,-2-6-15 15,2-7-93 1</inkml:trace>
  <inkml:trace contextRef="#ctx0" brushRef="#br0" timeOffset="2390.8813">16075 3974 300 0,'0'-5'112'0,"9"5"-60"0,12-3-56 0,-12 3 21 15,3 0-11-15,6-3-1 16,6 3-2-16,-1 0-3 0,1 0 1 16,0 0-1-16,0 0 0 0,-3-2-38 15,-6 2-16-15,-4-3-70 16</inkml:trace>
  <inkml:trace contextRef="#ctx0" brushRef="#br0" timeOffset="2609.6547">16168 3802 284 0,'-3'19'107'0,"3"-19"-58"0,0 31-44 0,0-25 22 15,0 7-9-15,0 11 0 16,0 5-6-16,-3 0-2 16,3 0-6-16,0 0-5 0,3 0 0 15,0 0-28-15,5-5-10 16,1-8-100 0</inkml:trace>
  <inkml:trace contextRef="#ctx0" brushRef="#br0" timeOffset="3500.3785">16900 3842 284 0,'3'-6'107'0,"0"9"-58"0,-3 0-57 15,0 13 71-15,-3 5-27 16,0 3-10-16,0 2-8 15,0 3-12-15,3-2 0 0,3-6 1 16,0 0-1-16,6-5 1 16,-6 2-4-16,3-10-2 15,0 0 2-15,3-5 2 16,-1-3 2-16,4-3 1 16,0-5-4-16,3-5-3 0,0-5-3 15,3-9 1-15,6 1 1 16,0-11 0-16,-4 5-3 15,1 5 2-15,-3 6 1 16,-6 11 0-16,-3-1 0 16,0 11 2-16,0 0 1 15,-3 11 3-15,0-3 1 16,-6 7 1-16,0-1-4 16,-3 12-1-16,0 9-1 15,0-6 1-15,0-3-2 16,0-5-1-16,3-2-2 15,0-6 1-15,3-5 1 16,3-11 0-16,0 1-5 0,9-9 1 16,-4 3-7-16,7-10-1 15,0 4 5-15,0 1 3 16,9-5 1-16,-6 4 1 16,-3 4 2-16,2 7 0 15,-5 3 0 1,-3 5 2-16,-9 6 3 15,0 2-2-15,-3-2-2 16,0-3 2-16,3 10 0 16,6 11-6-16,0-5 0 15,3-3-21-15,3-5-7 16,6-5-52-16,-1-6-22 16,-2-5-29-1</inkml:trace>
  <inkml:trace contextRef="#ctx0" brushRef="#br0" timeOffset="4250.4592">17906 3860 268 0,'6'-24'101'0,"-3"22"-54"0,3 4-39 0,-3 6 21 16,0 3-6-16,0 2 0 15,3 6-8-15,0-1-4 16,3 9-6-16,5-1-2 0,4 1 3 15,0-4-1-15,3 1 0 16,0 0-6-16,3-3 1 16,-1-5 2-16,1-3 1 15,0-5-1-15,-3-2-2 16,-6-6-30-16,-3-3-15 16,-6-2-61-1</inkml:trace>
  <inkml:trace contextRef="#ctx0" brushRef="#br0" timeOffset="4453.6037">17906 4085 296 0,'-21'5'112'0,"21"-5"-60"0,0 3-47 16,0-3 22-16,6 0-9 16,3-3 0-16,3-4-6 15,12-7 0-15,-1-4-7 16,4-6-3-16,6 3 1 0,-3-3-2 15,-3-2 2-15,-1-6-24 16,-2 3-8-16,-6 0-48 16,-3-1-20-16,-6 7-22 15</inkml:trace>
  <inkml:trace contextRef="#ctx0" brushRef="#br0" timeOffset="4703.6301">18061 3553 288 0,'0'-5'110'0,"0"10"-60"0,0-5-65 16,0 0 13-16,0 0-108 16,0 0-44-16,6 0 67 15,3 0 33-15</inkml:trace>
  <inkml:trace contextRef="#ctx0" brushRef="#br0" timeOffset="4875.5236">18180 3522 272 0,'-3'0'101'0,"6"2"-54"0,0-2-46 0,-3 0 21 15,3 3-16-15,0 0-6 16,3-1-31-16,0-2-13 16,0 0-70-16,2 0-31 15</inkml:trace>
  <inkml:trace contextRef="#ctx0" brushRef="#br0" timeOffset="5375.5772">18829 3384 280 0,'-18'0'107'0,"6"5"-58"0,-9 16-35 0,6-7 28 16,-3 4-12-16,-6 6-2 15,-5 13-3-15,-1 3-1 16,-3 18-13-16,0 5 7 0,-2 4 4 15,2 1-11-15,3-1-4 16,9-7-4-16,6-1-3 16,7-6-2-16,5-8 1 15,9-11-12-15,5-8-5 16,4-4-19-16,6-12-9 16,3-7-61-16,6-11-26 15,2-13 12 1</inkml:trace>
  <inkml:trace contextRef="#ctx0" brushRef="#br0" timeOffset="5641.231">18986 3469 304 0,'-6'5'115'0,"3"6"-62"0,-3 10-42 15,1-3 26-15,-10 9-3 16,-3 7 2-16,-3 14-8 15,0 7-3-15,0 4-14 16,3-1-4-16,7-3-1 0,5-4-3 16,6-4-2-16,3-4-3 15,5-4-1-15,-2-7-1 0,9-14 0 16,-3-2-26-16,6-5-12 16,3-3-32-16,0-11-13 15</inkml:trace>
  <inkml:trace contextRef="#ctx0" brushRef="#br0" timeOffset="5797.4992">18781 3805 364 0,'-12'0'134'0,"15"0"-72"0,0 10-70 0,3-12 23 15,3 2-12-15,0 0-2 16,12 0-3-16,-3 0-1 15,11 0 2-15,16-3-29 0,0-2-12 0,-4-6-104 16</inkml:trace>
  <inkml:trace contextRef="#ctx0" brushRef="#br0" timeOffset="6047.5266">19278 3342 300 0,'3'13'112'0,"9"27"-60"0,0 5-41 16,-6-24 28-16,0 11-8 15,0 7 2-15,6 9-10 16,0 21-2-16,-4-6-12 0,-2-2-1 0,-9 0 2 16,0 0-4-16,-2-3-1 15,-4-3-5-15,-3-2-2 16,0-5-35-16,0-3-12 15,0-8-121 1</inkml:trace>
  <inkml:trace contextRef="#ctx0" brushRef="#br0" timeOffset="6500.7002">19870 3686 316 0,'0'-3'118'0,"12"3"-64"0,9 0-65 0,-15 0 18 15,15 0-7-15,3 3 2 16,3-3-39-16,5 0-16 16,-2 0-71-16,0 0-28 15</inkml:trace>
  <inkml:trace contextRef="#ctx0" brushRef="#br0" timeOffset="6672.5932">19885 3789 296 0,'-12'5'112'0,"12"-2"-60"0,3-1-56 16,3 1 21-16,6-3-9 15,6 0 1-15,3 0-8 16,-3 0 0-16,15 8-1 15,-4-8-29-15,7 3-10 0,-6-1-89 16</inkml:trace>
  <inkml:trace contextRef="#ctx0" brushRef="#br0" timeOffset="7125.7657">20802 3474 280 0,'-18'3'107'0,"0"2"-58"0,-14 8-31 0,20-2 31 16,-3 7-9-16,-6 6-1 15,0 8-16-15,0 10-4 16,6 0-11-16,7 6-5 0,2 2-2 0,6-2-4 16,11-11 0-16,7 0 4 15,12-10 1-15,-6-6 4 16,15-5 3-16,2-8-2 16,1-8 1-16,3-6-3 15,-1-7 2-15,-2-16 2 16,-3-8 2-16,-4-8-5 15,-5-5-2-15,-9-6-13 16,-12 19-7-16,0 5-5 16,-12-10-2-16,0 5 13 15,-18 2 5-15,-18-7 4 16,-5 10 1-16,-4 11-40 16,0 11-18-16,7 10-100 15</inkml:trace>
  <inkml:trace contextRef="#ctx0" brushRef="#br0" timeOffset="7688.3267">22776 2823 244 0,'-6'40'93'0,"3"7"-50"0,-3 28-28 0,3-33 26 15,-6 5-4-15,6 28 2 16,-6 15-17-16,-6 7-5 16,3 20-11-16,0 7 3 0,-3 1 1 15,3-12-5-15,3-4-1 16,0-9 2-16,1-10 1 15,2-16-3-15,0-7-1 16,0-17-1-16,3-3-37 16</inkml:trace>
  <inkml:trace contextRef="#ctx0" brushRef="#br0" timeOffset="7953.9803">23276 3543 404 0,'-21'0'151'0,"21"0"-82"0,-3 24-83 0,3-19 24 16</inkml:trace>
  <inkml:trace contextRef="#ctx0" brushRef="#br0" timeOffset="8016.4865">23267 3593 380 0,'9'-11'-208'16</inkml:trace>
  <inkml:trace contextRef="#ctx0" brushRef="#br0" timeOffset="8454.035">23841 3495 292 0,'6'-2'110'0,"-12"4"-60"0,12 6-45 0,-6-3 22 15,3 6-6-15,-3 5 2 16,3 5-4-16,3 5 0 16,3 6-10-16,6 0-1 0,6 0-1 15,-1 5-1-15,7-5 1 16,6-1-2-16,-3-4 0 15,3-6-3-15,-4-5-2 16,-2-11-8-16,-3 0-3 16,-6-18-93-1,-12-8-56-15</inkml:trace>
  <inkml:trace contextRef="#ctx0" brushRef="#br0" timeOffset="8672.809">23680 3863 312 0,'0'-21'118'0,"9"2"-64"0,12 6-45 15,-6 2 27-15,0-2-11 16,15-5-2-16,-1-3-11 16,10-1-5-16,0-1-4 15,3-9-3-15,-1 0 1 0,-5 3-30 16,-3 0-10-16,-10 5-80 15,-5 3-72-15,-9 5 62 16</inkml:trace>
  <inkml:trace contextRef="#ctx0" brushRef="#br0" timeOffset="8860.3315">24020 3217 400 0,'-18'-5'151'0,"18"8"-82"0,-3-1-76 0,3-2 27 0,0 0-23 16,3 6-2-16,0-1-95 15,12-2-43-15</inkml:trace>
  <inkml:trace contextRef="#ctx0" brushRef="#br0" timeOffset="11970.0525">24579 3225 236 0,'-3'-8'88'0,"-3"6"-48"0,6 2-23 0,-3 0 25 15,-3 2-11-15,-2 6-1 16,-4 6-13-16,-3 7-5 16,-3 18-7-16,0 4 7 0,-3-1 7 15,-9 8-4-15,7 3 2 16,-4 0-8-16,6 3-3 0,6-1-1 15,0-2 1-15,12-5-3 16,-3-6-2-16,12-5-5 16,-3-5-2-16,12-8-39 15,6-6-15-15,0-5-93 16</inkml:trace>
  <inkml:trace contextRef="#ctx0" brushRef="#br0" timeOffset="12251.3174">24835 3231 244 0,'-23'5'93'0,"17"13"-50"0,-6 14-39 0,3-11 21 15,-3 11 6-15,0 5 8 16,-6 8-8-16,6 3-3 15,-6 2-16-15,6 0-1 0,3 1 0 16,9-4-6-16,0-2-1 16,0-3-2-16,12-7 1 15,-3-6-9-15,0-5-1 16,3-8-29-16,3-6-14 16,-3-4-76-1,-3-6-55-15,-6-11 75 16</inkml:trace>
  <inkml:trace contextRef="#ctx0" brushRef="#br0" timeOffset="12407.5857">24600 3627 304 0,'-9'-2'112'0,"18"4"-60"0,0 1-56 16,0-3 21-16,6 0-13 15,12 0 0-15,-3 3-20 16,14-3-9-16,1-6-104 15,0 1-47-15</inkml:trace>
  <inkml:trace contextRef="#ctx0" brushRef="#br0" timeOffset="12641.9874">24975 3146 272 0,'-9'34'101'0,"18"-18"-54"0,0 19-37 0,-6-12 23 16,-3 17-1-16,9 8 6 16,-9 5-17-16,6 5-7 15,-6 5-8-15,-6 1 0 0,-3 10 0 16,3-11 0-16,-9-4 1 16,3-9-9-16,-8-2 0 15,2-4-42-15,-12-6-16 16,6-4-90-1</inkml:trace>
  <inkml:trace contextRef="#ctx0" brushRef="#br0" timeOffset="15626.6803">12798 6146 252 0,'-15'-2'93'0,"27"-12"-50"0,-3 1-33 15,-3-3 25-15,3-5-4 16,6-8 4-16,0-8-15 15,3-8-4-15,5-3-10 16,1-7-2-16,3-11 2 0,-3 2-1 16,-3 1 0-16,-1 7-1 15,-2 6 2-15,-3 5-5 16,-3 10-1-16,-3 17 0 16,-3 10 2-1,-6 13 3-15,-3 16-2 16,-6 22-2-16,-9 10 0 0,-3 8 1 15,-2 5-1-15,-1 3-1 16,0-1 1-16,-3 1 1 16,3-8-1-16,4-8-1 15,2-8 3-15,3-5 2 16,6-9 0-16,0-7 0 16,3-5-3-16,9-14 1 15,9-10 0 1,3-11-1-16,6-13-2 15,-1-8 1-15,7-6-1 16,0 4-3-16,0 4 2 16,-6 6 3-16,-4 5 1 15,-2 6-4-15,-3 7-1 16,-3 6 1-16,-6 10 2 0,-3 11 0 16,-6 8 2-16,-6 10-4 15,-3 6 0-15,-2 2 5 16,-7 1 5-16,0-6-7 15,3-8-1-15,0-5-1 16,6-3 0-16,3-8 2 16,7-5 1-16,2-5-4 15,3-9-1-15,3-4-2 16,2-6 3-16,4 0-2 16,0 3 1-16,0-1 2 15,0 7 0-15,-3 4-3 16,0 8 2-16,0 6 1 0,3 2 0 15,0 5 0-15,3 4 0 16,6-1-3-16,-3 0 2 16,2-2 1-16,7-4 0 15,3-1-5-15,3-6 1 16,0-3-42-16,-1-8-19 16,4-2-91-1</inkml:trace>
  <inkml:trace contextRef="#ctx0" brushRef="#br0" timeOffset="16126.7345">13530 5874 272 0,'3'0'101'0,"0"10"-54"0,-3 9-42 0,3-6 22 16,0 8-11-16,0 8-1 15,6 6 2-15,3-1 1 16,3-2-9-16,3 0 3 0,3-6 2 15,2 1-5-15,7-6-1 16,0-3-4-16,-3-5-3 16,0-5 2-16,-4-5 0 15,-2-3-15-15,-3-5-4 16,-6-6-25-16,-6-2-9 0,-9-3-84 16,-6 0-42-1,-12-2 85-15</inkml:trace>
  <inkml:trace contextRef="#ctx0" brushRef="#br0" timeOffset="16329.8808">13471 6210 260 0,'-42'18'99'0,"36"-10"-54"0,3 3-37 15,3-6 21-15,0-5 0 16,3-3 2-16,9 1-8 16,3-6-3-16,3-3-12 15,6-7 1-15,5-3 4 0,4-11-3 16,-3 0 0-16,3 0-6 15,-1-2-1-15,1 2-12 0,-6 3-4 16,-3 3-43-16,-6 2-17 16,2 5-71-1</inkml:trace>
  <inkml:trace contextRef="#ctx0" brushRef="#br0" timeOffset="17173.7222">14236 5567 284 0,'0'-5'107'0,"0"5"-58"0,-3 2-35 15,0 3 26-15,-6 6-16 16,-3 8-1-16,-3 4-11 0,-3 7-5 16,-3 9-4-16,1 4 4 0,-1 4 5 15,0 3-4-15,0 6 0 16,9 0-4-16,3-6-3 16,6-8 0-16,3-5-1 15,3-2-11-15,3-9-5 16,3-5-32-16,3-8-11 15,6-5-87 1</inkml:trace>
  <inkml:trace contextRef="#ctx0" brushRef="#br0" timeOffset="17423.7494">14477 5562 284 0,'-6'0'107'0,"3"7"-58"0,-3 17-53 16,3-5 21-16,-3 10-2 16,-6 8 5-16,-6 3 3 15,0 5 3-15,1 5-14 16,2 3-7-16,3 8-1 0,3-8-1 16,3-3 3-16,3-5-5 15,3-5-1-15,9-9-5 16,0-4-1-16,6-9-39 15,0-10-18-15,2-5-77 16</inkml:trace>
  <inkml:trace contextRef="#ctx0" brushRef="#br0" timeOffset="17611.272">14322 5868 304 0,'-18'-5'115'0,"18"5"-62"0,0 3-64 0,0-3 18 15,6 2-3-15,3 1 2 16,6 2-2-16,3 3-3 16,3-5 0-16,3 0-10 0,2-3-4 15,1-3-64-15,0 3-28 16,-6-11 0 0</inkml:trace>
  <inkml:trace contextRef="#ctx0" brushRef="#br0" timeOffset="17830.0423">14605 5519 276 0,'0'13'104'0,"6"3"-56"0,6 19-41 16,-6-11 26-16,3 7-12 16,3 9-2-16,-1 5-5 15,1 11-1-15,0 4-7 16,-3 9-2-16,-3-5 2 0,-6-1-3 15,-3-5 0-15,-3-5-1 16,-6-2-2-16,-3-4-24 16,-2-7-9-16,-4-6-113 15</inkml:trace>
  <inkml:trace contextRef="#ctx0" brushRef="#br0" timeOffset="18564.4968">15025 5874 280 0,'3'2'107'0,"5"12"-58"0,4 9-42 16,-3-9 26-16,3 7-6 15,3 3 2-15,3 5-8 16,6-3 0-16,3 3-12 16,2-5-3-16,1-3-2 0,-3-2-2 15,-3-3 1-15,0-3-2 16,-7-2 2-16,-2-4-35 15,-6-1-16-15,-3-4-48 16,-6-2-19-16,-6 0-2 16</inkml:trace>
  <inkml:trace contextRef="#ctx0" brushRef="#br0" timeOffset="18752.0164">15013 6218 272 0,'-12'0'101'0,"12"2"-54"0,3-7-35 0,0 2 26 15,3 1-9-15,3-6 0 16,2 0-7-16,10-8-2 16,3-5-11-16,3-6-3 0,0 1-2 15,0-3-5-15,2-3 1 16,1 0-13-16,-3 3-7 16,-6 3-64-16,-3-1-30 15,-1-2-14 1</inkml:trace>
  <inkml:trace contextRef="#ctx0" brushRef="#br0" timeOffset="18970.7905">15218 5670 336 0,'-6'-3'126'0,"3"3"-68"0,0 0-63 16,3 3 23-16,0-3-23 15,-3 3-6-15,3-3-133 0,3 5-61 16</inkml:trace>
  <inkml:trace contextRef="#ctx0" brushRef="#br0" timeOffset="19486.4705">15837 5466 256 0,'-12'-2'96'0,"3"7"-52"0,-6 8-32 0,9-2 24 16,-8 5-13-16,-4 15 0 15,0 6-1-15,-3 8 1 16,-3 6-12-16,0 4 0 0,-2 6 0 15,2 8-9-15,6 0 0 16,3-6-2-16,6-5 0 16,9-10-5-16,6-6-1 15,3-7-33-15,3-9-11 16,6-13-94 0</inkml:trace>
  <inkml:trace contextRef="#ctx0" brushRef="#br0" timeOffset="19736.4979">16060 5607 288 0,'-9'0'110'0,"4"18"-60"0,-16 11-45 16,9-10 24-16,-3 4-1 15,-3 12 3-15,0 2-5 16,-3 8-4-16,3 3-12 15,4 10-6-15,2-3-1 0,6-4-2 16,3-6-1-16,6-3 1 16,6-2-1-16,3-9-14 15,2-7-3-15,4-8-29 16,3-8-10-16,0-8-90 16</inkml:trace>
  <inkml:trace contextRef="#ctx0" brushRef="#br0" timeOffset="19908.3927">15819 5906 324 0,'-18'-6'121'0,"18"9"-66"0,3-3-60 0,-3 0 20 16,6 3-11-16,6-3-3 16,3 2 0-16,9 3-1 15,0 1 0-15,9-4-22 0,-1-2-8 16,1 0-67-1,-3-2-68-15,-3-4 49 16</inkml:trace>
  <inkml:trace contextRef="#ctx0" brushRef="#br0" timeOffset="20142.7925">16221 5532 272 0,'6'3'101'0,"-3"8"-54"0,3 7-42 16,-3 3 24-16,3 6 2 15,0 5 3-15,3 10-7 16,0 3-4-16,-3 8-13 16,-3 10 5-16,-3 9 4 0,-3-6-10 15,-3 3-2-15,-3-3-5 16,-3-3 1-16,-6-4-24 0,0-4-8 16,0 1-68-16,3-11-26 15,-2-11-10 1</inkml:trace>
  <inkml:trace contextRef="#ctx0" brushRef="#br0" timeOffset="20549.0848">16697 5935 336 0,'6'-8'126'0,"3"5"-68"0,9 0-70 16,-6 3 20-16,6 0-8 0,3 0 0 15,6 0-5-15,2 0 1 16,-2 0 2-16,-3 0-41 0,-6 0-18 15,-3 0-66 1</inkml:trace>
  <inkml:trace contextRef="#ctx0" brushRef="#br0" timeOffset="20720.9783">16790 5776 292 0,'-12'0'110'0,"9"5"-60"0,-3 11-50 0,6-5 21 15,-3-1-8-15,3 3 0 16,0 6-7-16,0 2-2 16,3 8-2-16,3-2-4 0,0 2 1 0,0 3-17 15,0-3-5-15,0 0-112 16</inkml:trace>
  <inkml:trace contextRef="#ctx0" brushRef="#br0" timeOffset="21549.1938">17367 5771 256 0,'0'2'96'0,"3"4"-52"0,-3 12-38 0,0-5 20 0,-6 6-10 16,0 5 1-16,0 7 5 15,0 1 4-15,0 8-14 16,3-3 0-16,0-5 1 0,0-6-3 16,3-2 0-16,0-6-4 15,3-4 1-15,0-4-4 16,6-7 0-16,3-6-1 15,3-10-2-15,0-8 1 16,0-6 1-16,0-7-1 16,0-3-1-16,2-3-2 15,1 3 1-15,0 0-1 16,3 11 0-16,-3 4 0 16,-3 7-2-16,0 7 3 15,0 5 0-15,-4 8 1 0,1 9 2 16,-3 1 1-16,-3 7 1 15,-3 4 0-15,0 3 0 16,-3-2 2-16,0-1 1 16,-3-2-1-16,3-6 1 15,0-2-4-15,0 3 0 16,0-19-3-16,6-3-1 16,3-5-4-16,3-8-1 15,3-5-13-15,3-3-5 16,3-5 8-16,5 0 4 15,-2 0 8-15,0 5 4 16,-3 8 1-16,-6 6-1 16,-3 4 5-16,-3 6 4 0,-4 3 4 15,-5 5 2-15,0 3-4 16,0 5-1-16,0 7-6 16,0 1-3-16,0 0 0 15,0 2-1-15,6 4-3 16,0-4 2-16,3-2-28 15,0-3-10-15,0-3-120 16</inkml:trace>
  <inkml:trace contextRef="#ctx0" brushRef="#br0" timeOffset="23252.5011">18233 5710 276 0,'0'-6'104'0,"0"9"-56"0,3 2-47 16,0 3 21-16,3 6-3 16,3 7 1-16,3 0 0 15,0 5 0-15,3 3-11 16,0 3 3-16,3 3 2 0,-1-6-1 15,4 0 2-15,3 0-4 0,3-3 1 16,0-12-7-16,-1-4-3 16,1-10-1-16,0-2-1 15,-6-4-25-15,-6-2-8 16,-9-5-54-16,-6 2-21 16,-3 1-23-1</inkml:trace>
  <inkml:trace contextRef="#ctx0" brushRef="#br0" timeOffset="23440.0222">18180 6025 280 0,'-24'5'107'0,"24"-2"-58"0,0-3-37 0,3 0 24 16,3-3-10-16,3-2-1 16,6-6-5-16,3-2-3 0,5-6-9 15,4 1-5-15,0-1-2 0,-3 1-1 16,0-1 0-16,-4-2-16 15,-2-3-6-15,-3 6-38 16,-3-1-16-16,-3 6-57 16</inkml:trace>
  <inkml:trace contextRef="#ctx0" brushRef="#br0" timeOffset="23658.799">18355 5522 312 0,'-9'-13'118'0,"12"5"-64"0,0 0-52 0,-3 5 25 16,3 0-23-16,-3 3-3 15,0 0-24-15,6 3-8 16,-3 0-105-16,3 2-45 15</inkml:trace>
  <inkml:trace contextRef="#ctx0" brushRef="#br0" timeOffset="24143.4529">18969 5442 284 0,'-6'-5'107'0,"-6"3"-58"0,3 4-33 0,0 1 29 16,-3 7-11-16,-3 6 0 15,0 8-10-15,0 13-3 16,-3 8-12-16,3 5 3 0,1 1 2 16,-1 4-7-16,6 1-4 15,3-1-2-15,0 4-1 16,6-9-11-16,9-8-3 16,-3-7-26-16,6-9-12 0,3-13-30 15,8-5-13-15,7-24-31 16</inkml:trace>
  <inkml:trace contextRef="#ctx0" brushRef="#br0" timeOffset="24408.879">19224 5400 312 0,'-5'-2'118'0,"5"7"-64"0,-15 8-54 16,6 3 21-16,0 8-3 15,-6 5 1-15,0 16 3 16,-3 2 1-16,0 9-12 16,3-3-2-16,4-3 1 0,5 0-4 0,6-2-1 15,6-6-5-15,2 3-2 16,4-5-4-16,6-8-1 16,3-11-25-16,0-2-9 15,-3-14-41-15,-3-8-15 16,-6-5-28-1</inkml:trace>
  <inkml:trace contextRef="#ctx0" brushRef="#br0" timeOffset="24581.077">19004 5773 356 0,'-9'0'134'0,"9"3"-72"0,3 0-72 0,6 4 22 16,6-7-11-16,6 6-1 15,3-6 1-15,8-3-1 16,1 0-25-16,0-2-10 0,-3-3-57 16,-3 0-24-16,-4-5 6 15</inkml:trace>
  <inkml:trace contextRef="#ctx0" brushRef="#br0" timeOffset="24815.448">19364 5331 292 0,'15'11'110'0,"-12"18"-60"0,12 3-39 0,-9-16 26 15,3 13-14-15,3 8 0 16,3 10-10-16,0 1 0 16,-3 10-8-16,-3-2 6 0,-6 2 2 15,-6 0-6-15,-3 8-2 16,-3-2-10-16,-3-11-2 15,-6-8-45-15,0-8-20 16,0-8-78 0</inkml:trace>
  <inkml:trace contextRef="#ctx0" brushRef="#br0" timeOffset="25268.3425">19912 5567 316 0,'3'-8'118'0,"-3"8"-64"0,3 5-45 0,0 6 25 16,3 7-15-16,0 6-3 15,3 3-3-15,3 2-1 16,6 8-6-16,2-3-2 0,7-2 0 16,3-3-2-16,0 0-2 15,0-5 1-15,-4-3 1 16,-2-2-1-16,0-9-1 16,-6-5-10-16,3-5-6 15,-9-2-47-15,-6-3-21 16,-6-6-59-16</inkml:trace>
  <inkml:trace contextRef="#ctx0" brushRef="#br0" timeOffset="25471.4917">19879 5921 328 0,'-6'-2'123'0,"9"-1"-66"0,3-5-55 15,0 6 25-15,3-6-12 16,6-3 2-16,9-5-8 15,3-2-1-15,2-1-4 16,7-5-5-16,-3 0 0 0,0 1-10 16,-4-1-3-16,-5-3-61 15,-3 4-28-15,-9 1-31 16</inkml:trace>
  <inkml:trace contextRef="#ctx0" brushRef="#br0" timeOffset="25768.3982">20043 5358 312 0,'-6'-13'115'0,"6"13"-62"0,0 0-66 16,0 0 15-16,0 0-43 15,0 0-13-15,0 0-62 16,0-3-29-16</inkml:trace>
  <inkml:trace contextRef="#ctx0" brushRef="#br0" timeOffset="25940.2907">20204 5339 284 0,'-6'3'107'0,"6"0"-58"0,0-3-46 0,0 0 23 16,0 0-19-16,3 0-6 15,3 0-52-15,0 0-23 16,3 0-43-16,-3-3-16 16</inkml:trace>
  <inkml:trace contextRef="#ctx0" brushRef="#br0" timeOffset="26424.722">20713 5273 252 0,'-6'-5'96'0,"0"10"-52"0,-6 3-27 0,6 0 25 16,-6 5-9-16,-6 8-2 16,-3 6 0-16,-5 13 3 15,-1 5-19-15,0 13 1 0,3 0-2 16,3 5-3-16,7-7-1 16,5-3-9-16,3 0-2 15,3-6-3-15,6-4 0 16,3-6-24-16,3-11-9 0,2-7-25 15,10-11-9-15,6-8-68 16</inkml:trace>
  <inkml:trace contextRef="#ctx0" brushRef="#br0" timeOffset="26690.371">20987 5326 308 0,'-18'8'115'0,"9"13"-62"0,-9 11-46 16,9-14 23-16,-6 12-1 15,-3 4 2-15,0 14-5 16,1 2-4-16,2 3-12 0,6-3-4 16,3-2-2-16,3-6-5 0,9-2 1 15,3-3-2-15,6-6 0 16,2-4-14-16,1-11-4 15,6-6-28-15,-6-7-9 16,6-6-93 0</inkml:trace>
  <inkml:trace contextRef="#ctx0" brushRef="#br0" timeOffset="26877.8916">20793 5689 360 0,'-18'2'134'0,"9"-4"-72"0,3-1-55 0,6 3 31 0,6 0-22 16,0 0-6-16,3 0-9 16,9-3-1-16,9 3 0 15,6-2-3-15,5-1 0 0,1-2-27 16,3 2-10-16,-7 0-48 16,1 1-19-16,0-1-19 15</inkml:trace>
  <inkml:trace contextRef="#ctx0" brushRef="#br0" timeOffset="27159.1728">21320 5104 272 0,'15'10'101'0,"3"4"-54"0,3 39-35 0,-12-30 26 16,-1 12-9-16,1 7-2 16,0 6-2-16,-3 7-1 15,0 14-13-15,-3-3 4 0,-3 6 3 16,-3-11-6-16,-3-1-2 16,-6-1-5-16,-3-7-4 15,-2-1-20-15,-1 2-8 16,0-14-63-16,3-4-27 15,-3-11-23 1</inkml:trace>
  <inkml:trace contextRef="#ctx0" brushRef="#br0" timeOffset="27565.4721">21996 5527 348 0,'-3'-2'129'0,"6"2"-70"0,3-3-60 0,0 3 23 15,0 0-18-15,2 3-1 16,4-1-3-16,6-2 0 15,3 0 0-15,0 0-27 0,0 0-9 16,0 0-72 0,-4 0-70-16,-2 0 54 0</inkml:trace>
  <inkml:trace contextRef="#ctx0" brushRef="#br0" timeOffset="27737.3591">21996 5604 284 0,'-15'3'107'0,"15"-1"-58"0,0 1-40 15,0-3 27-15,6 2-13 16,3 6-1-16,6-2-15 16,8-1-5-16,4-8-1 15,6 3-21-15,3 0-9 0,2-2-45 16,4 7-19-16,0-10-21 16</inkml:trace>
  <inkml:trace contextRef="#ctx0" brushRef="#br0" timeOffset="28143.6514">22838 5323 256 0,'-24'8'96'0,"9"0"-52"0,-5 11-23 0,11-9 28 15,-6 4-4-15,-3-1 3 16,-3 5-16-16,6 9-5 16,6 2-15-16,3 5-5 0,6 3-3 0,9 0-2 15,6 0-2-15,3-5 3 16,12-5 2-16,-1-6 2 16,4-5 3-16,-3-6 4 15,9-4 1-15,-4-9-2 16,1-5 2-16,-3-11-4 15,0-4 1-15,-7-4-7 16,4-5-3-16,-9-2-4 16,-9 0 1-16,-9-1-8 15,-6-2-4-15,-9 3-4 16,-12-1-3-16,-6 9 1 16,-5 2-1-16,-7 3-33 15,-6 8-15-15,1 7-97 16</inkml:trace>
  <inkml:trace contextRef="#ctx0" brushRef="#br0" timeOffset="33253.578">12500 7975 244 0,'9'-19'93'0,"-3"6"-50"0,3-11-26 16,0 11 25-16,3-11-11 15,3-3-1-15,0-7-6 16,0 0-3-16,3-6-11 16,-1-10 2-16,1 7 2 0,-3 1-10 15,0 8-1-15,-3-1-1 16,-3 9 3-16,-3 13 4 0,-6 7 5 16,-3 12-10-16,-6 12-2 15,-3 11-2-15,-3 16 0 16,0 21 0-16,-9 8 0 15,1 1 0-15,-1-1 0 16,3-3 2-16,0-5 1 16,6 0-4-16,-3-13 1 15,7-5 0-15,2-14 0 16,3-5 0-16,0-10 2 16,3-9-1-16,3-12 2 15,6-9-2-15,0-13-1 16,3-7 1-16,8-12-1 0,7-4 0 15,-3-1 0-15,3 0-3 16,3 1 2-16,-1 10-1 16,-2 8 0-16,-3 8 0 15,-3 13 0-15,-6 13 4 16,-6 8 1-16,-9 8-1 16,-6 8-2-16,-6 3 3 15,-3 3 0-15,-3 2-1 16,-5 0-2-16,2-6 1 15,3-4 1-15,3-6-1 16,6-2-1-16,3-9-2 16,3-5 1-16,3-7-1 15,3-6 0-15,9-3 0 16,0-5-2-16,3 6 0 0,0 2 0 16,-3 3 3-16,0 7 0 15,0 6 1-15,0 8 0 16,0 10 0-16,0 4 2 15,2 1-1-15,4-2-1 16,3 1-2-16,3-7 1 16,3-2 1-16,6 1 2 15,-1-4-3-15,1-10-2 16,-3-5-38-16,0-6-17 16,-3-7-101-1</inkml:trace>
  <inkml:trace contextRef="#ctx0" brushRef="#br0" timeOffset="34191.1778">13801 7562 296 0,'6'-29'112'0,"-3"21"-60"0,-6-13-43 15,3 13 27-15,-3-3-11 16,-6 0-2-16,-3-2-2 16,-6 3 1-16,1 7-12 15,-4 3-3-15,-3 8-3 0,-6 5-2 16,0 6-2-16,1 12 1 16,-1 1-1-16,6 3-3 0,3 2 0 15,6-3 2-15,3-2 0 16,9-6-4-16,3 3 1 15,6-13 2-15,9-5 3 16,6-9 2-16,6-7 3 16,6-11-3-16,5-8-2 15,1-7 2-15,-3-1 2 16,-3-5 4-16,-1-11 5 16,-2-5-6-16,-3-2 0 15,-3 2-6-15,-4 5-2 16,-5 11 0-16,-3 8 2 15,-3 8-1-15,-3 10-1 16,-6 11 1-16,-6 14-1 16,-3 9 0-16,-3 12 0 0,-3 7 0 15,1 6 0-15,-1-1 0 16,3 4 0-16,3-1 0 16,3-2 0-16,3 2-3 15,6 0 2-15,6-13 1 16,0-2 0-16,6-9-18 15,3-5-5-15,-1-5-35 16,1-8-13-16,0-5-84 16</inkml:trace>
  <inkml:trace contextRef="#ctx0" brushRef="#br0" timeOffset="34456.831">13471 7908 288 0,'-45'-2'107'0,"42"10"-58"0,-3-6-44 0,6-2 22 15,0 0-6-15,6 6-1 16,9-1-4-16,3 0-2 16,9 1-8-16,11-1 3 0,10 0 3 15,6-2-6-15,2-1-1 16,4 1-3-16,-10 2 1 15,-2-2 0-15,-3 0 1 16,-4-3-29-16,-5 0-12 16,-9 2-42-16,-9-2-15 0,-6 0-29 15</inkml:trace>
  <inkml:trace contextRef="#ctx0" brushRef="#br0" timeOffset="35316.2988">13557 8300 276 0,'6'-45'104'0,"-6"40"-56"0,-6-3-38 0,3 5 23 15,-3 0-7-15,0-2 2 16,-3 3-3-16,-6 2 0 16,-2 5-14-16,-4 5-2 0,0 12-2 15,0 1-6-15,0 7 0 16,0 1 1-16,4-2 1 15,5 0-4-15,3-5-1 16,3-3 1-16,6-2 0 16,3-3 1-16,3-6 2 0,0-2-1 15,6-5-1-15,-1-8 3 16,7-9 0-16,3-4-1 16,3-6 1-16,3-13-2 15,2-8 2-15,4-5 2 16,0 0 2-16,-3-3-3 15,-3 5-3-15,-4 11 0 16,-5 5 1-16,-6 11-1 16,-3 5-1-16,-12 19 1 15,-6 7-1 1,-6 12 0-16,-3 7-3 16,-2 8 2-16,-1 10 1 15,3-2 2-15,3-2-3 0,3-1 0 16,3-2-1-16,6-9 0 15,3-4-7-15,6-9-2 16,6-4-10-16,6-4-1 16,3-15-18-16,6-3-6 15,5-10-9-15,1-6-4 16,0-13-9-16,-3-3-5 16,-1-2 33-1,1-1 70-15,0 6 42 16,-6 8-17-16,-4 3-8 15,-5 7-6-15,-6 6-2 16,-9 8-21-16,-6 7-2 0,-6 12-1 16,-2 7-6-16,-4 13-1 15,0 3 2-15,0 3 1 0,3 0 1 16,3-1 0-16,6-4-6 16,3-4-4-16,3 1-1 15,6-3-1-15,3-5 0 16,0-5 0-16,3-6-25 15,3-5-10-15,3-3-22 16,-3-5-7-16,-4-5-67 16</inkml:trace>
  <inkml:trace contextRef="#ctx0" brushRef="#br0" timeOffset="35503.8261">13810 8334 376 0,'-9'0'140'0,"9"6"-76"0,0-6-66 0,0 0 27 15,3 2-17-15,3 4-4 16,6-1-6-16,0 0 1 16,6 0 1-16,3 1 0 0,-1-4 0 15,1 1-16-15,0-3-4 16,0 0-63-16,0-3-27 16,-3 1-26-1</inkml:trace>
  <inkml:trace contextRef="#ctx0" brushRef="#br0" timeOffset="36019.4992">14679 7443 228 0,'-3'-19'85'0,"0"19"-46"0,-15-10-28 0,15 15 23 16,-8 3 0-16,-4 2 1 15,-3 6-12-15,-3 5-4 16,-3 14-11-16,-3 5 1 0,1 10 4 15,2 13-3-15,3 6 0 16,3 0-2-16,3-3 0 16,6-2-7-16,0-1 0 15,6-7 1-15,3 4 1 0,3-9-4 16,3-6 1-16,3-11-29 16,6-7-10-16,3-9-45 15,0-15-19-15,0-16-14 16</inkml:trace>
  <inkml:trace contextRef="#ctx0" brushRef="#br0" timeOffset="36316.4209">14920 7451 260 0,'0'0'99'0,"3"5"-54"0,0 8-48 0,0-2 16 16,0 5 8-16,-3 10 6 15,-3 6 2-15,0 5 0 16,-3 5-16-16,0 11-3 0,0-3 0 16,4-2 0-16,-1-6 2 15,0-5-6-15,0-7-2 16,0-7-22-16,3-4-8 15,0-6-71-15,0-5-31 16,-6-8 6 0</inkml:trace>
  <inkml:trace contextRef="#ctx0" brushRef="#br0" timeOffset="36488.3001">14757 7916 288 0,'-3'-2'107'0,"3"4"-58"0,6-2-48 15,0 0 21-15,0 0-5 16,5 3-1-16,1 0-8 16,6-1-3-16,0 1-3 15,3 0-2-15,6 2 3 0,-3-2-29 16,-1-3-11-16,-2 2-99 16</inkml:trace>
  <inkml:trace contextRef="#ctx0" brushRef="#br0" timeOffset="36941.4738">14745 8088 260 0,'-3'-5'96'0,"9"2"-52"0,3 1-45 0,-3 2 18 16,3 0-4-16,5 0 3 15,7 0-7-15,0 0-1 16,3 0-4-16,3 2 4 0,-3 1 4 16,-4 0-4-16,-2 2-2 15,-6 3 3-15,-6 2 2 16,-6 6-4-16,-6 3 1 16,-6-1-1-16,0 6 1 0,-6 0 2 15,-2 2 1-15,-7 1 3 16,6-1 2-16,0-2-5 15,3-3 1-15,3 1-7 16,6-7-3-16,4 1-1 16,5-2 1-16,3-1 1 15,5-5 3-15,7 0-3 16,3-3-2-16,-3-2 2 16,12-1 0-16,6-4-1 15,-4 2-2-15,-2 0 1 16,-3 0 1-16,-6 0-3 15,-3 0-2-15,-3 0-40 16,-6 0-19-16,-6 0-105 16</inkml:trace>
  <inkml:trace contextRef="#ctx0" brushRef="#br0" timeOffset="37754.0608">15352 7821 312 0,'-6'16'118'0,"6"-13"-64"0,-3 23-52 16,3-15 25-16,0 7-12 16,0 3 2-16,3 6-6 15,3 2 1-15,6-3-7 16,6 1-1-16,3-1 2 0,2 1 1 15,4-3 1-15,6-3-4 16,-3-3-3-16,-1-5 0 0,-2-5 1 16,-3-5 1-16,-3-3 3 15,-3-5-30-15,-6-3-10 16,-3-3-37-16,-9 1-13 16,-9 2-48-1</inkml:trace>
  <inkml:trace contextRef="#ctx0" brushRef="#br0" timeOffset="37957.2074">15310 8160 292 0,'-23'0'110'0,"11"0"-60"0,18-6-41 0,-3 4 27 16,5-3-11-16,1-3 0 16,6-3-5-16,6-5-3 0,3-5-9 15,6 0-5-15,2-3 0 0,4 0 0 16,-3 0 1-16,0 1-9 15,-7 4-2-15,-2-5-34 16,-6 6-13-16,-6-1-51 16,-3-5-21-16,-3 3 20 15</inkml:trace>
  <inkml:trace contextRef="#ctx0" brushRef="#br0" timeOffset="39519.8776">15929 7591 232 0,'0'-3'88'0,"0"6"-48"0,-6-3-25 0,4 3 24 15,-4 4-10-15,-6 4 0 16,-3 2-3-16,-3 6-1 0,3 7-14 15,0 3-2-15,3 19-2 0,3-3-3 16,0 0-3-16,3 5 0 16,0-5 1-16,3-2-1 15,3-4 2-15,0-4-4 16,6-4-2-16,3-7-31 16,0-5-13-16,3-9-55 15,3-7-67 1,0-6 50-16</inkml:trace>
  <inkml:trace contextRef="#ctx0" brushRef="#br0" timeOffset="39816.7835">16174 7599 272 0,'0'0'101'0,"-3"0"-54"0,-3 13-42 0,3-5 24 16,0 5-9-16,0 6 0 16,0 7-5-16,-3 9 1 15,0 10-9-15,0 2 2 0,-3-2 4 16,-3 0-3-16,3 0 2 16,3-3-7-16,3-2-3 15,3-5-4-15,3-6 1 16,6-6 1-16,3-7 2 15,0-5-12-15,3-8-6 0,3-6-35 16,-4-2-15-16,-5-3-72 16</inkml:trace>
  <inkml:trace contextRef="#ctx0" brushRef="#br0" timeOffset="40004.3043">16066 7893 336 0,'-12'0'126'0,"12"2"-68"0,-3 1-63 16,3 2 20-16,6 0-11 16,0 1-3-16,3-4 0 15,6-2 1-15,0 3-1 16,3 0-16-16,3-3-7 0,3-3-33 0,-4 0-15 16,1-2-51-1</inkml:trace>
  <inkml:trace contextRef="#ctx0" brushRef="#br0" timeOffset="40238.7029">16316 7557 296 0,'6'2'110'0,"3"17"-60"0,0 4-43 0,-3-9 26 15,3 7-10-15,3 8-1 16,0 3-8-16,0 15-1 15,0 1-8-15,0-3-1 0,-3 3 2 0,-3-3-1 16,-6 0 0-16,-3-3-3 16,-6 0 1-16,-6-2-24 15,-3-6-11-15,-3 11-91 16,3-10-77 0,-6-12 70-16</inkml:trace>
  <inkml:trace contextRef="#ctx0" brushRef="#br0" timeOffset="40816.8906">16614 7363 296 0,'0'-21'110'0,"3"19"-60"0,3-4-50 0,3 4 23 0,0-1-9 15,0 0 0-15,0 3-6 16,0 3-3-16,0 2-2 16,-1 1 4-16,-2-1 3 0,-3 8-3 15,-3 6-2-15,-3-4 2 16,-3 1 2-16,-5 3-2 15,-1-3 1-15,-3 0-1 16,3-3 1-16,0 0 0 16,3-2 0-16,0-1-7 15,6-2-2-15,3-3-3 16,3 1 3-16,9-1 2 16,0-2 4-16,3-3-2 0,0 0-2 15,0 0 0-15,2 0-1 16,1-3-3-16,-3 3 0 15,-3 0-47-15,-3 0-19 16,-3 0-86 0</inkml:trace>
  <inkml:trace contextRef="#ctx0" brushRef="#br0" timeOffset="41379.4513">17064 7273 260 0,'2'-8'99'0,"4"8"-54"0,12 3-42 0,-9 2 21 16,3 6-8-16,0 5 1 15,6 18-1-15,3 6 0 16,0 13-8-16,-4 0 4 0,-2 10 1 15,-9 14 2-15,-9 2 1 16,-6 6 0-16,-6-6 0 16,-2-2-8-16,-7-5-5 0,-3-1-2 15,3-7 1-15,0-9-6 16,4-13 1-16,2-10-63 16,0-11-26-16,6-7-54 15</inkml:trace>
  <inkml:trace contextRef="#ctx0" brushRef="#br0" timeOffset="42645.2152">17549 7707 292 0,'0'-8'110'0,"12"6"-60"0,2-4-45 16,-5 6 22-16,3 0-17 16,6 0-6-16,6 3 0 15,3 0-1-15,0 2-1 16,-1 0-4-16,7 1 1 0,-6-4-19 16,-3 4-7-16,-6-6-74 15,-7 0-65 1,-2-6 56-16</inkml:trace>
  <inkml:trace contextRef="#ctx0" brushRef="#br0" timeOffset="42832.7325">17659 7633 256 0,'-9'-2'96'0,"12"4"-52"0,-3 1-40 0,0 2 19 15,0 3-4-15,-3 8 1 16,0 5-3-16,0 3 0 15,0 16-9-15,0-1-7 0,3-2-2 16,0-2-4-16,0-3-1 16,3-6-74-16,3-7-32 15,0-6 0 1</inkml:trace>
  <inkml:trace contextRef="#ctx0" brushRef="#br0" timeOffset="43598.4413">18308 7583 296 0,'-6'-11'110'0,"6"11"-60"0,3 11-50 0,-3-6 23 16,-6 6-4-16,0 5 1 16,-3 8-7-16,3 5 0 15,0 0-8-15,3 13 1 0,0-5 4 16,3-8-6-16,0 0 0 15,3-5-2-15,-3-5-2 16,3-3 3-16,0-3 0 16,6-11-1-1,3-4-4-15,0-11 1 16,0-9 1-16,3-1 2 0,-4-4-1 16,4-5-1-16,0 3 1 15,0 3-1-15,3 2-3 16,3 8 0-16,-6 6 4 15,0 2 3-15,-4 5-1 16,1 3 0-16,-3 8 3 16,-3 8 1-16,0 2-1 15,-3 3-1-15,0 11-1 16,0-3 0-16,-3-2 2 16,0-3 1-16,0-3-3 15,0-5-1-15,0-3-1 16,3-5-2-16,0-3 1 15,3-5 1-15,3-11-3 0,3-7-2 16,3-3-9-16,3-6-3 16,-1-4-5-16,4-1-3 15,3 3 13-15,3 0 5 16,-3 5 1-16,0 5 3 16,-4 6 3-16,-2 5 1 15,0 3-1-15,-6 5-2 16,3 8 5-16,-6 5 1 15,-3 8 4-15,-3 3 4 16,-3 13-8-16,0-3-3 16,0 1-5-16,3-3 1 15,3-6-43-15,0-5-18 16,3-8-90-16</inkml:trace>
  <inkml:trace contextRef="#ctx0" brushRef="#br0" timeOffset="44332.894">19680 7321 280 0,'-9'-24'107'0,"-6"8"-58"0,6-5-42 0,3 11 23 16,-3 2-5-16,-3 0 0 15,0 2-10-15,-5 1-4 16,-7 5-6-16,3 5-4 0,-3 6 2 16,-3 5 2-16,4 5 2 0,-4 3-3 15,3 5-1-15,6 0-3 16,3 0-3-16,6-5 2 15,9-3 0-15,3-5 1 16,6-5 0-16,3-6 0 16,3-8 2-16,6-7 1 15,3-11 1-15,2-6 0 16,7-7 2-16,0-6-1 16,3-2 2-16,-7-11-4 15,4-3 0-15,-6-7 1 16,0 2 0-16,-3 11-5 15,-1 10-1-15,-11 8-2 16,-3 11 3-16,-6 13-2 0,-6 13 1 16,-6 16 4-16,-6 11 3 15,-5 8 0-15,-4 5 2 16,3 5-6-16,3 3-3 16,6 3-2-16,3 4 3 15,9-7 2-15,9-5 2 16,3-8-4-16,6-9 1 15,3-1-33-15,0-12-13 16,-4-5-54-16,7-10-24 16,-3-6 4-1</inkml:trace>
  <inkml:trace contextRef="#ctx0" brushRef="#br0" timeOffset="44567.2936">19350 7498 312 0,'-36'8'115'0,"36"-2"-62"0,0 1-64 15,3-1 18-15,0-1 4 16,6 0 5-16,9 1-4 16,2-1 1-16,10 0-8 15,12-2-1-15,8 0 0 0,4-1-5 16,6-2 1-16,-1 0 0 15,-5-2 2-15,-4-1-36 16,-5 0-17-16,-6 3-89 16</inkml:trace>
  <inkml:trace contextRef="#ctx0" brushRef="#br0" timeOffset="45473.6415">19385 7922 276 0,'-35'-19'104'0,"26"16"-56"0,-9 1-34 16,12 2 26-16,-6 0-18 16,0 2-4-16,-3 4-9 15,-3 4-4-15,-3 4-2 16,-2 7 6-16,2 5 4 0,0 1-4 15,0 4-3-15,3 1-6 16,6 0 0-16,6-3-2 0,3-5 0 16,3-6-3-16,6 1 1 15,3-9 11-15,3-7 4 16,6-6-4-16,0-7-4 16,3-9-2-16,0 1 1 15,2-9 1-15,1-7 3 16,9-8-3-16,-3-17 0 15,-4-1 1-15,1-1 2 16,0 8-5-16,-6 5-3 16,-3 11 1-16,-3 5 2 15,-6 11-2-15,-9 21-2 16,-6 13 4 0,-3 11-1-16,-3 19 3 15,-6-1-2-15,0 3 2 0,0 3-4 16,0-3 0-16,6-1 1 15,6-1 0-15,3-6-3 16,3-5 0-16,12-9-9 16,0-7-5-16,3-5-5 15,3-11 1-15,3-5-6 16,3-6 0-16,2-13 1 16,1-2 1-16,9-11 5 15,0-16 2-15,2-3 4 16,-2 3 3-16,-6 6 9 15,-3 10 3-15,-6 8 14 16,-7 7 7-16,-5 12 9 16,-9 10 3-16,-3 10-10 15,-6 12-1-15,-5 9-8 0,-7 9-1 16,-3 5 3-16,3 0 3 16,3-3-4-16,3 1-1 15,6-4-7-15,3-2-3 16,6-5-5-16,6-5-2 15,6-6-15-15,3-5-6 16,0-8-15-16,3-11-6 16,0-5-86-1,-3-5-60-15,-3-6 79 16</inkml:trace>
  <inkml:trace contextRef="#ctx0" brushRef="#br0" timeOffset="45645.5355">19591 7919 356 0,'-21'0'134'0,"21"3"-72"0,0 2-68 16,0-5 25-16,6 5-9 16,6 1 2-16,5-1-6 15,7 0-2-15,3-2-2 16,3-1-2-16,3-2 1 0,-1 0-17 16,1 0-6-16,-6-5-47 15,0 2-19-15</inkml:trace>
  <inkml:trace contextRef="#ctx0" brushRef="#br0" timeOffset="46739.4048">20597 7062 248 0,'-21'-3'93'0,"6"6"-50"0,-6 5-30 0,12 0 24 16,-3 7-8-16,-6 7 0 15,-5 9-5-15,-1 12-1 16,0 15-12-16,3 5-2 0,3 9-2 15,0-3 3-15,1 2 1 0,8 1-5 16,6 2-2-16,3-3-2 16,3-10-2-16,6-3 1 15,0-8 1-15,5-7-17 16,-2-9-6-16,0-5-48 16,3-8-19-16</inkml:trace>
  <inkml:trace contextRef="#ctx0" brushRef="#br0" timeOffset="47380.0971">20772 7517 276 0,'6'-13'104'0,"-3"5"-56"0,6-16-45 15,-3 3 21-15,6 0-3 16,6-9 4-16,3-4-9 16,3-3-2-16,2 3-8 15,4-1-6-15,-3 1-3 0,-3 7 2 16,-6 6 2-16,-4 5 0 0,-2 6 2 16,-3 4-2-16,-9 12 4 15,-6 7 1 1,-3 8 2-16,-3 3 2 15,1 5-1-15,-4 3 2 16,3 5-6-16,0-3-1 16,0-2-2-16,3-3-2 15,0-5-28-15,3-3-14 16,0-5-53-16,3-6-24 16,0-4 0-1</inkml:trace>
  <inkml:trace contextRef="#ctx0" brushRef="#br0" timeOffset="47567.617">20787 7527 316 0,'-3'0'118'0,"3"0"-64"0,3 0-52 16,3 0 23-16,3 0-15 15,6-2-1-15,6-1-7 16,3 0-4-16,2 1 1 15,4-1 0-15,-3 3 1 0,0 0-38 16,-9 3-14-16,-4 2-84 16</inkml:trace>
  <inkml:trace contextRef="#ctx0" brushRef="#br0" timeOffset="47973.9107">20766 7689 272 0,'-18'-3'104'0,"18"1"-56"0,0-4-45 0,6 6 21 16,0-2-8-16,3-1 1 15,3 0-9-15,3 1-5 16,6-1-2-16,3 0 1 0,0 3 1 16,-4 3-1-16,-2 2 1 15,-3 3-2-15,-6 3-1 16,-9 2 5-16,-6 6 1 15,-6-1 0-15,-6 11 1 16,-2 0 2-16,-4-2 5 16,-3-1 1-16,3-5 3 0,3-2-4 15,3-1 0-15,7-2-8 16,5-2-4-16,6-4-1 16,8-2-1-16,4 0 0 15,3-3 2-15,9 1-3 16,3-4 0-16,3-2-1 15,2 0 0-15,1 0 2 16,-6 0 0-16,-3 3-14 16,-3-3-3-16,-4 0-44 15,-5 0-20-15,-3-3-64 16</inkml:trace>
  <inkml:trace contextRef="#ctx0" brushRef="#br0" timeOffset="49349.06">21415 7480 296 0,'0'-11'112'0,"0"9"-60"0,3 2-50 0,-3 0 25 16,0 0-12-16,6 5 2 16,3 5-10-16,6 6-2 15,-3 5-3-15,3 6 7 0,0 2 6 16,0 3-3-16,-1 0 1 16,1-1-6-16,3-2 1 15,0 3-5-15,3-8-2 16,3-3 0-16,-1-5 1 15,1-11-1-15,3-5 2 16,0-2-2-16,-3-6-1 16,-6-6-28-16,-4-1-14 15,-8-4-36-15,-6 3-15 0,-6 3-33 16</inkml:trace>
  <inkml:trace contextRef="#ctx0" brushRef="#br0" timeOffset="49583.4589">21362 7773 288 0,'-12'3'110'0,"12"-3"-60"0,3 0-45 15,0 0 24-15,3 0-1 16,3-3 3-16,3-2-3 16,5-3-3-16,7-5-13 15,3-3 3-15,3-5 5 0,-3 2-16 16,-1 1-3-16,-2-3-2 0,0-3 0 15,0 3-26-15,-6 2-11 16,-6 3-45-16,-4 1-17 16,-14 1-36-1</inkml:trace>
  <inkml:trace contextRef="#ctx0" brushRef="#br0" timeOffset="49911.6205">21588 7194 384 0,'-3'-5'145'0,"3"5"-78"0,0 0-74 16,0 0 24-16,0 0-16 15,0 0 0-15,0 0-23 16,6 2-10-16,0 1-130 15,-3 2-55-15</inkml:trace>
  <inkml:trace contextRef="#ctx0" brushRef="#br0" timeOffset="51036.7406">22174 7075 236 0,'-9'-8'90'0,"6"8"-48"0,0 0-31 15,-3 3 23-15,-5 5-7 16,-1 7-1-16,-6 7-1 15,0 4-1-15,-3 14-13 16,0 7 4-16,0 9 5 0,4 2-9 16,2-2-1-16,0-1-6 15,3-2-1-15,3 0-1 16,6-3-2-16,3-7 1 16,6-1-1-16,3-2-25 15,3-8-10-15,3-9-57 16,0-15-24-16,-4-5-3 15</inkml:trace>
  <inkml:trace contextRef="#ctx0" brushRef="#br0" timeOffset="51333.6472">22430 7183 268 0,'-9'-2'101'0,"3"10"-54"0,-3 13-46 0,-2-5 21 15,-1 8 6-15,-3 10 4 16,0 8-8-16,0 3-4 16,0 3-11-16,6 0 3 0,0-3 3 0,3 0-5 15,6-1-3-15,3-4-7 16,6-5 0-16,3-6 2 15,12 0 1-15,0-13-8 16,0-6-4-16,-1-7-35 16,-2-6-14-16,-6-7-91 15</inkml:trace>
  <inkml:trace contextRef="#ctx0" brushRef="#br0" timeOffset="51521.1671">22243 7517 316 0,'-24'2'121'0,"18"-2"-66"0,0 3-53 0,6-3 23 16,0 0-17-16,6 3-2 15,6-3-4-15,6-3 1 16,9 0-2-16,5 1-7 0,4-3-1 16,0-3-35-16,-4 0-14 15,-5-3-77 1</inkml:trace>
  <inkml:trace contextRef="#ctx0" brushRef="#br0" timeOffset="51771.1968">22618 7067 260 0,'-3'8'99'0,"6"0"-54"0,3 10-35 16,-3-2 25-16,3 5-4 15,0 9 2-15,3 7-12 16,-1 18-5-16,4-2-9 16,-3-3-3-16,3 6 2 0,-6-6 1 15,-3-2 3-15,-6-1-5 16,-3 1-1-16,-6 0-13 16,3-1-7-16,-3-4-53 15,-11-9-25-15,-1-5-42 16</inkml:trace>
  <inkml:trace contextRef="#ctx0" brushRef="#br0" timeOffset="52318.1279">22966 6871 272 0,'15'-2'104'0,"3"4"-56"0,-6 1-45 15,-3 0 21-15,0 2-16 16,-1 0-2-16,-2 3 5 15,0 5 2-15,-6 6-6 16,-6-1 2-16,-5 1 4 0,-1-1-5 16,-6 1 0-16,3-1 0 0,0-2 0 15,3 0 0-15,3-3 0 16,3 1-7-16,3-4 0 16,3-2-1-16,6 0 0 15,3-3-3-15,9-2 2 16,0 5-1-16,3-5 0 15,-3-3-5-15,2 0 0 16,1-3-52-16,-3 0-21 16</inkml:trace>
  <inkml:trace contextRef="#ctx0" brushRef="#br0" timeOffset="52880.689">23392 6895 272 0,'3'11'101'0,"6"12"-54"0,0 22-37 0,-7-23 23 16,1 12-7-16,3 6-1 0,-3 10-7 15,6 11-3-15,-9 8-9 16,0 2-4-16,0 0 1 0,-9-2 0 16,-5-3 3-16,-4 1-3 15,-6-1 0-15,-3-11-23 16,0-2-12-16,6-13-107 16,-5-8-59-1,5-11 88-15</inkml:trace>
  <inkml:trace contextRef="#ctx0" brushRef="#br0" timeOffset="53958.929">23850 7408 340 0,'0'-13'126'0,"9"13"-68"0,6 0-68 0,-6 0 22 0,6 3-11 16,0 5-1-16,5 0-35 16,1 0-14-16,3 0-85 15,-6-3-38-15</inkml:trace>
  <inkml:trace contextRef="#ctx0" brushRef="#br0" timeOffset="54146.4502">23799 7527 292 0,'0'-2'110'0,"9"2"-60"0,3-3-56 16,-3 3 19-16,3 0-10 16,9-3 0-16,0 3-30 0,9 0-14 15,2 0-78-15,4-2-36 16</inkml:trace>
  <inkml:trace contextRef="#ctx0" brushRef="#br0" timeOffset="54552.7458">24597 7138 280 0,'-21'19'104'0,"6"-3"-56"0,-14 5-38 15,17-8 25-15,0 11-8 16,-6 13 1-16,9 5-6 16,-3 1-4-16,9-4-10 15,3 4 1-15,9-4 2 0,6-4-6 16,12-6-1-16,3-5 0 15,2-6 2-15,1-4 1 16,6-7 3-16,-6-1 4 16,5-9 1-16,-5-10-8 15,-3-3-2-15,-3-5-1 16,-10-11 2-16,-5-8-10 16,-12 1-2-16,-12-1-10 15,-3 0-3-15,-8 6-6 0,-7 5 1 16,-9 8-31-16,1 5-14 15,2 5-79 1</inkml:trace>
  <inkml:trace contextRef="#ctx0" brushRef="#br0" timeOffset="58881.3337">12438 9977 272 0,'-15'-23'101'0,"6"12"-54"0,-3-2-42 0,3 8 22 15,-6-1-11-15,1 1 1 16,-4 2-12-16,0 3-3 16,-3 3-2-16,0 5 0 0,-3 5 2 0,3 6 1 15,1 4 1-15,2 7-2 16,3 1-2-16,3-2 1 15,3-2 1-15,3-3-1 16,3-6-1-16,3-2-2 16,3-5 1-16,3-3 7 15,6-6 4-15,3-7-3 16,6-8 1-16,3-11-3 16,2-3 0-16,7-7-1 15,0-6 0-15,0-2 2 16,-4-6 1-16,-2-2 3 15,3-8 4-15,0 0-6 16,-7 5-2-16,-2 8-1 16,-6 10 1-16,-3 9-1 0,-3 10 2 15,-3 11-6-15,-9 13-3 16,-6 16 1-16,0 7 0 16,-6 9 1-16,0 8 2 15,-3 7-1-15,7 6-1 16,2 3 1-16,6-1-1 15,3 1-3-15,6-12 0 16,3-4 2-16,14-6 2 16,-2-7 2-16,3-9 1 15,6-7-5-15,3-6 1 16,-1-8-31-16,4-5-14 16,0-10-105-1,-10-6-60-15,-14 0 95 0</inkml:trace>
  <inkml:trace contextRef="#ctx0" brushRef="#br0" timeOffset="59178.243">12093 10385 308 0,'-18'0'115'0,"15"3"-62"0,15-3-53 16,-6 0 21-16,3 0-6 16,3 0 4-16,8 0-7 15,16 0-2-15,9 0-5 0,11 0-2 0,7 0 3 16,-1 0-3-16,4 0-2 16,2 0 0-16,-2 0 1 15,-4 0 1-15,-8 0 1 16,-10 0-29-16,-5 0-12 15,-12 0-117 1</inkml:trace>
  <inkml:trace contextRef="#ctx0" brushRef="#br0" timeOffset="60068.9629">12215 10832 244 0,'3'-37'93'0,"-6"24"-50"0,-6-3-30 16,3 13 24-16,0 1-6 15,-3 2-1-15,-6 0-8 0,-6 2-3 16,0 9-11-16,-2 7-3 0,-4 9 1 16,0 5-3-16,-3 7-2 15,0 6 0-15,4-5 1 16,2 5-3-16,6-8 0 15,6-5 1-15,3-3 2 16,6-5-3-16,6-6 0 16,6-5 1-16,0-5 0 15,3-5 2-15,3-6 3 16,3-7-2-16,5-9 0 16,4-7-1-16,3-17-2 15,0-7 1-15,6-11 1 16,2-8-1-16,1 6-1 0,0 5 1 15,-10 8-1-15,-5 10 0 16,-3 11 2 0,-6 8 1-16,-9 7-4 15,-6 12-1-15,-3 7-4 16,-3 11-1-16,-6 8 4 16,-3 10 1-16,-3 11 6 15,0 11 5-15,1-1-7 16,5 1-1-16,3-1-6 15,6-7 1-15,6-11 2 16,6-5 1-16,6-11 3 16,5-5 1-16,10-14-17 15,3-7-5-15,3-11-18 16,-1-10-4-16,4-14-13 0,3-8-7 16,-4-2-28-1,-2-11-33-15,-3 8 45 16,-6 8 265 15,-15 16-84-31,-7 13-22 16,-5 16-39-16,-5 8-22 15,-1 8 0-15,-3 11 1 16,0 7-12-16,-3 8-1 0,0 3-2 16,0 6 1-16,3-6 2 15,3-3-7-15,3-5-4 16,9-5 0-16,3-6 2 0,3-7-13 15,3-6-7-15,3-5-23 16,0-5-9-16,-1-17-88 16</inkml:trace>
  <inkml:trace contextRef="#ctx0" brushRef="#br0" timeOffset="60272.1083">12494 10917 364 0,'-17'5'134'0,"14"-2"-72"0,3 2-63 16,0-5 23-16,3 0-13 16,3 3-1-16,3-3-4 15,11 0-3-15,1 0 0 16,6-3 1-16,6-2 1 0,-1 2-8 0,1 0-2 16,0 1-51-16,6-4-24 15,-7-2-66 1</inkml:trace>
  <inkml:trace contextRef="#ctx0" brushRef="#br0" timeOffset="60990.9389">13572 9599 232 0,'-12'-24'88'0,"9"22"-48"0,-3-4-34 0,3 6 22 15,-3 0-2-15,0 0 2 16,0 6-11-16,-6 7-3 0,-5 11-8 16,-4 10 3-16,-3 11 1 0,-6 13 6 15,-9 14 4-15,1 15-4 16,-1 6 1-16,0 10-8 16,7 3-3-16,8-6-6 15,9-2 0-15,9-8 0 16,6-5 2-16,6-6-1 15,3 0 2-15,3-4 0 16,6-9 1-16,-3-8-5 16,-1-10-1-16,1-9-26 15,3-4-9-15,-6-12-49 16,3-12-20-16,-3-11-16 16</inkml:trace>
  <inkml:trace contextRef="#ctx0" brushRef="#br0" timeOffset="61662.8834">13825 10155 260 0,'0'-11'96'0,"9"1"-52"0,3-9-34 0,-3 8 23 16,6-7-9-16,3-6-2 15,-1-5-6-15,4-5-2 16,6-3-8-16,0 2-2 0,0 1 2 16,-4 5-3-16,-2 2-2 15,-3 6 0-15,-3 5 1 16,-3 3 1-16,-3 5 3 15,-6 5-1-15,-3 9 2 16,-6 7-2-16,-3 5 0 16,-6 9-3-16,0 7-2 0,0 9 3 15,3 4 0-15,0-2-1 16,4 0-2-16,-1-2 1 16,3-1-1-16,3-8-22 15,0-5-8-15,0-5-53 16,0-3-24-16,-6-13-15 15</inkml:trace>
  <inkml:trace contextRef="#ctx0" brushRef="#br0" timeOffset="61881.6574">13831 10292 296 0,'-3'-5'110'0,"9"5"-60"0,3-3-47 0,-3 1 23 15,3 2-11-15,6 0 0 16,2 2-9-16,1 1-4 16,3-3-1-16,3 0-1 0,3 0 2 15,0 0-8-15,-4 3-3 16,-5-1-46-16,-3 1-19 16,-9 2-50-1</inkml:trace>
  <inkml:trace contextRef="#ctx0" brushRef="#br0" timeOffset="62287.9827">13810 10538 248 0,'-3'0'93'0,"9"0"-50"0,0-13-46 16,0 10 19-16,3-2-6 15,3 0 2-15,6 0-6 16,0-1-4-16,-1 4-1 15,1 7 1-15,-3 6 1 0,-3-1 1 16,-3 1 0-16,-3 5 2 16,-6-1 3-16,-6 4 2 15,-6 2 3-15,-3 6 2 16,-3-4-1-16,-2 1 1 16,-1-3 3-16,3 1-7 15,6-4-2-15,3 1-8 16,3-4-3-16,6 1 2 0,3-2 3 15,6-4-3-15,6-2-1 16,6-3 0-16,-1-2 0 16,1-3 2-16,3 0 1 15,0 0-1-15,0-3-2 16,0 1 1-16,-4-1 1 16,-2 0-25-16,0 1-10 15,-3-1-236 1,-6 6 124-1</inkml:trace>
  <inkml:trace contextRef="#ctx0" brushRef="#br0" timeOffset="63069.2843">14694 9721 208 0,'-9'5'79'0,"6"8"-42"0,-18 11-26 0,12-5 23 16,-2 7-7-16,-1 11-1 15,-3 19-3-15,0 5-3 16,-3 7-10-16,-3-4 2 0,0 2 4 16,4-2-4-16,2-9 1 15,3 3-6-15,0-10-2 16,3-6 0-16,3-10-1 15,3-6-2-15,0-7 1 16,3-8 2-16,0-17 2 16,6-4-3-16,3-11-1 15,3-11-10-15,6 0-5 16,2-13 1-16,7 0 2 0,3 3 0 16,-6 10 3-16,-3 6 4 15,-6 15 1 1,-7 11 3-16,-8 11 5 15,-5 7 4-15,-7 3 0 16,-6 8 1-16,-6 6 5 16,-3-1 1-16,0 0-5 15,7 1-3-15,2-9-5 16,6-2-2-16,0-13-1 16,3-6 1-16,6-8-4 15,3-2 0-15,3-5-15 16,3-9-6-16,3 0 2 0,3 4 4 15,0 1 7-15,0 4 5 16,-1 2 1-16,-2 5 1 16,0 8 4-16,0 6 1 15,0 2 3-15,0 8 1 16,0 6-3-16,3-1-1 16,0-2-1-16,3-3 1 15,3 1-2-15,-1-7-1 16,1-4-8-16,3-3-3 15,-3-5-73-15,0-6-32 16,-3-2-12 0</inkml:trace>
  <inkml:trace contextRef="#ctx0" brushRef="#br0" timeOffset="63538.0915">15036 10181 304 0,'0'8'115'0,"3"0"-62"0,0 8-46 0,0 0 26 16,3 5-10-16,0 3 1 15,3 5-4-15,6 3-3 16,3-1-9-16,0 1-3 0,3 0-1 16,2 0 0-16,1-3 0 15,3-8 0-15,0-3 0 16,0-4-2-16,-1-6 1 0,1-3 0 16,-3-5 3-16,-6-8-36 15,-6-5-15-15,-6-1-50 16,-6-1-20-16</inkml:trace>
  <inkml:trace contextRef="#ctx0" brushRef="#br0" timeOffset="63725.6067">14998 10607 308 0,'-18'3'115'0,"18"-3"-62"0,3-5-51 15,0 2 23-15,3-2-9 16,6-9 1-16,3-7-5 15,8-3-2-15,7-7-6 0,3-4-1 0,0-2 1 16,5 3-2-16,-2-6-2 16,-6 6-19-16,-3 2-8 15,-1 0-125 1</inkml:trace>
  <inkml:trace contextRef="#ctx0" brushRef="#br0" timeOffset="64241.2853">15724 9869 268 0,'-27'8'101'0,"15"5"-54"0,-11 8-31 0,8-5 27 15,0 8-6-15,-6 13 3 16,0 8-16-16,0 5-6 15,0 1-11-15,4 4-5 0,2 3 1 16,3 1-2-16,6-4-1 16,3-2-4-16,6-11-2 15,3-7-22-15,9-11-8 16,3-11-22-16,2-8-8 0,4-18-64 16</inkml:trace>
  <inkml:trace contextRef="#ctx0" brushRef="#br0" timeOffset="64491.3122">15929 9927 252 0,'-14'11'96'0,"5"5"-52"0,-9 10-34 16,9-7 25-16,-3 12-8 15,-3 6 1-15,3 6-4 16,0 4-3-16,0 6-11 15,3 0-4-15,3 11-2 0,3-9 0 16,3-7 0-16,0-6 0 0,6-7 2 16,3-9-14-16,0-7-7 15,3-9-32-15,0-5-15 16,0-7-75 0</inkml:trace>
  <inkml:trace contextRef="#ctx0" brushRef="#br0" timeOffset="64663.207">15733 10279 344 0,'-18'-11'129'0,"18"9"-70"0,0 4-67 0,6-2 23 16,0 0-14-16,6 6-1 16,0-1 0-16,3-2 2 0,6-1-1 15,2 1-27-15,4-6-10 0,0-2-70 16,9-6-66-1,-4-2 54-15</inkml:trace>
  <inkml:trace contextRef="#ctx0" brushRef="#br0" timeOffset="64897.6069">16132 9954 280 0,'3'13'104'0,"0"3"-56"0,3 10-38 15,-3-2 25-15,0 5-6 16,-3 6 1-16,3 7-9 0,-3 5 0 16,-3 6-12-16,-3 8-1 0,0 3 2 15,-3-1-4-15,-3 3-1 16,0-10-2-16,0-8-3 16,0-9-39-16,3-7-19 15,3-11-100 1</inkml:trace>
  <inkml:trace contextRef="#ctx0" brushRef="#br0" timeOffset="65147.6342">16400 9710 320 0,'9'-10'121'0,"0"12"-66"0,5-4-64 16,-5 4 18-16,3 1-5 15,-3 5 5-15</inkml:trace>
  <inkml:trace contextRef="#ctx0" brushRef="#br0" timeOffset="65366.4064">16477 9731 519 0,'-3'19'12'0,"-6"2"0"0,0-2-4 0,-6-1-3 15,-2 1 11-15,-1-1 4 16,3 1-4-16,3-3 1 16,3-1-8-16,3-1-1 15,6-1-6-15,3-3-2 16,0-2 2-16,12 0 1 15,-3-2-1-15,12-1-2 16,2 0 1-16,-5-2 1 16,0 0-1-16,-3-3-1 15,0 0-28-15,-3 0-11 16,-6 0-60-16,-3 0-26 16</inkml:trace>
  <inkml:trace contextRef="#ctx0" brushRef="#br0" timeOffset="65835.2067">16802 10274 328 0,'-3'8'123'0,"6"-8"-66"0,8-11-66 0,-2 8 18 15,6 6-9-15,9-3 2 16,3 0-1-16,3 0 2 15,-1 0-2-15,1 0-1 0,0 0 1 0,0 0-15 16,-6-3-3-16,-7-4-31 16,-2-1-11-16,0 0-60 15</inkml:trace>
  <inkml:trace contextRef="#ctx0" brushRef="#br0" timeOffset="66022.7293">17034 10075 268 0,'-6'16'101'0,"3"-10"-54"0,-3 9-44 16,3-1 21-16,0 1-8 15,0 4 3-15,0 7-8 0,-3 1-2 16,3-1-5-16,0 3-5 0,3 3-2 16,0-3-16-16,3-2-7 15,0-9-106 1</inkml:trace>
  <inkml:trace contextRef="#ctx0" brushRef="#br0" timeOffset="66725.9281">17814 9578 280 0,'0'3'104'0,"3"5"-56"0,-3 26-41 15,-3-16 26-15,0 6-10 16,0 8 1-16,0 0-11 15,-3-1-3-15,0 1-6 16,3 0-3-16,0 2 2 0,0-2 0 16,0-3 1-16,0-8-22 15,-3 6-10-15,0-1-121 16</inkml:trace>
  <inkml:trace contextRef="#ctx0" brushRef="#br0" timeOffset="66913.4476">17653 10059 308 0,'-6'3'115'0,"9"-3"-62"0,3 0-55 0,0-3 20 16,3 1-7-16,6-1 1 16,2 1-4-16,4-4 0 15,6 4-5-15,3-1-2 0,-3 0 0 16,-4 1-43-16,-5-1-19 0</inkml:trace>
  <inkml:trace contextRef="#ctx0" brushRef="#br0" timeOffset="67335.3687">17641 10218 300 0,'-12'3'112'0,"9"0"-60"0,6-3-58 15,0 0 19-15,3 0-6 16,6-3 1-16,6 0-2 16,6 3 1-16,-1-2-4 15,7 4 3-15,-3 4 0 0,-3-1-2 16,-3 3-3-16,-4 2 0 0,-5 1 1 16,-3 2-1-16,-9 0-1 15,-6 6 5-15,-6 2 1 16,-5 3-2-16,-7 0-1 15,-3-1 5-15,0 4 5 16,0 2 2-16,4 0 3 16,2-5-1-16,3-6-1 15,6-2-11-15,3-2-5 16,6-4 0-16,6-2-1 16,9-3-2-16,6-2 0 15,6 0 4-15,5-6 1 16,4 3 0-16,0-3-2 15,-3 3 1-15,-1 0-1 0,-2 0-20 16,-3 0-7-16,-3 0-37 16,-3-2-16-16,-3-4-62 15</inkml:trace>
  <inkml:trace contextRef="#ctx0" brushRef="#br0" timeOffset="68116.7031">18373 9954 264 0,'-6'13'99'0,"3"5"-54"0,-3 17-44 0,3-17 21 16,0 9-3-16,-3 5 1 15,0 2-7-15,3 0 0 0,1-2-8 16,2-5-1-16,0-4 2 0,2-4-3 16,1-3-2-16,3-6 2 15,0-4 2-15,3-4 0 16,0-4 0-16,3-12-3 16,3-4 1-16,3-3-4 15,3-6 0-15,0-12 1 16,-1 1 0-16,-2 7-3 15,0 2 2-15,0 5 1 16,-3 5 2-16,-3 9-6 16,0 4 1-16,-3 6-1 15,-3 8 2-15,-3 6 1 16,-3 4 3-16,-3 1 1 16,0 2 1-16,-3-3 2 0,0 1 3 15,3-3-6-15,0-3-4 16,0-2 2-16,0-1 3 15,3-5-1-15,6-2-2 16,3-6-5-16,6-7-2 16,5-3-8-16,4-11-4 15,6-3 3-15,0 1 4 16,-1 2 6-16,-2 3 3 16,-6 5-1-16,-3 5 2 15,-3 6 7-15,-6 5 6 16,0 8 5-16,-6 8 4 15,0 2-7-15,-3 6-1 16,3 0-7-16,0 3-4 0,3-1-1 16,2-2-1-16,4-6-22 15,6 4-8-15,3-12-69 16,3-13-30-16,0-2 16 16</inkml:trace>
  <inkml:trace contextRef="#ctx0" brushRef="#br0" timeOffset="68554.2493">19427 9821 280 0,'0'-2'107'0,"3"15"-58"0,0 0-44 0,0-2 24 16,0 5-7-16,0 10-1 0,3 3-3 16,0 11 1-16,3 0-10 15,6-1-1-15,2-2 2 0,1-5-6 16,3 0 0-16,3-6 0 16,9-7 0-16,-4-9 0 15,1-4 0-15,-3-6-5 16,-3-6-1-16,-6-2-37 15,-4-5-14-15,-2-5-101 16</inkml:trace>
  <inkml:trace contextRef="#ctx0" brushRef="#br0" timeOffset="68788.6496">19296 10202 352 0,'-15'6'132'0,"18"-6"-72"0,3 0-66 0,0 0 22 16,3-3-4-16,0-2 3 16,6-6-2-16,8-5 2 15,4-8-8-15,6-5-4 0,3 0-2 16,-4-5-1-16,4-1 0 16,0-2-33-16,-6 6-15 15,-4-1-31-15,-8 0-13 16,-6 6-33-1</inkml:trace>
  <inkml:trace contextRef="#ctx0" brushRef="#br0" timeOffset="69007.425">19626 9528 388 0,'-15'-14'145'0,"15"12"-78"0,0-4-65 16,0 6 28-16,0 0-23 15,0 0-5-15,0 0-18 16,0 0-5-16,6 0 11 16,6 0-77-16,0-2-32 0,0-1-20 15</inkml:trace>
  <inkml:trace contextRef="#ctx0" brushRef="#br0" timeOffset="69601.2393">20141 9435 272 0,'-6'-8'104'0,"3"8"-56"0,-15 5-36 0,10 3 24 16,-7 6-4-16,-6 9 3 16,-6 17-6-16,-3 8-3 15,1-1-14-15,2 12-5 0,3-1-1 16,3 0-3-16,6 3-2 15,3 2 0-15,3-2 1 16,9-5-6-16,0-3-1 16,3-6-25-16,0-10-10 15,3-8-21-15,3-7-10 0,6-20-60 16</inkml:trace>
  <inkml:trace contextRef="#ctx0" brushRef="#br0" timeOffset="69882.5191">20359 9575 296 0,'-21'3'110'0,"15"23"-60"0,-15 6-43 16,9-16 26-16,-3 5-6 15,-3 8 4-15,0 3-13 16,4 2-5-16,-1 6-8 0,3 5-4 0,6 0 0 15,3 0-1-15,6-3 0 16,3 1 0-16,3-9 0 16,0-5 0-16,3-5 2 15,2-8-17-15,-2-6-4 16,3-4-22-16,-3-6-7 16,0-6-93-1</inkml:trace>
  <inkml:trace contextRef="#ctx0" brushRef="#br0" timeOffset="70054.4101">20117 9898 324 0,'-20'-5'123'0,"23"5"-66"0,0-3-62 0,3 0 20 0,2 1-14 16,4-1 0-16,3 3-1 15,6 0 0-15,0-2 0 16,9 2-7-16,-4-3 0 0,1 0-21 15,3 1-9-15,-3-6-94 16</inkml:trace>
  <inkml:trace contextRef="#ctx0" brushRef="#br0" timeOffset="70304.4374">20558 9501 304 0,'12'11'115'0,"-6"7"-62"0,0 11-42 0,-3-7 26 16,0 4-7-16,0 6 2 16,3 5-12-16,-3 3-4 15,-3 7-9-15,0 6-3 0,-3 8 2 16,-6 0-1-16,0-3 0 16,-6 3-3-16,-3-8-2 15,0-8-15-15,0-8-7 16,3-8-49-16,1-5-21 15</inkml:trace>
  <inkml:trace contextRef="#ctx0" brushRef="#br0" timeOffset="70773.242">20882 9266 308 0,'15'-16'115'0,"-3"13"-62"0,3-5-57 16,-6 6 21-16,0 4-9 0,0 1 3 16,0 0-6-16,-3 2-3 15,-3 5-1-15,-3 1 3 0,-3 2 5 16,-3 6 1-16,-6 2 4 16,-3-5-3-16,-3 0 1 15,3 0 2-15,0-3 3 16,4 0-7-16,2 0-1 15,3-2-5-15,3-1-1 16,6 1-3-16,6 0-1 16,5-3 1-16,4-1 2 15,0 1-1-15,0-2 2 16,6-1 0-16,-6-2 1 0,0-3-7 16,-4 0-2-16,1 0-49 15,-6 0-19-15,-3 0-86 16</inkml:trace>
  <inkml:trace contextRef="#ctx0" brushRef="#br0" timeOffset="71632.7087">21457 9125 232 0,'3'0'88'0,"12"6"-48"0,3 15-45 0,-9-5 15 0,2 13 3 15,1 11 6-15,3 5 3 16,0 15 4-16,3 15-14 15,3 7-5-15,-6 5 0 0,0 0 7 16,-6 8 3-16,-9-2-2 16,-6-3 1-16,-6-8-5 15,-6-8-1-15,-6-2-9 16,-6-9 0-16,-3-10-8 16,4-3 0-16,2-2-72 15,3-14-32-15</inkml:trace>
  <inkml:trace contextRef="#ctx0" brushRef="#br0" timeOffset="72039.0034">22267 9726 324 0,'-6'-3'123'0,"9"3"-66"0,5 6-62 16,1-9 23-16,3 0-12 15,6 3 2-15,3-2-5 16,6-1-2-16,3 1 0 16,2-1-1-16,1 0 2 0,0 3-10 15,-3 0-4-15,-7 0-56 16,-5 3-25-16,-12 0-29 15</inkml:trace>
  <inkml:trace contextRef="#ctx0" brushRef="#br0" timeOffset="72226.5199">22222 9864 308 0,'-12'0'115'0,"12"0"-62"0,6 0-53 0,0 0 21 16,6 0-14-16,9 0-2 15,11-3-3-15,4 3-2 16,6 0 1-16,5 0-15 0,4 0-3 16,0-5-62-16,-1-1-25 15,1-4-7 1</inkml:trace>
  <inkml:trace contextRef="#ctx0" brushRef="#br0" timeOffset="72680.028">23427 9366 268 0,'-9'-21'101'0,"-2"18"-54"0,-1 6-35 16,3 5 26-16,0 0-5 16,-12 3 1-16,0 7 0 0,-9 11 2 15,1 8-20-15,-4 16 0 0,6 3 0 16,6 5-6-16,9-9-3 16,9-1-4-16,12-4-3 15,6-2 1-15,12-5-1 16,6-6 2-16,2-7 1 15,10-11 1-15,-3-8 0 16,-1-11 4-16,10-8 3 16,0-4-4-16,-7-7-2 15,-2-7 0-15,-6-8 1 16,-7-8-3-16,-14-10-2 16,-12-1-5-16,-12 6-2 15,-14 8-8-15,-13 5-4 0,-6 10 1 16,-8 6 0-16,-13 10-34 15,-5 11-17-15,8 8-96 16</inkml:trace>
  <inkml:trace contextRef="#ctx0" brushRef="#br0" timeOffset="74257.9975">13509 11123 236 0,'-2'0'88'0,"2"3"-48"0,2-1-47 16,4 12 20-16,3-1-3 15,6 3-1-15,6 2 0 16,3 3-5-16,9 3 10 0,2 0 6 16,1-3-4-16,0-2-1 15,-3-6-1-15,-4-2 2 16,-2-4-5-16,-3-1-1 16,0-6-2-16,-3-6 0 15,-1-1-2-15,1-4-1 16,-3-2-1-16,3-3 2 15,0 0-3-15,0 3 0 16,2 2 1-16,1 1 0 0,0 2-5 16,3-3 1-16,0 3-2 15,-1 3 0-15,-2 2 0 16,3 3 0-16,0 0 2 16,0 3 2-16,-1 2-3 15,1 3 0-15,0 3 1 16,0-1 0-16,-3 1 0 15,-1-1 2-15,1 1-1 16,-3-3-1-16,0 0 5 16,-3-3 4-16,-3-2-3 15,-1-3-1-15,-2 0-2 16,0-3 0-16,-3-2-2 0,0-3 2 16,0 0-2-16,0-3 2 15,0 1-2-15,-3-1-1 16,3-2 1-16,3 2-1 15,0 1-3-15,3-1 0 16,2 1-1-16,7-1 3 16,3 0-2-16,6 1 1 15,2 2 2-15,7 3 0 16,6 2 0-16,2 3 0 16,7 5-5-16,2 3 1 15,7 3 4-15,5-1 2 16,1 1-3-16,2 0 1 15,1-1 2-15,-7-2 1 0,1-3-1 16,-4-5-2-16,1-2 1 16,-7-4 1-16,-8 1-1 15,-7-8 2-15,-2 2-7 16,-12 1 1-16,-9-1-50 16,-13 3-19-16,-8 0-74 15</inkml:trace>
  <inkml:trace contextRef="#ctx0" brushRef="#br0" timeOffset="74820.549">13521 11922 280 0,'-20'11'107'0,"2"7"-58"0,-9 11-51 16,18-13 20-16,-3 3 0 15,0 2 6-15,3 3-7 16,3 0 1-16,3 2-11 16,3 0-4-16,6 1-2 0,12-6 1 15,0 3 3-15,3 2 0 16,6-4 0-16,2-4-6 16,4-2 1-16,0-6 2 0,0 1 3 15,-1-8-2 1,-2-6 0-16,-3 0-19 0,-3-7-9 15,-6-1-34-15,-4-2-12 16,-5 0-58 0</inkml:trace>
  <inkml:trace contextRef="#ctx0" brushRef="#br0" timeOffset="75008.0691">13524 12065 308 0,'-17'-16'115'0,"17"16"-62"0,0 0-57 0,0 0 21 16,5 0-9-16,4 0 3 0,6 0-6 16,6 0-1-16,3 0-2 15,3 0-2-15,5 0 1 0,1-3-4 16,-6-2 2-16,-3 0-34 16,-6 0-15-16,-3-3-82 15</inkml:trace>
  <inkml:trace contextRef="#ctx0" brushRef="#br0" timeOffset="75211.2159">13515 11827 268 0,'-23'-21'101'0,"11"21"-54"0,-12 0-39 16,24 0 24-16,0-3-14 16,3 0 0-16,0 1-10 0,6-1-3 15,6 0-3-15,8 1-4 0,10 2-1 16,6 2 2-16,3 4 0 15,-4 2-10-15,1 10-3 16,-6 1-97 0,-6 5-64-16,-7-1 64 15</inkml:trace>
  <inkml:trace contextRef="#ctx0" brushRef="#br0" timeOffset="75664.3911">13840 12277 228 0,'0'58'88'0,"-3"-26"-48"0,-3 13-25 0,6-22 24 16,-3 7-1-16,-3 7 2 0,0 5-14 15,0 3-3-15,0 0-13 16,0-3 0-16,3-5 1 0,0-5-4 16,0-6 1-16,0-7-3 15,0-6 2-15,0-2 0 16,3-11 3-16,0-8-7 15,0-11-2-15,3-12-3 16,0-9-2-16,3-13-2 16,0-11-1-16,6-12 4 15,6-6 1-15,6 5-1 16,0 11 2-16,-4 8-1 16,4 10 0-16,0 11-3 15,0 13 1-15,-3 8 2 0,-3 11 3 16,-4 8 0-16,-2 10-1 15,-6 8 3-15,-6 5 0 16,-9 12 3-16,-3 1 1 16,-2-2-3-16,-7 3-3 15,-3-8 2-15,0-3 2 16,0-8-9-16,1-10-2 16,2-6-37-16,6-8-16 15,6-5-36-15,9-2-14 16,6-4 2-1</inkml:trace>
  <inkml:trace contextRef="#ctx0" brushRef="#br0" timeOffset="75992.5496">14188 12216 236 0,'39'-16'88'0,"-33"8"-48"0,0 0-36 16,-6 5 19-16,0-2 0 15,-3 0 3-15,-6 2-2 16,-6 3-3-16,-3 5-11 15,-3 6 5-15,-3 2 2 0,1 3-3 16,2 11 0-16,6-4-6 16,3 1 0-16,9 0-3 15,12-5 0-15,3-4 1 16,3-4 1-16,9-3-1 16,-1-5-1-16,1-3 1 15,0-6 1-15,-3-7-3 16,0-3-1-16,-6-2-1 0,-4-6 1 15,-2 3-2-15,-3 0-1 16,-6-1-13-16,-3 4-4 16,0 5-15-16,-3 2-6 15,0 3-17-15,4 3-5 16,-1-3-69 0</inkml:trace>
  <inkml:trace contextRef="#ctx0" brushRef="#br0" timeOffset="76273.8298">14563 11816 288 0,'-6'35'110'0,"0"-4"-60"0,-6 6-43 16,6-18 26-16,-5 10 1 15,-4 3 4-15,0 5-12 16,0 3-3-16,0 5-13 15,3 2-6-15,6-4-3 0,3-6-1 16,3-6 2-16,9-2 1 16,6-7 1-16,3-9-2 15,3-8 1-15,2-5-18 16,1-5-4-16,-3-6-29 16,-6-7-9-16,-6-3-30 15,-9-3-12-15,-6 3-13 16</inkml:trace>
  <inkml:trace contextRef="#ctx0" brushRef="#br0" timeOffset="76430.0967">14426 12129 332 0,'-21'0'126'0,"10"0"-68"0,5 2-50 0,6-2 27 15,0 0-22-15,6 0-5 16,-1 3-5-16,7-3-3 16,3 0 1-16,6 0-1 0,3 0 2 15,3 0-12-15,0 0-3 16,5 0-54-16,-2 0-22 15,-3 0-48 1</inkml:trace>
  <inkml:trace contextRef="#ctx0" brushRef="#br0" timeOffset="77711.4871">17308 10742 232 0,'-15'-5'88'0,"12"5"-48"0,3 0-49 0,0 0 14 16,6 2-3-16,0 1 1 15,0 2 3-15,3 6 3 16,5 2-4-16,7 6 1 0,3 2 4 15,3 0-2-15,3-2 3 16,5-4-4-16,4 4 1 16,9-3-3-16,5-11 2 15,10-5-2-15,2-3 0 16,7-4 3-16,-1-7 3 0,4-2-6 16,5-2-1-16,-3 2-2 15,-2 0 1-15,-1 0 0 16,1 3 1-16,2 0-2 15,3 2 1-15,-2 3-4 16,-7 6 0-16,1 4 1 16,-10 1 0-16,1 2 0 15,-7 3 0-15,-2 5 0 16,-7 1 2-16,4-1-1 16,-6 0-1-16,-4-2 3 15,-5-3 0-15,-6 0 3 16,-4-3 1-16,-5 0 3 15,0-2 1-15,-6-3 3 0,-3-3 4 16,0-2-8-16,3-3-1 16,-6 0-5-16,6-3-1 15,-1 1-1-15,1-1 1 16,3 1-4-16,3-4 0 16,3-1-1-16,3 1 0 15,2-2 2-15,4 3 0 16,6 3-3-16,5 2 0 15,-2 0 2-15,9 0 2 16,5 5-2-16,4 6-2 16,2-1 2-16,1 4 2 15,-4-1-2-15,4 3 0 0,-4 0 1 16,-2-3 0-16,0-2 0 16,-1 0 2-16,-2-6 1 15,-1 0 1-15,-5 1-2 16,-9-6-2-16,-4 0 1 15,-5 0-1-15,-3 0-25 16,-9 0-10-16,-3 0-62 16,-6 0-27-16,-7 0 5 15</inkml:trace>
  <inkml:trace contextRef="#ctx0" brushRef="#br0" timeOffset="78414.6856">17823 11909 280 0,'3'-11'107'0,"5"17"-58"0,-5 7-44 0,-3-3 22 15,-3 9-2-15,-5 7 2 16,-4 1-1-16,-3 2-1 15,0 5-14-15,3 3-4 0,3 0-1 16,3 6-1-16,6-4 0 16,6-4-3-16,6-6 1 15,9-3 0-15,9-4 1 16,5-7-2-16,7-4 1 16,0-6-2-16,-1-5 2 0,1-2-18 15,-9-1-6-15,-7 0-30 16,-8-2-12-16,-6-5-84 15</inkml:trace>
  <inkml:trace contextRef="#ctx0" brushRef="#br0" timeOffset="78602.2061">17873 12123 316 0,'-12'-13'118'0,"15"10"-64"0,0-2-61 16,3 5 19-16,3-3-6 15,3 1 3-15,3 2-6 16,9-3-4-16,2 3 0 16,1-3 0-16,3 1 1 0,-3-1-29 0,-3-2-13 15,-4 0-88 1</inkml:trace>
  <inkml:trace contextRef="#ctx0" brushRef="#br0" timeOffset="78695.9671">17876 11867 328 0,'-24'-27'123'0,"21"22"-66"0,-9-3-49 0,12 8 29 15</inkml:trace>
  <inkml:trace contextRef="#ctx0" brushRef="#br0" timeOffset="78805.3605">17846 11824 578 0,'18'-2'14'16,"6"-4"-8"-16,9-2-9 0,5 0-1 15,10 3 2-15,6-3 3 0,2 3-20 16,-5 0-9-16,-4 2-74 15,-5 0-34-15,-12 1 16 16</inkml:trace>
  <inkml:trace contextRef="#ctx0" brushRef="#br0" timeOffset="79711.7001">18576 12036 248 0,'-12'13'93'0,"6"0"-50"0,-3 9-46 0,6-9 16 15,-3 8 6-15,0 5 5 16,-6 11-1-16,0 0 0 16,-3 1-12-16,0-4 0 0,6 0 2 15,0-5-7-15,1-5-3 0,2-5 0 16,0-3 0-16,3-6 5 15,0-2 3-15,3-8-4 16,3-5 1-16,6-8-3 16,3-3 2-16,-1-13-6 15,1 0-1-15,3 2-5 16,0-2 1-16,0 5 2 16,0 3 3-16,-3 5-2 15,0 6 0-15,-3 4-1 16,-9 6 0-16,-3 8 6 15,-3 8 5-15,-6 8-1 16,-6 0 3-16,-3 2 0 16,-3 3 1-16,3-5-4 15,7-5-3-15,2-4-2 0,3-4 0 16,6-3-7-16,3-8 1 16,9-3-4-16,6-5 0 15,-1 0 4-15,-2 1 1 16,3-1-1-16,-3 2 2 15,0 4-1-15,-3 2-2 16,0 2 3-16,0 4 0 16,3 2 1-16,0-1 2 15,0 4-1-15,-1 0-1 16,1 4 1-16,0 1-1 16,0 0 2-16,3-3 1 15,3-5-4-15,3-2-1 0,0-6 1 16,-1-3 0-16,4-5 5 15,0-5 2-15,3-6-7 16,-6 1-1-16,-3-1-2 16,2-2-1-16,-5 3 1 15,-6 7 0 1,-3 6 3-16,-6 5 0 16,0 0 1-16,3 8 0 15,-3 2 0-15,0 4 0 16,0-1 0-16,0 0 0 15,0-2 2-15,0-4-28 16,0 1-9-16,0-2-34 16,0-6-11-16,3-3-46 15</inkml:trace>
  <inkml:trace contextRef="#ctx0" brushRef="#br0" timeOffset="79867.9663">18954 12002 300 0,'-12'-14'112'0,"12"12"-60"0,0-1-63 0,0 3 16 16,6 3-17-16,-3 2-5 15,-3 8-27-15,0 3-9 16,6 0-51-16,3 0-24 16</inkml:trace>
  <inkml:trace contextRef="#ctx0" brushRef="#br0" timeOffset="80227.3824">19094 12192 264 0,'0'13'99'0,"-3"-2"-54"0,-3 5-37 16,3-3 24-16,0 5-7 15,0 1 0-15,0-1-5 16,0 4-2-16,0-4-10 16,3-2 1-16,0-3 2 0,3-2-2 15,0-3 2-15,3-3-2 16,3-5 0-16,0-3-5 15,2-2-3-15,1-5-3 16,3-6 1-16,6-5-1 16,0-1-2-16,0 1 3 15,0 3 0-15,-4 4-2 16,-2 4 2-16,-3 5-1 0,0 5 0 16,-3 5 8-16,-3 5 4 15,-3 4 6-15,3 2 2 16,0 2-7-16,0 1-4 15,0-1-7-15,0 1 0 16,0-1 0-16,6-2 2 16,-1-3-28-16,4-5-9 15,6-8-139 1</inkml:trace>
  <inkml:trace contextRef="#ctx0" brushRef="#br0" timeOffset="84243.4386">11744 13653 220 0,'-3'-24'82'0,"3"24"-44"0,0 21-42 0,0-11 15 0,0 6 1 16,-3 11 2-16,-3 10-1 15,1 0 2-15,-4 5-8 16,3 1 0-16,3-6 3 0,0 8-8 15,3-8-1-15,3-6 3 16,0-7 5-16,0-5-3 16,6-6-1-16,-3-5 2 15,2-8 2-15,1-8-2 16,3-5-2-16,3-6 0 16,0-5 1-16,0-2-3 15,3-1 0-15,3 1-3 16,-1 0-1-16,1-1 1 15,-3 6 2-15,-3 5-3 0,-3 5 0 16,0 6 3-16,0 5 3 16,-3 8 0-16,-3 5 2 15,-3 6-2-15,-3 5 0 16,-3-1-3-16,0 4 1 16,0-3-2-16,0-3 2 15,3-3-2-15,0-2 2 16,6-5-2-16,0-6-1 15,3-5 1-15,2-5 1 16,4-6-1-16,6-7-1 16,3-6 1-16,0 0-1 15,0-8-3-15,-4 3 2 16,-2 5 1-16,-3 6 0 0,-3 5 0 16,-9 18 2-1,-3 6-1-15,-3 4 4 16,0 7 1-16,0 1-2 15,3 4-3-15,0 2 0 16,6 3-1-16,6-3 0 16,6-5 0-16,3-3-16 15,5-3-6-15,10-7-31 16,0-6-11-16,3-7-64 16</inkml:trace>
  <inkml:trace contextRef="#ctx0" brushRef="#br0" timeOffset="85181.0386">12622 13872 264 0,'-14'-8'101'0,"8"6"-54"0,-15-9-39 0,12 14 24 15,-3-1-14-15,0 1 0 16,-3 2-6-16,0 3 0 16,-3 3-7-16,7 2 4 0,-1 3 1 15,3 5-1-15,3 3 0 16,3 0-8-16,3-1 0 15,3 1-1-15,3-3 2 16,6 1 1-16,2-7 3 16,10-4-3-16,-3-3 0 15,0-5 1-15,0-9 0 16,3-4-2-16,-4-4 1 0,1-1 0 16,0-4 1-16,-3-2 0 15,0-3 2-15,-3 0-1 16,0 3 0-16,-3 3 1 15,-4 4 1-15,-2 1 3 16,0 3 4-16,-3 2-6 16,0 2-2-16,-3 1-6 15,0 2 0-15,0 1 0 16,0-1 0-16,0 0 0 16,0 3 0-16,0 0 0 15,0 0 0-15,0 0 0 16,0 0 2-16,0 0-1 15,0 0 2-15,3 0-2 16,0 0-1-16,-3-2 1 0,0 2 1 16,0 0-1-16,0 0-1 15,0 0 1-15,0 0-1 16,0 0 0-16,0 0 0 16,0-3 0-16,0 3 2 15,0 0-3-15,0 0 0 16,0-2 1-16,0 2 2 15,0-3-3-15,0 3 0 16,0-3 1-16,0 1 2 16,0-4-1-16,-3 4-1 15,0 2 1-15,3-3 1 16,0 0-1-16,0 1-1 16,-3-1-2-16,0 0 1 0,0 1 1 15,0 2 0-15,0 0 0 16,0-3 0-16,-3-2 0 15,1 0 0-15,-1 5 0 16,0 0 0-16,-3 0-3 16,-3 2 2-16,0 1-1 15,0 5 0-15,-3-3 2 16,0 3 0-16,-3 0-3 16,-2 3 0-16,-4 2 2 15,3 5 2-15,0 6-2 16,3 0 0-16,6-3-1 15,3 8-2-15,6 0 3 16,3-2 0-16,6-3 1 0,9-3 2 16,0-5-1-16,6-1 2 15,3-4-2-15,6 0-1 16,2-9 3-16,4-2 0 16,3-2-10-16,-1-9-5 15,-2-2-30-15,-3 0-10 16,-3-3-70-16,-7 0-29 15,-2 0 33 1</inkml:trace>
  <inkml:trace contextRef="#ctx0" brushRef="#br0" timeOffset="85884.2387">13191 13949 216 0,'9'-24'82'0,"-6"13"-44"0,0-2-29 0,-3 8 19 16,-6 0-3-16,-3-6 0 15,-3 0 3-15,-3 4 5 16,-6 1-18-16,-2 6 5 0,-7 3 3 15,0 2-10-15,0 6-4 16,3 5-4-16,1 5-1 16,5 3 0-16,6 2 0 15,9 6-5-15,6-3-1 16,6-3-2-16,6-2 3 16,9-5 4-16,0-6 3 15,5-5 2-15,4-8 2 0,6-8 6 16,0-8 4-16,2-8 1 15,4-7-1-15,-3-4-4 16,-1-7-2-16,4-6-6 16,-3-10 0-16,-7-8-7 15,-5-3-1-15,-6 6 0 16,-6 15 0-16,-6 11 0 16,-3 10 0-16,-12 9-7 15,-3 15-3-15,-3 16 6 16,0 17 1-16,-3 9 0 15,0 6 0-15,3 8 2 16,1 0 2-16,2 3 0 16,6-3-1-16,6-6-6 0,3 3-4 15,5-5-27-15,10-8-12 16,6-5-42-16,9-11-18 16,0-7-28-1</inkml:trace>
  <inkml:trace contextRef="#ctx0" brushRef="#br0" timeOffset="86368.6663">14525 13655 284 0,'8'-29'107'0,"-5"18"-58"0,-3 6-40 16,0 10 25-16,-3 9-10 16,-3 4 0-16,-2 6-4 0,-7 10-1 15,0 3-10-15,0 1 8 0,3 1 3 16,0 1-6-16,6-3-1 16,3 0-7-16,6 0-2 15,9-8-2-15,12-5-2 16,6-6 3-16,11-4 0 15,1-9 1-15,3-2 0 16,2-6-2-16,-5-2-2 16,-6-1-21-16,-7-2-9 15,-5 1-27-15,-9-4-9 16,-3-2-88 0</inkml:trace>
  <inkml:trace contextRef="#ctx0" brushRef="#br0" timeOffset="86556.1865">14530 13827 332 0,'0'0'126'0,"9"-3"-68"0,3 3-68 16,-3 0 22-16,9 0-11 16,9-2 2-16,3-1-2 15,2 1-1-15,7-4 1 16,-3-2-30-16,-3 0-10 0,-4 0-34 15,-5 1-14-15,-6-4-17 16</inkml:trace>
  <inkml:trace contextRef="#ctx0" brushRef="#br0" timeOffset="86774.9596">14542 13533 364 0,'-29'-5'137'0,"23"5"-74"0,-3-2-49 0,9 2 31 15,0 0-25-15,3-3-6 16,3 0-11-16,9 1-3 16,5-4 0-16,13 1 0 0,9 2 0 15,-9 1-3-15,23-1 2 16,1 0-12-16,-1 1-5 16,-2-1-32-16,-7 3-13 15,-2 3-95-15</inkml:trace>
  <inkml:trace contextRef="#ctx0" brushRef="#br0" timeOffset="87196.8818">15147 13970 296 0,'-12'11'112'0,"12"4"-60"0,-9 12-47 0,3-9 22 15,0 9 0-15,0 5 4 16,-3 5-6-16,0 2-3 16,3-4-12-16,0 2-6 0,0 0-3 15,3 0 1-15,0-5 3 16,0-6-4-16,0-5-3 0,0-5-30 15,0-5-14-15,0-3-25 16,0-14-8-16,0-7-48 16</inkml:trace>
  <inkml:trace contextRef="#ctx0" brushRef="#br0" timeOffset="87478.1624">14938 14007 296 0,'-24'-5'112'0,"21"2"-60"0,-2 0-47 16,5 3 24-16,0 0-5 16,0 0 3-16,5 0-4 15,7 0-2-15,9-2-11 16,6-1 7-16,9 3 5 0,5 0-5 0,10-2-2 16,0-4-4-16,2-2-2 15,1 0-5-15,-4 0-3 16,-5 0 0-16,-6 3-1 15,-7 0-3-15,-8 2 2 16,-9 3-37-16,-6 3-14 16,-6 2-62-16,-6 0-27 15,-3 1 8 1</inkml:trace>
  <inkml:trace contextRef="#ctx0" brushRef="#br0" timeOffset="88025.0981">16007 13692 304 0,'3'-5'112'0,"15"2"-60"0,-3-2-63 15,-7 10 18-15,4-5-7 16,6 0 0-16,3 0 0 16,3 0 2-16,0 0-1 15,0 0-20-15,-7 0-8 0</inkml:trace>
  <inkml:trace contextRef="#ctx0" brushRef="#br0" timeOffset="88212.6161">16051 13795 280 0,'-5'0'104'0,"5"6"-56"0,3-4-56 15,2 4 49-15,4-1-20 16,3-5-9-16,3 5-7 15,6-5-4-15,6-5-4 0,0 0 2 16,2-1-45-16,1 1-20 16,0 0-59-1</inkml:trace>
  <inkml:trace contextRef="#ctx0" brushRef="#br0" timeOffset="88728.2959">16855 13399 288 0,'3'-19'110'0,"0"19"-60"0,-3 3-47 0,0 5 21 15,-6 2-5-15,-6 11 3 16,-6 8-1-16,-2 6-1 16,2 10-10-16,0 0 2 0,3-3 4 15,3 0-8-15,6 3-4 16,3-8-3-16,6-2 1 16,9-6-3-16,9-3 0 15,6-2 1-15,8-3 2 16,4-5 1-16,3-5 1 15,-1-6-5-15,1-2-1 16,-3-6-8-16,-4 1-4 0,-5-4-14 16,-6 1-5-16,-9 0-29 15,-6-6-11-15,-12-5-54 16</inkml:trace>
  <inkml:trace contextRef="#ctx0" brushRef="#br0" timeOffset="88915.8154">16751 13774 312 0,'-12'-5'115'0,"18"2"-62"0,3-2-64 15,0 2 16-15,6 1-6 16,12-4 2-16,5 1-2 16,4 0 0-16,3 0 1 15,-4-1-14-15,7 1-5 0,-6 0-52 0,-6 2-23 16,-4-2-7-1</inkml:trace>
  <inkml:trace contextRef="#ctx0" brushRef="#br0" timeOffset="89134.5921">16867 13430 340 0,'-33'-10'126'0,"30"7"-68"0,-3 0-59 0,6 3 25 16,0 0-7-16,6 0 1 15,3-2-7-15,6-1-4 16,9 0-4-16,9 1-3 0,8-1 1 16,4-2-1-16,6-3 0 0,2 0 0 15,-2 3 0-15,-1 2-22 16,1 0-8-16,-9 3-51 16,-10 6-20-16,-5-6-27 15</inkml:trace>
  <inkml:trace contextRef="#ctx0" brushRef="#br0" timeOffset="89728.4046">17317 13901 252 0,'2'-18'93'0,"4"15"-50"0,0 3-50 0,-6 0 16 16,3 8 9-16,-3 8 11 15,-3 8 0-15,-3 7 3 16,0 12-18-16,-2 2-1 0,2 5 0 15,0 0-5-15,0-5 0 16,0 3-2-16,0-3 1 16,-3-5-6-16,3-9-1 0,0-7 6 15,3-5 4-15,0-9 6 16,3-10 2-16,3-8-7 16,3-10-4-16,3-9-4 15,0-7-3-15,6-11 1 16,3-19-1-16,5-7 0 15,1-3 2-15,6 5-3 16,-6 11-2-16,0 8 2 16,-4 10 0-16,-2 11-4 15,-3 10-1-15,0 11 0 16,-3 8 2-16,-6 11 2 16,-6 7 3-16,-3 6 0 15,-6 5 2-15,-6 3 0 16,-9-3 3-16,-3 0-5 0,1-5-1 15,2-5-13-15,3-6-5 16,3-13-28-16,6-5-10 16,6-9-42-16,12-1-15 15,15-1 5 1</inkml:trace>
  <inkml:trace contextRef="#ctx0" brushRef="#br0" timeOffset="90072.1916">17751 13830 224 0,'3'-3'85'0,"-6"11"-46"0,-6-13-26 0,3 5 24 15,-6 5 1-15,-3 0 4 0,-2 3-6 16,-1 0 1-16,0 3-21 16,3-1-3-16,3 4 1 0,3 2-10 15,6-1-2-15,3 1 0 16,6-3 1-16,3 1-1 15,6-4 1-15,3-2 0 16,3-2 1-16,-1-6 0 16,-2-3 0-16,3-5-2 15,-6-3-2-15,-3-2 3 16,-6 0 2-16,-3 0-11 16,-6-1-3-16,-3 1-9 15,-3 3-2-15,-3 2-5 16,3-3 1-16,0 8-25 0,3-2-10 15,6 0-7 1,3 0-2-16,6-9-28 16</inkml:trace>
  <inkml:trace contextRef="#ctx0" brushRef="#br0" timeOffset="90353.47">18096 13430 300 0,'0'-2'112'0,"3"7"-60"0,-3 8-52 0,-3-2 23 16,0 10-2-16,-3 11 4 15,-5 10 13-15,-7 6 6 0,-3 2-23 16,0 3-3-16,0-3-1 0,9 0-9 16,3 1-2-16,6-9-4 15,3 0 1-15,9-5-4 16,6-5-2-16,3-3-7 15,0-13-4-15,0-11-10 16,0-7-5-16,-1-4-20 16,-5-4-8-16,-6-6-12 15,-6-5-3-15,-3 0-46 16</inkml:trace>
  <inkml:trace contextRef="#ctx0" brushRef="#br0" timeOffset="90509.7377">17918 13830 348 0,'-27'-6'132'0,"21"-4"-72"0,3 7-50 0,3 9 28 15,0-6-19-15,6 2-5 16,3 1-9-16,3-3-2 16,3 0-1-16,12 0-4 0,-1-5 1 15,4-1-10-15,6 1-3 16,-3 0-28-16,-1-1-11 16,10 4-100-1</inkml:trace>
  <inkml:trace contextRef="#ctx0" brushRef="#br0" timeOffset="90869.1519">18677 13563 340 0,'-3'-8'126'0,"9"5"-68"0,6-2-70 0,3 5 18 15,5-3-5-15,4 0 1 16,3 1-3-16,9-1-1 16,-4 0 1-16,1 1-27 0,-3-1-10 15,-6 1-65 1,0-1-59-16,-7 3 54 16</inkml:trace>
  <inkml:trace contextRef="#ctx0" brushRef="#br0" timeOffset="91041.0486">18936 13414 272 0,'-6'-8'101'0,"-9"6"-54"0,3 4-37 0,6 1 23 15,-3 5-14-15,0 5-3 16,0 6-7-16,0 2-4 0,0 5-2 16,0 4-5-16,7 4 1 0,-1-2-1 15,3-1 0-15,0-4-44 16,3-3-22-16,2-1-58 15</inkml:trace>
  <inkml:trace contextRef="#ctx0" brushRef="#br0" timeOffset="91447.3461">19576 13306 280 0,'-18'-3'104'0,"12"6"-56"0,-6 5-52 0,6 0 21 16,-3 8 7-16,-3 2 9 15,-3 6 5-15,0 5 4 16,1 5-23-16,2 6-6 0,6 5-2 16,3-3-5-16,6-2 2 15,6-5-1-15,9-4 3 16,5 4-5-16,7-9-1 0,6-2-2 16,2-8 1-16,1-3-2 15,-3-8-1-15,0-5-21 16,-1-5-9-16,-5 0-27 15,-6-3-11-15,-12-5-28 16,-12-3-12-16,-9 0 0 16</inkml:trace>
  <inkml:trace contextRef="#ctx0" brushRef="#br0" timeOffset="91619.2319">19489 13576 316 0,'-9'-3'121'0,"12"3"-66"0,3 0-62 15,3 0 21-15,3 0-9 16,6-3 2-16,6 1-4 0,12-1 0 16,-4-2-1-16,4 0-10 0,-6-1-5 15,3 1-31-15,-7-3-11 16,-5 0-69 0</inkml:trace>
  <inkml:trace contextRef="#ctx0" brushRef="#br0" timeOffset="91822.3799">19564 13330 344 0,'-15'-6'129'0,"15"6"-70"0,-3-2-51 0,3 2 29 16,0 0-17-16,6-3-3 16,3-2-10-16,9 0-5 0,8-3-1 15,4 0-4-15,6 0 2 0,9 2-6 16,-1 1-3-16,4 0-27 15,0 0-14-15,-4 2-79 16,7 0-60 0,-10 1 75-16</inkml:trace>
  <inkml:trace contextRef="#ctx0" brushRef="#br0" timeOffset="92697.4721">20025 13610 168 0,'15'-58'66'0,"-6"45"-36"0,0-3-22 0,0 13 18 16,-3 1 5-16,0 2 5 16,-6 5-2-16,0 5 2 15,-3 12-20-15,-3 7 0 0,0 2 0 16,-3 1 1-16,0 0-1 16,0 8-4-16,0-9 0 0,3-1-7 15,0-7-1-15,0-4 0 16,3-3 0-16,3-3-2 15,0-5-2-15,6-5 3 16,3-3 2-16,0-14-7 16,6-2 0-16,6-5-2 15,0 0 2-15,-3 0 1 16,-1 2 3-16,-2 4-1 16,0 4 2-16,-6 3-4 15,-3 5-2-15,-3 3 13 16,-6 6 7-16,-9 2 1 15,-6 2-1-15,-3 1-3 16,-2 5 1-16,-7 2-6 16,3-2-3-16,3-3-3 0,3-2 0 15,7-3-4-15,2 0-2 16,6-3-9-16,6-8-5 16,6 1 4-16,6-6 3 15,2-3 3-15,4 3 5 16,3 0-1-16,3 3 1 15,0 2 2-15,0 1 2 16,-4 2-3-16,1 5-2 16,-3 3 2-16,0 0 0 15,-3 2 1-15,0 1 0 16,-3 0 2-16,3-3 1 16,-1 0-4-16,1-3 1 15,0 0 2-15,0-5 1 0,0 0-1 16,3-3-2-16,3-10 1 15,2 0-1-15,-2 2-3 16,-3 1 0-16,-3 2 2 16,-3 3 0-16,0-1-2 15,-3 6 2-15,-3 6 1 16,0 4 0-16,0 1 0 16,-3 2 0-16,0 0 0 15,0 0 2-15,0 1-12 16,0-4-6-16,-3 1-24 15,0-6-10-15,0-2-60 16,0-3-61 0,-3-3 54-16</inkml:trace>
  <inkml:trace contextRef="#ctx0" brushRef="#br0" timeOffset="92838.1127">20466 13449 248 0,'3'-11'93'0,"0"11"-50"0,0 3-68 0,-3-3 9 16,3 5-53-16,-3 6-20 16,3 2 15-16,3 5 8 15</inkml:trace>
  <inkml:trace contextRef="#ctx0" brushRef="#br0" timeOffset="93228.7794">20647 13679 280 0,'-6'8'104'0,"9"2"-56"0,-6 4-36 16,0-6 24-16,0 5-6 16,-3 0 0-16,0 6-9 15,1-1 0-15,-1-2-12 16,3 0-5-16,0-3-3 0,3-2 1 16,3-3 3-16,0-3-2 15,3 0-2-15,-1-5 0 16,4-5-1-16,0-3-5 15,3-3-1-15,0-2-6 16,6-3-3-16,3 0 6 16,0 1 5-16,-3 1 3 15,-4 4 1-15,1 2 2 0,-3 3 1 16,0 5-1-16,-3 2 1 16,-3 3 11-16,0 3 6 15,-3 3 1-15,0 8-1 16,3-4-10-16,6 1-4 15,3 0-4-15,3-3-2 16,-1 1-4-16,7-1 0 16,3-3-49-16,3-2-19 15</inkml:trace>
  <inkml:trace contextRef="#ctx0" brushRef="#br0" timeOffset="95103.9834">14343 15994 280 0,'3'-32'104'0,"-3"11"-56"0,-3-5-32 0,3 7 27 16,-6-5-14-16,-3-2-2 15,-3-3-7-15,-3 2-3 16,-6 4-9-16,-2 7 8 0,-1 5 6 16,-3 11-7-16,0 8-1 15,-3 8-6-15,4 5-3 16,2 6-5-16,0 7-2 0,9-2 1 15,6-3 0-15,3 0 1 16,6-5 2-16,6-3-3 16,3-8-2-16,3-2 2 15,6-11 2-15,-3-6 0 16,3-10 2-16,5-18 0 16,1 0 1-16,3-17 2 15,0-4 1-15,0-14 1 16,-4-10 0-16,7-11-2 15,-6 0-1-15,-3 10-3 16,-3 14 1-16,-6 16-2 16,-3 13-1-16,-3 13 3 15,-6 16 2-15,-3 13 0 16,-9 19 0-16,-3 19 1 16,-6 12 3-16,-3 9-2 0,3 4-2 15,0 9-5-15,10 0-2 16,5-3 1-16,9-5 2 15,5-11-2-15,7-8-2 16,9-10-27-16,6-11-12 16,6-13-41-16,5-8-15 15,4-11-67 1</inkml:trace>
  <inkml:trace contextRef="#ctx0" brushRef="#br0" timeOffset="95541.5704">14897 15552 216 0,'6'-21'82'0,"5"3"-44"0,4 2-22 16,-6 8 22-16,-3 2-3 15,0 1 2-15,0 5-7 16,-6 8-2-16,-3 5-15 16,-3 16 16-16,-3 1 8 0,-3 1-4 0,0 4-2 15,4 2-15-15,2 0-7 16,0 5-6-16,3 0-3 15,6-5 1-15,9-7-1 16,8-7 0-16,10-4 0 16,12-3 0-16,2-8 0 15,-2-6-5-15,3-4 1 16,-7-4-16-16,-5-4-4 16,-6-9-23-16,-12 1-10 15,-12-1-56-15,-3-2-25 16,-9 3 24-1</inkml:trace>
  <inkml:trace contextRef="#ctx0" brushRef="#br0" timeOffset="95713.424">14929 15703 340 0,'-12'-8'126'0,"12"5"-68"0,3 1-61 16,3-1 22-16,3 1-8 15,6-1 1-15,6 0-11 16,6 1-3-16,6-4 1 15,5 4 2-15,-2-4 2 0,-3 1-17 16,-1 2-5-16,-5 1-44 16,-15-14-107-1</inkml:trace>
  <inkml:trace contextRef="#ctx0" brushRef="#br0" timeOffset="95932.1952">14977 15364 376 0,'-33'-5'143'0,"30"5"-78"0,-3-3-63 0,6 3 28 16,0 0-14-16,0 0-1 16,6 0-7-16,6 0-3 15,9-2-2-15,12-1-3 0,2 0 3 16,7-2-2-16,9-3-1 16,-4 0 1-16,4 0-1 15,0 0-25-15,-7 3-8 16,-8 3-43-16,-6 2-16 15,-4 5-53 1</inkml:trace>
  <inkml:trace contextRef="#ctx0" brushRef="#br0" timeOffset="96213.4782">15531 15714 312 0,'-18'13'115'0,"12"5"-62"0,-6 11-42 16,6-10 28-16,0 7-8 15,0 4 2-15,0-1-17 0,0 0-7 16,3 0-5-16,0 5-6 0,3-5 1 15,0-7-12-15,-3-9-5 16,0 0-39-16,0 0-15 16</inkml:trace>
  <inkml:trace contextRef="#ctx0" brushRef="#br0" timeOffset="96447.8761">15337 15748 364 0,'-9'-3'134'0,"12"6"-72"0,3 0-63 0,0-1 23 0,6-2 2 16,6 6 5-16,9-4-9 16,11-2-4-16,4-2-9 15,3-4-3-15,-1-2 2 0,1 0-5 16,-3-2-1-16,-10 7-22 15,-5-2-8-15,-3 2-49 16,-3 3-21-16,-6 6-52 16</inkml:trace>
  <inkml:trace contextRef="#ctx0" brushRef="#br0" timeOffset="96963.558">13751 16320 300 0,'-27'-11'112'0,"27"24"-60"0,3-21-63 15,6 14 18-15,3-1-7 16,5-3 2-16,10-4 12 15,12-1 8-15,15-5-11 16,20 3 3-16,9-3 2 0,16-5-6 16,11 5-3-16,15 0 7 15,9-3 2-15,14 1-7 16,4-1-3-16,3 1-2 16,-3-4 2-16,-12 6-5 15,-9-2-1-15,-9-1 0 16,-12 3 0-16,-9 3 0 0,-18 2 2 15,-14 3-8-15,-19 0-3 16,-8 3-50-16,-12 2-22 16,-15-2-66-1</inkml:trace>
  <inkml:trace contextRef="#ctx0" brushRef="#br0" timeOffset="97838.6647">14602 16677 280 0,'-39'-19'104'0,"24"9"-56"0,-14 2-32 0,17 2 27 0,-3 6-12 16,0 8-1-16,-9 3-13 15,0 2-3-15,-3 11-8 16,1 5 9-16,-1 5 5 0,6-10-8 15,3 16-2-15,6 0-8 16,6-1-2-16,3-7-2 16,6 0 0-16,0-6 4 15,9-7 1-15,-3-3-1 16,12-14-2-16,0-4 3 16,3-9 2-16,2-13 0 15,7-2 0-15,0-9 1 16,0-15 1-16,5-8-3 15,-2 0-1-15,-3 2-1 0,-6 1-2 16,-7 12 1-16,-2 6 1 16,-6 11-1-16,-3 5-1 15,-6 10-2-15,-6 11-1 16,-3 13 2-16,-6 14 0 16,-3 10 7-16,-2 10 4 15,-1 12-1-15,0-1 0 16,3-5 1-16,3 5 1 15,3 0-12-15,6-10-6 16,6-6-33-16,3-8-11 16,12-7-18-16,3-9-5 15,8-10-83 1</inkml:trace>
  <inkml:trace contextRef="#ctx0" brushRef="#br0" timeOffset="99010.6509">15164 16404 228 0,'15'-26'88'0,"-12"20"-48"0,3-4-18 16,-6 10 28-16</inkml:trace>
  <inkml:trace contextRef="#ctx0" brushRef="#br0" timeOffset="99229.4282">15188 16386 511 0,'-6'31'68'0,"-3"9"-35"16,0 5 0-16,-5 3-2 0,-4 7-8 15,3 1-3-15,3-3-9 16,3 2-5-16,3-7-3 16,6-8-3-16,9-1 3 15,3-7 0-15,6-8-1 16,6-8-2-16,2 0-8 15,7-14-3-15,-3-2-21 16,-3 0-9-16,-4-8-22 16,-5-5-9-16,-6-3-32 0,-6 0-13 15,-9-2 4 1</inkml:trace>
  <inkml:trace contextRef="#ctx0" brushRef="#br0" timeOffset="99401.3198">15054 16727 368 0,'-35'-21'140'0,"23"21"-76"0,-3 0-42 0,12 0 37 16,0 0-33-16,0 0-9 16,3 0-13-16,9-3-6 15,6 1 1-15,11-1 0 0,7-2 1 16,6 5-3-16,6-6 0 16,-1-2-23-16,1 3-7 15,3-3-26-15,-4 0-10 0,1-2-87 16</inkml:trace>
  <inkml:trace contextRef="#ctx0" brushRef="#br0" timeOffset="99807.6131">16706 16021 304 0,'-18'-3'112'0,"18"3"-60"0,0 0-54 0,0 0 22 16,6 0-5-16,3 0 0 16,9 3-7-16,6-3-5 0,3 0-2 15,9 5-1-15,-1-3 0 0,-2 4-3 16,-6 2 2-16,-3-3-39 15,-7 0-15-15,-5 6-79 16</inkml:trace>
  <inkml:trace contextRef="#ctx0" brushRef="#br0" timeOffset="99995.1327">16709 16177 304 0,'-18'2'115'0,"18"-2"-62"0,0 0-55 16,0 0 22-16,6 0-12 15,0 0-2-15,6 0-3 16,6 3-3-16,6-3 1 16,0 0-1-16,6 0 0 0,5 0-9 15,1 0-2-15,0 0-62 0,8-3-29 16,7 1-12 0</inkml:trace>
  <inkml:trace contextRef="#ctx0" brushRef="#br0" timeOffset="100495.2218">18037 15735 224 0,'-18'-29'85'0,"0"18"-46"0,12 3-24 15,3 6 26-15,-3 2-4 16,-6 5 0-16,-6 8-1 16,-2 11 0-16,-10 13-19 15,-3 5 14-15,-3 3 8 0,1 8-7 16,2 0-1-16,6 5-16 15,9-2-4-15,9 5-7 16,12-8-3-16,12-8 0 16,12-3 1-16,6-8 1 15,8-13 3-15,7-7-1 0,0-14 2 16,5-14-2-16,7-4 0 16,-1-14-1-16,-5-5 0 15,-6-8 2-15,-7-5 3 16,-8-3-4-16,-6-13-1 15,-12-6-2-15,-9 9 1 16,-15 10-2-16,-9 11-1 16,-6 7-6-16,-9 9-4 15,-5 7-23-15,-7 9-11 16,3 7-39-16,1 6-15 16,2 5-74-1</inkml:trace>
  <inkml:trace contextRef="#ctx0" brushRef="#br0" timeOffset="119325.3369">1270 12250 152 0,'0'-2'57'0,"0"2"-30"0,-6 2-32 16,6 9 36 0,-3 5-10-16,3 2-1 0,0 6-3 15,0 0-9-15,3 8-1 0,3 5 0 16,-6 8 1-16,3 5 2 16,6 13-5-16,-6 4-1 15,3 7 2-15,-3 0 1 16,3 2-3-16,0 9-1 15,0 0 1-15,-3 5 0 16,-1 2-2-16,-2 6 1 16,0 3 0-16,0 2 3 15,0-3-3-15,0 1 0 16,0 0 3-16,0-4 1 16,0-1-1-16,3-1 1 15,-3-2 2-15,3-1 2 0,-3-5-3 16,0-23 0-16,0-11-3 15,0 16 0-15,0-8-3 16,0 18 1-16,0-13-4 16,0 19 0-16,0 39 1 15,0-13 2-15,0-13-1 16,0 3 2-16,0-11 4 16,0-3 4-16,0-8-4 15,0-7 1-15,0 2-7 16,0-24-1-16,0-8 0 15,0 14 2-15,0-8-1 16,0 10 2-16,0-5-2 16,-3 8 2-16,3-14 2 0,-3 19 2 15,1-13-1-15,-1 11-1 16,3-11-3-16,0 5-2 16,0 0-2-16,0 6-1 15,0-11 2-15,3 7 2 16,-3-4 2-16,2 5 3 15,-2-8-3-15,3 0-2 16,0 0 2-16,0 10 2 16,3-10 0-16,-6 5 0 15,3-8-1-15,3 6 2 16,-6-11-3-16,3 13-2 16,0-13 2-16,0 16 2 15,0-16-4-15,0 13-3 0,3-13 1 16,-6-5 2-16,0-6-2 15,0 9 0-15,0-9-12 16,-6-2-7-16,3-6-40 16,-3-5-16-16,0-2-67 15</inkml:trace>
  <inkml:trace contextRef="#ctx0" brushRef="#br0" timeOffset="121263.0467">612 17137 212 0,'6'-5'82'0,"9"5"-44"0,6 0-47 16,-12 0 14-16,14-3-5 16,7-2 0-16,9 0 6 15,6-3 4-15,11-6-5 16,-5 9 6-16,8-5 2 0,4-1-4 16,-4 6-3-16,7-3 1 15,11 2 2-15,-8 1-2 16,8-3 1-16,0 6-3 15,13-4 2-15,2-2-4 16,-3 3-2-16,4 0 4 16,-1-3 1-16,9-3-5 0,-6 3 0 15,-2 0 5-15,5 3 4 16,0-8-3-16,3 8 1 16,0-1-3-16,1-2 0 15,-1 0-1-15,3 0 0 16,3-2-2-16,0 5-2 15,-5-3 1-15,-1-6-1 16,9 6-3-16,-9 0 2 16,0 3 1-16,-3-5 2 15,1 7-1-15,5-2-1 16,-6-1 1-16,-6 1-1 16,1-3 0-16,-1 8 0 15,0-2 0-15,-5-4 2 0,20 1-3 16,-6 2 0-16,-9 1 1 15,0-6 0-15,-5 8 0 16,-7-3 0-16,-2 3 0 16,-1-3 2-16,0 1-1 15,4-4-1-15,-1 6 1 16,-6-2-1-16,1 2 0 16,-1-11 0-16,1 11 0 15,5 0 0-15,-3 0 0 16,1-2 0-16,-1 4-3 15,1-7 2-15,5-3 3 16,6 3 1-16,-5 2-4 16,-1-8 1-16,-3 6 0 15,1-3 2-15,5 8-3 16,-3-2 0-16,-8 2 1 0,2-3 0 16,-2 8 0-16,-4-7 0 15,6 4 0-15,-5-2 2 16,-1 8-3-16,-5-5 0 15,-1-3 1-15,-2 2 2 16,-1 9-1-16,-5-11-1 16,8 8 1-16,-5-8-1 15,2 5 0-15,1 1 0 16,-7-4-3-16,1-7 2 16,0 2 1-16,2-2 2 15,4 10-3-15,-4-10 0 16,-2 10 1-16,2-10 0 15,-2 5 0-15,-1-5 0 0,1 15 2 16,8-15 1-16,-5 13-4 16,-1-8-1-16,1 3 1 15,-4-1 2-15,1-2-2 16,3-2 0-16,-4 4 1 16,7-2 0-16,-7 8 0 15,-2-8 0-15,-4 0 0 16,4 3 2-16,-3-1 1 15,-1 4 1-15,-2-4-5 16,-1 1-1-16,7 0 1 16,-3-3 0-16,-4 0 1 15,1 0 0-15,-1 0 2 16,-2 0 1-16,0 0-1 0,-4 0-2 16,1 0-2-16,-3-3-1 15,2 3 2-15,4-5 2 16,-6 5-2-16,-4-6 0 15,1 6 3-15,-6-2 1 16,3-1-4-16,-4-5 1 16,-2 3 0-16,0 8 2 15,0-1-1-15,0-7-1 16,-1 8-2-16,1-1 1 16,-3 4 1-16,0-6 2 15,-3 5-1-15,-3-5-1 16,2 0-2-16,-11 0 1 0,3 0 1 15,-3-11 2-15,0-2-1 16,-3 5-1-16,9-3-2 16,-12-2 1-16,9 0 1 15,-6-3 0-15,0 6 0 16,0 2 0-16,-3 2 0 16,-9 6 2-16,0 6 8 15,0 2 3-15,-6 5 0 16,3 11 0-16,0-3-7 15,0 0-2-15,3-3-2 16,0 1-2-16,3-6 1 16,0 0 1-16,0-5-1 15,0-2 2-15,-3-4-2 16,0-4-1-16,0-6 3 16,-3-3 2-16,-2-15-4 0,-1-1-1 15,0 1 2-15,3-6 1 16,0 3-1-16,3 0-2 15,3 2-4-15,3 9 0 16,3-3 0-16,6 7-1 16,3 7 6-16,3-4 1 15,3 8-3-15,2 1-1 16,10 2 1-16,0 5 0 16,0 0-2-16,-4 3 0 15,-2-3-3-15,0 9 1 16,0-1 1-16,-6 0 2 15,-3 0-4-15,-15 9 2 16,-6-4 2-16,-6 11 3 0,-9 0 4 16,-15 3 2-16,-2 2 3 15,-4 3 4-15,0 0-10 16,6-7-2-16,4-4-13 16,5-7-3-16,9-6-59 15,9-5-24-15,9-21-37 16</inkml:trace>
  <inkml:trace contextRef="#ctx0" brushRef="#br0" timeOffset="121825.6077">11116 16738 272 0,'0'0'101'0,"0"18"-54"0,3 3-46 16,-3-8 19-16,-3 11 4 15,0 5 7-15,-3 8 4 16,-3 6 0-16,1 2-18 16,2 0 3-16,-3 5 3 0,3-10-10 15,3-6-4-15,0-7-6 16,6 10-3-16,0 2 1 16,12 1 1-16,-1-8-6 15,10-14-1-15,3-5-7 0,0-10-3 16,-3-3-13-16,-1-8-5 15,-2 3-14-15,-6-8-5 16,-9-1-16-16,-6 1-8 16,-12-19-29-1</inkml:trace>
  <inkml:trace contextRef="#ctx0" brushRef="#br0" timeOffset="121997.4998">10923 17071 332 0,'-18'0'126'0,"9"0"-68"0,0 0-46 0,6 5 30 15,3-2-15-15,0-3-3 16,6 0-10-16,3 0-1 0,6-3-8 16,15-2-1-16,-4 5 0 0,7-5-5 15,0 2-1-15,3-2-17 16,-1-1-7-16,-2 1-47 16,-6 2-17-16</inkml:trace>
  <inkml:trace contextRef="#ctx0" brushRef="#br0" timeOffset="123028.8603">978 12107 280 0,'-39'3'107'0,"36"-6"-58"0,3 3-44 0,0 0 24 15,0 0-12-15,9 0 1 16,12-2-9-16,0 2-3 16,9 0-3-16,3 2-3 0,5 1 3 15,-5 0-2-15,6-1-1 16,-7 1 3-16,1 2 0 16,-6 1-26-16,-6-1-9 15,-3 0-41-15,-15 3-19 16,-3 0-17-1</inkml:trace>
  <inkml:trace contextRef="#ctx0" brushRef="#br0" timeOffset="123450.7817">1112 11827 260 0,'0'-21'99'0,"0"23"-54"0,-3-2-46 16,3 3 20-16,0 8-4 15,-6 4 0-15,-3 12-3 16,-3-1 0-16,0 3-7 16,4 1 1-16,-7-1 1 0,6-5-3 15,0-6-3-15,-3-2 0 16,12-6-1-16,3-4 0 0,6-6 0 15,0-8 0-15,6-11 2 16,5-7-6-16,4-14 1 16,3 0 3-16,-3-2 2 15,0-3 0-15,-4 11-2 16,-2 5 1-16,-3 8-1 16,0 7 0-16,-9 14 0 15,3 11 2-15,-3 10 1 16,3 11 1-16,-6 2 0 15,6 3 0-15,-9 0 0 16,9 0-2-16,-9-5-2 16,3-3-30-16,0-5-15 15,0 0-90-15</inkml:trace>
  <inkml:trace contextRef="#ctx0" brushRef="#br0" timeOffset="123857.074">1198 11033 248 0,'-3'-21'93'0,"3"13"-50"0,9 3-39 16,-3 5 19-16,-6 0-7 0,0 0 3 16,0 5-1-16,-6 8 0 15,3 6-9-15,-6 7 6 0,-2 3 2 16,-1 0-1-16,3 1 1 16,0-1-9-16,3-3-3 15,6-2-3-15,3-3 1 16,9-2-2-16,9-6-1 15,-1-3-6-15,10-2-1 16,3-2 9-16,-3-4 6 16,-1-2-3-16,4 0-3 15,-6 0-23-15,-9 3-11 0,-3-3-42 16,-15 0-96 0</inkml:trace>
  <inkml:trace contextRef="#ctx0" brushRef="#br0" timeOffset="124075.8498">1219 11123 256 0,'0'-3'96'0,"0"1"-52"0,6 2-43 15,0 0 21-15,6 0-10 16,6 0-2-16,6 0-5 15,3 0-2-15,5 0-1 16,1-3-2-16,-3 1 3 0,-3-1-37 0,-7-2-17 16,-5-1-65-1</inkml:trace>
  <inkml:trace contextRef="#ctx0" brushRef="#br0" timeOffset="124278.9958">1198 10898 312 0,'-17'-5'115'0,"5"8"-62"0,6-3-53 0,6 0 23 16,0 0-13-16,6 0-1 15,6-3-3-15,-3 3-1 16,11-3-3-16,13 1-2 0,6-1 1 0,2 0 1 16,4 1 1-16,0-1 1 15,-7 0 0-15,4 3-35 16,-9 0-14-16</inkml:trace>
  <inkml:trace contextRef="#ctx0" brushRef="#br0" timeOffset="126857.3995">1315 12655 160 0,'0'0'63'0,"2"0"-34"0,1 0-30 0,-3 0 12 0,6 0 4 15,0 0 4-15,3 0-3 16,-6 0 1-16,6 0-10 15,0-3 0-15,6 1 0 0,3-1-6 16,3 0-2-16,0 1 0 16,-1-1 2-16,7 1 2 15,-3-1 1-15,3 0-2 16,3 3-2-16,-7 0 1 16,7 0-1-16,0 0 0 15,3-2 2-15,2-1 1 16,7 0 3-16,0 1-3 15,-1-1 0-15,1 0-1 16,-3-2-2-16,8 2 1 16,-11 1-1-16,3-1 0 0,2 0 0 15,1 1 4-15,3-1 2 16,-1 1-2-16,4-1-3 16,3 0 0-16,-10 1-1 15,1-1 0-15,0 0 2 16,-1 1-1-16,1-4-1 15,3 4 1-15,-7-1-1 16,4 0 0-16,3 1 0 16,-1 2 0-16,-2 0 2 15,0 0-3-15,-4 0 0 16,13 2 1-16,-3-2 0 16,-1 0 2-16,-2 0 3 15,2 0-7-15,4 0 0 0,-3 0 0 16,-1 0 1-16,-2 0-2 15,3 0 2-15,-4-2 3 16,1-1 1-16,0 0-1 16,2-2 1-16,4 0-4 15,-1 0-2-15,-2 2 2 16,-3 3 2-16,-1 0-2 16,7 0 0-16,-6-3-1 15,2 1 0-15,1-6 2 16,-1 0 2-16,10 3-1 15,-3-6-1-15,-1 3 1 16,-5 0 1-16,5 0-1 16,-5 3-1-16,0 0-2 15,-1 2 1-15,1-2 1 0,5 2 0 16,1 0 0-16,0-2 0 16,-1 0-3-16,4-1 2 15,-7 1 1-15,1 2 2 16,0 1-1-16,2-1-1 15,4 3 1-15,-4 0-1 16,1 0 0-16,-1-2 2 16,-2-1-3-16,-3 0-2 15,-1 1 2-15,1 2 0 16,2-3 5-16,7 3 2 16,-6 0-7-16,-4 0-1 15,4 0 0-15,-1-3 1 16,-2 1 1-16,0 2 2 0,2-3-3 15,4 0 0-15,-1 1 1 16,1 2 0-16,-3-3 0 16,2 0 0-16,-2 1 0 15,-1-1 2-15,1 1-3 16,3-1-2-16,5-2 2 16,-5-1 2-16,-1 4 0 15,-2-1 2-15,2 0-2 16,-5 1-1-16,-3-1-2 15,2 0 1-15,1 1 1 16,0-1 2-16,2 3-3 16,-2 0 0-16,-1 0 1 15,-2-3 2-15,6 3-3 0,-10 0 0 16,4 0 3-16,0 0 1 16,-1 0-4-16,1 0-1 15,3-2 1-15,-1-1 2 16,-2 3-2-16,0 0 0 15,2 0 1-15,-2 0 2 16,2 0-3-16,1 0-2 16,0-2 4-16,5-1 1 15,4 0 0-15,-1 1-2 16,-2 2-2-16,-6 0 1 16,-1 0-1-16,1 0 0 15,-1 0 4-15,1-6 1 16,9 6-4-16,-7-2 1 0,-2-1 2 15,-1-2 1-15,4 7-4 16,-3-7-1-16,-1 10 9 16,1-2 5-16,0-8-5 15,11 5-4-15,-8 2-2 16,-4-7-1-16,-2 8-3 16,9-6 2-16,-7 8 1 15,1-10 2-15,2 2-1 16,1 9-1-16,9-6 1 15,-4-6 1-15,-2 9-1 16,2-11-1-16,1 5-2 16,-4 1 1-16,7-1-1 15,-4-5 0-15,10 8 4 0,-7-5 1 16,-5-3-1-16,6 0-2 16,-4 3 3-16,-5 2 2 15,-1 1 0-15,-2-1 2 16,0 3 0-16,-1 0 3 15,-2 0-3-15,-3 0-2 16,-4-3 0-16,4 3-1 16,-6 0-5-16,2-2 1 15,-5-1 0-15,-3 0 0 16,-6 1-11-16,-7-1-5 16,-5 0-116-1</inkml:trace>
  <inkml:trace contextRef="#ctx0" brushRef="#br0" timeOffset="127669.9884">9119 11134 244 0,'15'-32'90'0,"-3"27"-48"0,-3-3-36 16,-9 8 22-16,0 2-6 16,-3 6 1-16,-3 8-8 15,-6 5-2-15,-6 11-7 16,-6 8 5-16,0 10 4 0,1 0-3 15,-1 1 1-15,3-1-8 16,6-8-3-16,3-2-1 16,3-8 1-16,3-6-1 15,9-7-3 1,3-6 1-16,3-8-1 0,0-10-2 16,3 0 5-16,3-3 1 15,-3 2-3-15,0 1 1 16,-3 0 0-16,0 5 0 15,-6 5 0-15,-3 11 0 16,-3 2 2-16,-6 6 1 16,-3 8 7-16,-3 2 4 15,3 14 1-15,-3-3 1 16,-6 0-4-16,0 0-2 16,1-3-6-16,2-2-3 15,3-8-3-15,3-3 1 16,0-5-26-16,3-3-9 15,3-5-48-15,3-6-19 0</inkml:trace>
  <inkml:trace contextRef="#ctx0" brushRef="#br0" timeOffset="128326.3071">9324 10403 280 0,'-3'-8'104'0,"0"11"-56"0,1 10-52 16,-1-2 21-16,-3 7 4 15,-3 9 7-15,-3 7 1 16,0 1 0-16,0 2-16 16,3 0-3-16,3 0-3 0,0 3-1 15,3-3-1-15,3 0 1 16,6-6 1-16,3-4-3 16,6-3-3-16,6-6 2 0,6-7 0 15,2-6-1-15,7-5-2 16,-3-3-2-16,-3-2 1 15,-4-3-23-15,-8 0-10 16,-6 0-33-16,-6 3-12 16,-9 2-56-1</inkml:trace>
  <inkml:trace contextRef="#ctx0" brushRef="#br0" timeOffset="128529.4549">9271 10673 284 0,'-3'-2'107'0,"6"-1"-58"0,3 3-46 16,0-3 21-16,6 3-3 15,6-2 2-15,2-1-12 16,4-2-7-16,3-1-2 16,0 1-2-16,-3 0 2 0,-1 0-28 15,-2 2-11-15,-6-2-73 16,-6-1-59-1,-6 1 59-15</inkml:trace>
  <inkml:trace contextRef="#ctx0" brushRef="#br0" timeOffset="128732.599">9292 10411 324 0,'-6'-10'123'0,"6"4"-66"0,0 1-40 15,0 3 30-15,6-1-23 0,3-2-6 16,6-1-11-16,5 1-3 15,10 0-2-15,3-1-2 0,3 4 1 16,-1-1-1-16,7 1 0 16,-3-1-18-16,-4 3-8 15,-5 0-52-15,-6 3-25 16,-6 2-34 0</inkml:trace>
  <inkml:trace contextRef="#ctx0" brushRef="#br0" timeOffset="129185.7727">9830 10790 296 0,'0'-3'112'0,"0"6"-60"0,0 5-43 0,-3 0 25 16,-2 5-8-16,-4 8-1 15,0 11-9-15,0 2-5 16,0 6-6-16,-3-3-4 0,3-5 2 16,0-1-2-16,0-4-1 15,0-3-2-15,3-6-1 16,0-5-36-16,3-5-16 15,0-13-184 1,0-6 97 0</inkml:trace>
  <inkml:trace contextRef="#ctx0" brushRef="#br0" timeOffset="129388.9214">9601 10782 320 0,'0'-3'121'0,"12"3"-66"0,0 0-44 15,0 3 28-15,6-1-6 16,6 1 1-16,8 0-11 16,7-3-3-16,6-3-12 15,8 0-3-15,1 1 1 0,2-4-3 16,-5 4-2-16,-9-1-5 16,-7 3-2-16,-8 0-50 15,-9 5-20-15,-9 6-92 16</inkml:trace>
  <inkml:trace contextRef="#ctx0" brushRef="#br1" timeOffset="152453.9005">1282 12655 172 0,'0'0'66'0,"0"3"-36"0,0-3-22 0,0 0 18 16,0 0-6-16,3 0-2 16,3 0-6-16,-3 0 0 15,3 0-7-15,0 0 4 0,0 0 1 16,-1 0 1-16,4 0 1 15,0 0-4-15,3 0-3 16,3 0 0-16,-3 0 1 16,6 2-3-16,3 1 0 15,-6 0 1-15,2-1 0 16,1 1 0-16,-3 0 0 16,0-1 0-16,6 3 0 0,-6 1-2 15,0-4 1-15,0 4 0 16,2-4 3-16,1 1-1 15,-3 0 0-15,0 5-1 16,0 0 0-16,-3 5 0 16,3-3 0-16,-6-2-2 15,6 0 1-15,-4 3-2 16,4-1 2-16,-3-2-4 16,6 0 0-16,-6-2 3 15,0 1 1-15,0 1-1 16,0 0-2-16,3-2 1 15,-6 2 1-15,2 0-1 0,4-1-1 16,0 1 1-16,-3 3 1 16,6 0-3-16,-9-1 0 15,3 1 1-15,0 2 2 16,0 0-3-16,0 0 0 16,-4 1 1-16,1-1 0 15,0 0 2-15,0 3 1 16,3 0-4-16,-3 0 1 15,0 0 0-15,0-1 2 16,0 1-1-16,3-2-1 16,-9-1 1-16,9-3-1 15,-3 4 2-15,0-1 1 16,-1 3-1-16,1 0-2 0,0-1 3 16,3-1 0-16,-9-1-4 15,3 3-1-15,0-3-2 16,0 0 3-16,3 1 4 15,-3-1 3-15,0 0-2 16,3 0-1-16,0 3-1 16,0 3-2-16,3-4-2 15,-6 1-1-15,2-2 2 16,1 1 2-16,0 1 0 16,0 0-1-16,3 0-2 15,-3 0 1-15,0 0 3 16,0 0 1-16,0 0-1 15,9 2 1-15,-3-2-2 16,-3 8-1-16,5-3-2 0,-8 0-1 16,3-2 4-16,0-1 1 15,0 1 0-15,0 2-2 16,3-3 1-16,-6 1-1 16,3 2 0-16,0-2 0 15,-1 2 0-15,1 0 0 16,0 0 0-16,0 0 0 15,-3 0 0-15,3 1 2 16,0-1-3-16,0 0-2 16,0-3 2-16,-3 1 2 15,0 2 0-15,3 3-1 16,2 0-2-16,-5 0 1 16,3-1 3-16,0-1 3 0,0 4-2 15,0-5-2-15,3 3 0 16,-6 0-1-16,3-3 0 15,0 0 2-15,0 0-1 16,-1 0-1-16,-2 1 3 16,6-1 2-16,-3 3-2 15,6-3 0-15,0 0-1 16,-3 0-2-16,0-2 1 16,-3 2 1-16,-1 0-1 15,1 3-1-15,0-3 3 16,0 0 0-16,0 0-4 15,0 0-1-15,0 1 1 16,-3 1 0-16,0 1 3 0,0-3 1 16,3 1-1-16,-1-1-2 15,-5 0 3-15,6 5 0 16,0 1-1-16,-3-1-2 16,3-2-2-16,-6 0 1 15,3 2 1-15,0 6 0 16,0-3-3-16,0-2 2 15,3-1 1-15,-3-2 2 16,0 0 1-16,-1 2 1 16,1 3-5-16,3-5 1 15,-6-3-2-15,3 0 0 16,0 1 2-16,-3-1 2 16,3 3-1-16,3-3-1 0,-9 0 1 15,3 0 1-15,0 0-1 16,0 0-1-16,0 3 1 15,0-3-1-15,0 3-3 16,5-3 2-16,-2 1 1 16,0-4 2-16,3 3 1 15,0 3 1-15,-3-3-5 16,0 0 1-16,-3-2 0 16,0-1 2-16,0 1 1 15,0-1 3-15,3 1-5 16,-3 2-1-16,0-2 0 15,0 2 0-15,0-3 0 16,0 1 0-16,2-3 0 16,-2 0 0-16,0 0-3 0,0 7 2 15,0-7 1-15,-3 5 2 16,0-2-1-16,3-1 2 16,0 1 0-16,0-3 3 15,0 0-3-15,-3-3-2 16,3 5 0-16,-3-2-1 15,0 5 0-15,0-2 0 16,6-3 0-16,-9 0 0 16,6 0 0-16,0-1 2 15,0 1-3-15,0 0 0 16,0 0 1-16,0 0 0 16,-3-5 2-16,2 4 3 15,-2-1-7-15,3-1 0 0,-3-3 2 16,3 1 2-16,-3-3-3 15,3 5 1 1,0 6 2 0,0 2-1-1,0-3-1-15,0-4 1 16,0 4-1-16,0-5 0 16,3 1 0-1,0 7 0-15,-3-8 0 16,3 6 0-16,0 4 2 15,0-7 1-15,-3-3-4 16,2 1 1-16,1-1-2 16,-3 0 0-16,0-2 2 0,0 2 0 15,0 0 0-15,3-2 0 16,-6-1 0-16,3 1 2 16,3-3-3-16,-3 2-2 15,3 1 4-15,0-6 1 16,3 6 0-16,0-3-2 15,0 0 1-15,-4 0-1 16,1-3-3-16,0 0 2 16,0 3 3-16,0-2 1 15,-3-1-6-15,3 0 2 16,0-2 2 0,0 5-2-16,0-3 0 15,-3 0 1-15,6 1 2 0,-3-4-1 16,0 4-1-16,-3-1 1 15,5-3-1-15,1-2 0 16,-3 6 0-16,0-6-3 16,3 2 2-16,-3-2 1 15,0 6 2-15,0 4 1 16,0-15 1-16,0 5-5 16,0-5-1-16,0 2 3 15,0-2 1-15,2-1-3 16,1 6 1-16,-3-2-2 15,6-1 0-15,0 1 4 16,0-4 1-16,0 6-4 16,0-2 1-16,0-1-2 15,2 0 0-15,4 3 2 0,-3-5 0 16,0 2 2-16,0-2 1 16,-6 0-6-16,6-3 0 15,-1-3 1-15,-2 1 1 16,-3-1 3-16,3 1 1 15,0-1-4-15,0-2-1 16,0 2 1-16,0-2 2 16,0 0 0-16,-4-1 2 15,1 7-4-15,-3-4 0 16,0-5 3-16,0-2 1 16,0-1-1-16,0 6-2 15,0-3-2-15,-3 0-1 16,3 0 2-16,0-8 2 0,0 6 0 15,0-6 2-15,-3 5-4 16,2-4 0-16,-2 7 1 16,3 0 2-16,-3 0-1 15,3 0-1-15,-3 0-2 16,0-2 1-16,3-1 1 16,-3-2 2-16,0 0-3 15,0 2 0-15,0 1 1 16,0-3 0-16,0-3 0 15,0 3 2-15,3 2-1 16,0-2-1-16,-3 3-2 16,5-1-1-16,-2-2 2 15,0-3 2-15,3 0 0 0,-3 0-1 16,0 3-2-16,-3 0 1 16,0 0 1-16,0-3 0 15,-3 0 0-15,3 0 2 16,0 1-1-16,0-1-1 15,0-5 1-15,0 5-1 16,0-8 0-16,3 8 0 16,-3-2 0-16,2 5 0 15,1 2 0-15,-3-2 0 16,3-5 0-16,-3 7 0 16,0-7 0-1,3-1 0-15,0 6 0 16,0-3 0-16,3 0 0 0,-3 1 0 15,0 1 0-15,0 1 0 16,-3 0 0-16,0 3 0 16,3-4 2-16,-4-1-3 15,1 1 0-15,3 1-1 16,-3 0 0-16,3 0 4 16,0 0 3-16,0 0-4 15,0-6-1-15,0-5-2 16,0 9 0-16,0 1 2 15,0 1 2-15,0 0-3 16,0 0 0-16,0-3 1 16,-1 0 0-16,-2 0 0 15,3 1 2-15,0-4-1 16,-3-2-1-16,6 3-2 0,-3 2 1 16,6 0 1-16,-3 0 0 15,0 3-3-15,-3-3 2 16,0 0 3-16,0-2 1 15,-4 5-4-15,4-3 1 16,-3 0 0-16,0 0 2 16,3-2-3-16,0 2 0 15,-3 0 1-15,3 3 0 16,-3 0 0-16,3 2 0 16,0-2 0-16,0 3 2 15,0-6-3-15,0 3 0 16,3-3 1-16,-3 0 0 0,-1 0-3 15,1-5 2-15,0-3 1 16,0 6 2-16,0 2-1 16,-3 3 2-16,0 0-4 15,3-3-2-15,-3 0 2 16,3 0 2-16,0 3 0 16,-3 0-1-16,3-3 1 15,0-2 1-15,0 2-3 16,-1 3 0-16,1 0 1 15,0 2 0-15,0 1 0 16,0-1 2-16,0 1-3 16,3 2 0-16,-3-6-1 15,0-4 0-15,0 5 2 0,0 0 2 16,0 0-1 0,0-1-1-16,3 1 1 0,-4 0 1 15,7 0-1-15,-3-3-1 16,0 3 1-16,0 2-1 15,-3 1-3-15,0-1 2 16,0 1 1-16,0-1 2 16,0 1-3-16,-3-3 0 15,0-1-1-15,3 4 0 16,-1-3 2-16,1 2 2 16,0 1-1-16,0-3-1 15,0-1 1-15,0 4-1 16,0-1 0-16,3 1 0 15,-3 2 0-15,0 0 0 0,-3-2 0 16,3 2 2-16,0 0-1 16,0 0-1-16,-3 0-2 15,-1 0 1-15,4 3 1 16,0-6 2-16,0-2-1 16,0 3-1-16,0 2 1 15,0 0-1-15,0 3 0 16,0 0 0-16,3-3 0 15,-3 5 0-15,0-2 0 16,3 2 0-16,-4 1 0 16,1-1 0-16,0 0-3 15,0-4 2-15,0-4 1 16,0 1 2-16,6 4-1 0,-3 4-1 16,-3-3 1-16,6 2-1 15,-3 0-3-15,0 1 2 16,-1-1 1-16,-2 1 2 15,0-1-1-15,0 3-1 16,-3 0 1-16,3 0-1 16,-3 0-3-16,3 0 2 15,0 0 1-15,-3 0 0 16,3 1 0-16,0-1 0 16,0 0 0-16,-3 0 0 15,0 2 0-15,0 1 2 16,2 0-3-16,4 0 0 15,-3-1 1-15,0 1 0 0,0 2 0 16,0 1 0-16,0-6-3 16,0 0 0-16,3 0 4 15,-3 3 1-15,0-6-3 16,3 0 1-16,-3 3 0 16,2 1 2-16,1-1-1 15,-3 2-1-15,3 1 1 16,0 0 1-16,-3-1-3 15,3 4 0-15,0-4 1 16,0 4 0-16,0-1 0 16,-3 1 0-16,0-1-3 15,-1 0 2-15,4 1 1 16,0-1 0-16,6 0 2 16,-3 3 1-16,-3-2-4 0,3 2 1 15,-3 0 0-15,0 0 0 16,0 0-3-16,-1 0 2 15,1 0 1-15,0 0 2 16,0 0-1-16,0 0-1 16,-3 2 1-16,3-2-1 15,0 3-3-15,0-3 2 16,-3 0 1-16,3 0 2 16,-1 0-1-16,-2 3-1 15,3-1 1-15,-3 1-1 16,3-3-3-16,0 3 2 15,0-1 1-15,0-2 2 0,0 3-1 16,0-1 2-16,0 1-4 16,-1 0 0-16,1-1 1 15,0 4 0-15,0-4 0 16,0 1 0-16,0 2 0 16,-3-2 0-16,6 5 0 15,3 0 0-15,-3 0-3 16,-1-3 2-16,1 3 1 15,0 0 0-15,-3-3 0 16,0 3 2-16,3 0-1 16,-3 0 2-16,3 0-4 15,-3 0 0-15,-1 0 1 16,1 2 2-16,3 1-3 16,-3 0 0-16,3-1 1 0,-3 1 0 15,0 2-3-15,-3-2 2 16,0 2 1-16,3 0 2 15,0 0-1-15,-1-2-1 16,1-1-2-16,0 6 1 16,0 3 1-16,0-1 2 15,3-2-1-15,-3 3-1 16,0-3-2-16,0-1 1 16,0 1 1-16,0 0 0 15,-1 0 0-15,1 3 2 16,3-3-1-16,0 2-1 15,0 1-2-15,-3-1-1 16,3 3 2-16,-6 0 2 0,0 1 0 16,0 1 2-16,2-1-2 15,-2-1-1-15,0 0 1 16,-3 0 1-16,0-2-3 16,3 4-2-16,0 1 2 15,-3 0 2-15,0 5 0 16,0-2-1-16,3-6 1 15,-3 5-1-15,3-5 0 16,-3 1 0-16,6-1-3 16,-3 0 2-16,-4 0 1 15,1 0 2-15,0 0-1 16,0-2-1-16,0-1 1 16,0 1-1-16,0-1-3 15,0-2 2-15,0 0 1 0,0 11 2 16,-3-4-1-16,3-1-1 15,0-1 1-15,-3-3-1 16,3 3 0-16,0-2 0 16,0-6 2-16,0 3 1 15,0 5-4-15,0 0 1 16,0-2 0-16,0-1 2 16,0 1-3-16,-1 0-2 15,1-1 2-15,0 1 0 16,0-1 1-16,0 3 2 15,0-2-1-15,0-1-1 16,0 1-2-16,0-3 1 16,0 2 1-16,0 6 0 0,0-3 0 15,0 0 0-15,0 3 0 16,0-5 2-16,0 2-1 16,-3 0-1-16,3 3 1 15,-3 0-1-15,6-3 0 16,2 0 0-16,4 0 0 15,-6 0 2-15,3 3-3 16,-3 0-2-16,3 0 2 16,-6 0 2-16,0-3-2 15,0 0 0-15,3 5 3 16,-3-2 3-16,3 3-7 16,-3-4 0-16,3 1 0 15,-3-3 3-15,5 1 0 0,-2-1-1 16,0-5-2-16,-3 5 1 15,3 0 1-15,-6 0 2 16,3-2-1-16,0-1-1 16,3 3 1-16,0 1-1 15,3-1 0-15,-3 0 0 16,0 0-3-16,-3-2 2 16,0 4 1-16,0 6 2 15,0-2-1-15,-1-1-1 16,1-2 1-16,-3-3-1 15,3 1-3-15,-3-1 2 16,3-3 3-16,-3 3 1 16,0 1-1-16,0-4 1 0,0 1-4 15,0-1 0-15,0 1 1 16,0 2 0-16,0 0-3 16,0 0 2-16,0 0 1 15,0 0 2-15,0-2-1 16,0-3 2-16,0 2-4 15,0 4-2-15,0-4 2 16,0 1 2-16,0-4-2 16,0 4 0-16,0-1 1 15,0 1 0-15,0-3 0 16,0 5 0-16,0 0 0 16,0 0 0-16,0-2 2 15,0-3 1-15,3 0-4 16,-3 0-1-16,0 2 1 0,0 1 0 15,2-1 1-15,1 3 2 16,-3 0-3-16,3-5 0 16,0 5 1-16,0-5 0 15,0 3 0-15,0-3 0 16,0 5 0-16,0 0 0 16,6-5 0-16,-3 2 0 15,-3 1 0-15,6-3 2 16,0 2-3-16,-3 1 0 15,0-1 1-15,-1-2 2 16,1 5-3-16,-3-2 0 16,0-3 1-16,0 0 2 0,0 2-1 15,0 1-1-15,0 2-2 16,0-3 1-16,0 4 3 16,0-4 1-16,0 1-4 15,0-3 1-15,0-3 0 16,0 5 0-16,-3 3 0 15,3-5 0-15,-3 0 0 16,0-3 0-16,0 9 0 16,0-9 2-16,0 3-3 15,0-3 0-15,0 0 1 16,0-5 0-16,-3 5-3 16,6 1 0-16,-6 4 2 15,2-5 0-15,-2 1 1 16,9-1 2-16,-3 0-3 0,6 0 0 15,-9-2-1-15,6-1 0 16,-6-4 2-16,6 7 2 16,-3-5-3-16,3 2-2 15,0 4 4-15,0-1 1 16,0 0-3-16,0 0 1 16,0 1-2-16,0-4-2 15,-1 1 0-15,4-3 3 16,3 0-2-16,-3-3 1 15,-3-2 2-15,3 5 0 16,-3-6 0-16,0 1 0 16,0-3-3-16,3 0 0 15,3 0 2-15,-6 0 0 0,2 0-2 16,4 5 2-16,0-5 1 16,0 0 2-16,0-5-1 15,-3 5-1-15,3-5 1 16,-3-3-1-16,3 5-3 15,-4-2 2-15,1-3 1 16,0 0 0-16,0 0 0 16,0 0 0-16,-3 0-3 15,3-3 2-15,0-2 1 16,0 5 0-16,0-2 0 16,0-1 2-16,-1-2-3 15,-2 2 0-15,3-7 1 16,-3 4 2-16,0-1-3 0,3 1 0 15,-3-2 1-15,3 1 2 16,0-1-3-16,0 0 0 16,-3-3 1-16,3 6 0 15,-1-3 0-15,1-5 0 16,0 0 0-16,0 5 0 16,-3-2 0-16,0-1 0 15,3 6 2-15,-3-3 1 16,6-3-4-16,-6-4 1 15,3 1 0-15,-1-1 2 16,-2 1-3-16,0 1 0 16,0-5 1-16,0 2 0 0,0 0 0 15,0 3 0-15,0 0-3 16,0 0 0-16,0 2 4 16,3-5 3-16,-3-2-3 15,3-1-1-15,-4 6 2 16,7-3 1-16,-3 3-4 15,3-3 1-15,0 3 0 16,-6 0 2-16,0-3-1 16,0 6-1-16,0-1 3 15,0 1 0-15,0 2-4 16,0-13 1-16,-1 2 0 16,1 1 0-16,0 5 0 15,0 0 0-15,0-1 0 16,0-1 2-16,0-1 1 15,0 0 1-15,-3 3-5 0,0 0 1 16,0 2 0-16,3-2 0 16,-3 0-3-16,3 0 2 15,-3-1 1-15,0 1 2 16,0 5-1-16,2-2 2 16,-2 2-2-16,0-3-1 15,0 6 1-15,3-8-1 16,0 0 2-16,-3 0 1 15,6 2-4-15,-3-2 1 16,0-3 0-16,0 3 0 16,0-5 0-16,-3 2 0 15,3 3 0-15,-3-1 0 16,0 1 0-16,-1 0 2 0,4-3-1 16,-3 0-1-16,0 9-2 15,0-9 1-15,0 3 1 16,3-6 2-16,0 1-1 15,-3 2-1-15,0 3 1 16,0 0-1-16,0 2 0 16,0-2 0-16,0 5-3 15,3-3 2-15,0-4 1 16,0-1 2-16,-3 0-3 16,2 0 0-16,1 3 1 15,0 0 0-15,0 0 2 16,-3 0 1-16,0-1-4 15,0 1 1-15,3 0-2 0,0 0 0 16,0 2 2-16,0-7 2 16,0-1-3-16,3 1 0 15,0 0 1-15,0-1 0 16,-1 1 2-16,1-1 1 16,0-5-4-16,0 6 1 15,0 2 0-15,-3-2 0 16,0-1 0-16,0 1 2 15,0-1-1-15,3 1-1 16,6-1-2-16,-4-2 1 16,-2 3 3-16,0-1 1 15,0-2-4-15,0 3 1 16,3-1 0-16,-3 4 0 0,0-4 0 16,0-5 2-16,0 3-1 15,-1 3 2-15,-2-3-4 16,0 0 0-16,0-1 1 15,3 4 2-15,0 2-3 16,0-2 0-16,0-3 1 16,-3 0 2-16,0 5-3 15,0-3 0-15,0 3 1 16,0-2 0-16,-1-3 0 16,4 0 0-16,0 0 0 15,0 5 2-15,0 0-3 16,0-2-2-16,0-1 4 15,0 3 1-15,0 0 0 16,-3 3-2-16,0 3-2 0,2-3 1 16,1-6 1-16,-3 1 0 15,3 5 2-15,0-1 1 16,0 4-4-16,3-1-1 16,-3 1 1-16,0 2 0 15,0 0 1-15,0-2 0 16,-1-4 0-16,-2 1 2 15,0 5-1-15,0-2-1 16,0 2-2-16,0 0 1 16,0 0 1-16,0 0 0 15,0 0 0-15,0 3 0 16,0-3 0-16,6 3 0 0,-3 0 0 16,2 2 0-16,-2 1 0 15,0-1 2-15,-3-5-3 16,0 3 0-16,0-3 1 15,0 0 0-15,3 0 0 16,0 3 2-16,0 3-3 16,0-4-2-16,-1 1 2 15,4 3 0-15,-3-1 1 16,0 0 2-16,0 3-1 16,0 1-1-16,0-1 1 15,3 0-1-15,-6 2 0 16,0 1 0-16,3 0 0 15,2-3 0-15,1 3 0 16,0-1 0-16,-3-2 0 0,0 3 2 16,0 5-1-16,-6-5-1 15,3 2 3-15,-3 6 0 16,0-3 1-16,3 0 0 16,-3 2-2-16,2-2-2 15,-2 0-2-15,0 0 1 16,0-5-1-16,0 2 0 15,-3-5 0-15,-3 3-2 16,-3-5-55-16,-6-1-25 16,-3-5-85-1</inkml:trace>
  <inkml:trace contextRef="#ctx0" brushRef="#br2" timeOffset="165267.7813">1264 17007 176 0,'-3'-2'66'0,"6"2"-36"0,-3-6-20 0,0 6 17 15,0 0-9-15,0 0 0 16,6 0-7-16,-3 0-1 15,6-2-6-15,-6-1 6 0,3 1 5 16,3-4-5-16,3 6-1 16,-7 0-3-16,4-2 1 15,0-4 0-15,0 1 1 16,0 0-4-16,0-8-1 0,0 5-1 16,3 0 1-16,3 2-2 15,0-2 2-15,0-2 0 16,0 7 3-16,-7-7-3 15,4 4 0-15,0-4 1 16,0-1 0-16,-3 6-2 16,9-3-2-16,-12 0 1 15,9-3-1-15,-6 6 0 16,3-3 0-16,-3 3 2 16,-1-3 1-16,7 3-1 15,-3-6-2-15,3 0 1 16,-3-2 1-16,0 0-3 15,0 2 0-15,3 1-1 0,-9-1 0 16,3 3 2-16,6-2 2 16,-4-1 1-16,-2 1 3 15,3-4-3-15,0 4-2 16,0-3 0-16,3-3 1 16,0 2-1-16,0 1 2 15,-3 0-2-15,0 2 2 16,5-2-4-16,-5 0 0 15,6 0 3-15,3-1 1 16,-6 1 1-16,0 0 0 16,0 0-2-16,0-3-2 15,-4 0 1-15,4 0 1 16,0-2-3-16,-6 4-2 0,3-4 6 16,0 2 3-16,0-3-3 15,3-4 0-15,0 7-3 16,-3-3-1-16,2 1 3 15,-8-1 1-15,3 1-1 16,0-3 1-16,0 7 0 16,0-4 3-16,0 2-1 15,0 0 0-15,3 0-3 16,-3-2 1-16,3-9-4 16,0 9 0-16,-3-1 1 15,-1-2 2-15,1 5-3 16,0-8 0-16,3 8 1 15,-6-5 2-15,3 0 1 16,0-5 1-16,0 2-2 16,3 0-2-16,0 0 1 0,3 6-1 15,-6-6 0-15,2 3 2 16,1-3-1-16,0 0-1 16,0 6 1-16,0-1 1 15,0-2-1-15,-3 0-1 16,3 0 1-16,-6-1-1 15,3 1-3-15,6 0 2 16,-9 3 1-16,2-1 0 16,1 0 0-16,0-4 0 15,0-1 0-15,0 3 2 16,0 0-3-16,3-3 0 0,-6 0 1 16,6 0 2-16,0 0-3 15,-6 0 0-15,3 3 3 16,0-3 1-16,0-2-4 15,-1 2 1-15,1 0 0 16,3-5 0-16,0 0 0 16,0 3 0-16,3 2 0 15,-6-13 2-15,3 5-1 16,0 3 2-16,0 0-4 16,0 0-2-16,2 0 4 15,-5 0 1-15,3 2 0 16,6 1-2-16,3-3 1 15,-6 2-1-15,0 3 0 16,-3 0 2-16,0 1-1 0,-1-4-1 16,1 3 1-16,3-2-1 15,-6-3 0-15,3 2 2 16,0 1-3-16,-3-1 0 16,0 1-1-16,0 0 0 15,0-1 4-15,0 1 1 16,3 4-4-16,-6 1 1 15,5 0 0-15,1-5 0 16,0-1 0-16,-3 3 0 16,3 1 0-16,-6-1 2 15,0 3-1-15,0-6-1 16,0 1 1-16,0-1 1 16,0 3-3-16,0 1 0 0,3-1 1 15,-3 0 2-15,0 0-1 16,3 0-1-16,-4 3 1 15,4 0 1-15,0 3-3 16,-3-4 0-16,3-1 1 16,-3-1 0-16,3 3 0 15,-3-1 2-15,0 1-1 16,3 0 2-16,0-5-4 16,0-4-2-16,0 1 4 15,-3 6 1-15,3-1-3 16,-3 3 1-16,-1-3-2 15,1 0 0-15,0 3 4 16,3 0 1-16,-3-1 1 16,0 4 0-16,0-1-5 0,6 4 1 15,-3-4-2-15,0 1-2 16,-3 2 3-16,3 0 0 16,-3 0 1-16,3 0 0 15,-3 0 0-15,3 0 2 16,0 0-3-16,-1 1-2 15,-2-1 2-15,0-3 0 16,3-2 3-16,-3 2 1 16,0 1-6-16,0-1 0 15,0-2 3-15,0 3 2 16,3-1-3-16,-3 1 1 16,6-1 0-16,-3 1 0 15,3 2 0-15,-3 0 0 0,0-3 2 16,-1 3 1-16,1-5-4 15,-3 3-1-15,0 2 1 16,3 0 2-16,-3 0-2 16,3 0 0-16,0 3 1 15,0 0 0-15,0 0 0 16,0-1 2-16,0 4-3 16,0-6 0-16,0 3 1 15,0-3 2-15,-1-3-3 16,1 6 0-16,0 0 1 15,0 0 0-15,0 2 0 16,3 0 0-16,-3 1-3 16,0-1 2-16,3 1 1 0,6-1 0 15,-6-2 2-15,0 2 1 16,-1 1-4-16,1-1 1 16,0 1-2-16,0 2 0 15,0 0 2-15,0 0 0 16,0 2 0-16,0 1 0 15,-3 0 0-15,3 0 0 16,-3 2-3-16,8 0 5 16,-2 1 0-1,-3-1 0-15,3 3-4 16,0-3 1 0,-3 1 1-16,0 2 2 15,0 0-3-15,-3-3-2 0,3 3 2 16,-1 0 0-16,1 0 1 15,0 0 2-15,3 0-1 16,0 0-1-16,0 3 1 16,0-3-1-16,0 2-3 15,-3 1 2-15,-1 0 3 16,4-3 1-16,-3 2-4 16,3-2 1-16,-3 3 0 15,3 0 0-15,-3 2 0 16,0 0 2-16,0 0-3 15,0 1-2-15,-1 2 2 16,1-3 2-16,-3 3 0 16,3 0-1-16,0 0-2 15,0 0 1-15,0 0 1 0,-3 0 2 16,3 0-1-16,0-1-1 16,0-1 1-16,-1 2-1 15,-2 0-3-15,0 0 2 16,0-1 1-16,0 1 2 15,-3 6-1-15,3-4 2 16,0-2-2-16,0 5-1 16,0 1 1-16,0-4 1 15,0 3-3-15,0-2-2 16,0 0 4-16,3-1 3 16,-4 1-3-16,1-3-3 15,0 2 1-15,0 1 0 0,0-1 3 16,0 1 1-16,0 0-4 15,0-3 1-15,0 5-2 16,0-3-2-16,3 4 5 16,-3-1 3-16,6-3-1 15,-4 1-2-15,1 0 0 16,0-1-1-16,-3 3 0 16,0 1 0-16,0-1-3 15,0 0 0-15,-3 3 4 16,3 0 1-16,0 0-3 15,-3 0 1-15,3-3 0 16,-3 0 2-16,0 0-3 16,2 1 0-16,-2-1 1 15,0 3 2-15,3-1-3 0,-3 1-2 16,0-2 2-16,0 4 2 16,3-2 0-16,0 0 2 15,0 0-2-15,0-3-1 16,0 0 1-16,-3 0 1 15,0 6-3-15,0-3-2 16,0 0 4-16,0-3 1 16,0 0 0-16,0 0-2 15,-1 1-2-15,4-1 1 16,0 3 1-16,-3 0 2 16,3-1-3-16,-3 1 0 15,0 3 1-15,3-3 2 16,0 0-3-16,0 5 0 0,0 3 1 15,0-3 0-15,0 0 0 16,0-3 0-16,0-2 0 16,-1 3 0-16,-2-3 0 15,0 0 0-15,3-1 0 16,-3 7 0-16,0-1-3 16,0-3 2-16,0 1 1 15,3-3 2-15,0 0-1 16,3-1-1-16,0 4-2 15,0 0 1-15,0 2 1 16,-3 0 0-16,-1 0 0 16,1 0 2-16,0 0-1 15,0 3-1-15,0 0-2 0,0-3 1 16,0 3-1-16,0 2 0 16,0 1 4-16,-3-1 1 15,0-2-4-15,3-3 1 16,-3 0 2-16,3 1 1 15,3-1-6-15,-4 0 0 16,4 0 3-16,-3 3 2 16,0 0 0-16,-3-3-2 15,3 0 1-15,-3 6-1 16,3 4 0-16,-3-7 0 16,3 0 0-16,0 0 0 15,0-3 0-15,0 0 0 16,0 0 0-16,0-2 0 15,-1 2 0-15,1 3 2 0,0-6-3 16,0 1 0-16,0-1 1 16,3 1 2-16,-3-1-3 15,0 4-2-15,0-1 2 16,0 0 0-16,0 0 3 16,0 0 1-16,0 3-4 15,0 5 1-15,-1-5-2 16,4 0 0-16,-3 0 2 15,3-3 2-15,0-3-1 16,-3 3-1-16,0-2 1 16,0-1 1-16,-3 1-1 15,0-1-1-15,0 1-2 16,0 0 1-16,3 2 3 0,-3 0 1 16,0 3-4-16,2-3-1 15,1 3 1-15,-3-3 2 16,0 3 0-16,0-3-1 15,3 3 1-15,0-3-1 16,-3 0 0-16,0 0 0 16,0 0 0-16,-3-2 0 15,0 2-3-15,6 0 2 16,-3 0 3-16,0 6 1 16,3-3-4-16,-3-3-1 15,0 0 1-15,0 0 0 16,0-2 1-16,-4-1 2 15,4 1-1-15,-3-1 2 0,3-2-4 16,0 0 0-16,-3 0 1 16,3 5 2-16,0 3-3 15,0 0 0-15,0-3 1 16,0-3 0-16,0 1 0 16,0-3 0-16,0 5-3 15,0-5 2-15,3 2 1 16,0 3 2-16,0-5-3 15,0 3 0-15,-3 2 1 16,2-5 2-16,1 0-1 16,-3 0-1-16,3-1-2 15,-3 7 1-15,0-4 1 16,0 1 2-16,0-1-1 16,0-2 2-16,0-3-4 0,3 3 0 15,0-3 1-15,0 3 2 16,3-3-3-16,0 6 0 15,-3-6 1-15,2 6 2 16,-2-6-3-16,0 3 0 16,0-3 1-16,0 3 0 15,3 0 0-15,-3-3 0 16,3 3 0-16,0-3 0 16,-3 3-3-16,0 0 2 15,0 0 1-15,0-3 0 16,2 0 0-16,1 0 2 15,0 1-3-15,0-1 0 16,-3 0 1-16,0 3 0 0,0-3 0 16,3 0 2-16,-3 1-1 15,0-1 2-15,0-2-4 16,0-1 0-16,-1 1 1 16,4-3 0-16,0 0 0 15,0 0 0-15,0-3-3 16,0 0 2-16,0 0 3 15,0-2 1-15,0 8-4 16,0-9 1-16,0 6 0 16,-4-3 0-16,7-5 0 15,3 0 0-15,0 6-3 16,-3-6 2-16,0 0 1 16,3-6 0-16,-3 1 0 0,2-3 2 15,-2 6-3-15,0-1-2 16,0 0 2-16,-3-2 0 15,0 2 1-15,3-2 2 16,0-3-1-16,0 3 2 16,-1 0-4-16,-2-3 0 15,0 0 1-15,0 0 0 16,3 0 0-16,0-5 2 16,0 5-3-16,0-3 0 15,0 0 1-15,2 1 0 16,-2-3 0-16,0-1 0 15,0 4 0-15,3-6 2 0,6-3-3 16,-3 6 0 0,-1-5 1-16,1-3 2 0,0 5-1 15,0 0-1-15,0-5-2 16,3 2 1-16,-1 3 1 16,1-8 2-16,-3-2-1 15,0 5-1-15,0-3 1 16,0 5-1-16,-1-2-3 15,1-3 2-15,0 3 1 16,0 0 2-16,0 0-1 16,3 0 2-16,2 0-4 15,-2 2 0-15,0-2-1 16,-3 0 0-16,0-3 2 16,-4 8 2-16,1-8-1 15,0 8-1-15,0-5-2 0,-3-5 1 16,-3-1 1-16,6 1 0 15,0-1 0-15,-4 1 2 16,1 0-1-16,-3 4-1 16,0-4 1-16,0 2-1 15,0 3 0-15,0 0 0 16,-3-3 0-16,0-8 2 16,3 8-1-16,0-2-1 15,-1 5 1-15,1-6-1 16,0 11 0-16,0-7 0 15,-3 1-3-15,0-4 2 16,3 2 1-16,-3 3 2 16,0-3-1-16,0 0-1 0,9 1 1 15,-1-4-1-15,1 1-3 16,-6 2 2-16,3 3 1 16,-6-6 2-16,3 1-3 15,-3 2 0-15,6-3 3 16,-6 4 1-16,6-1-1 15,-7-8-2-15,4-5-2 16,-3 5-1-16,0 1 2 16,0-1 2-16,6 0-2 15,-3 3 0-15,3 2 1 16,-3-2 0-16,-3-5 0 16,0 5 2-16,0 2-1 15,-1 1-1-15,1-3 1 0,0 2-1 16,3-7 0-16,0 0 0 15,0 5 0-15,-3-3 2 16,3 0-3-16,0 0 0 16,0 1 1-16,0 1 0 15,0 1 0-15,-1-5 2 16,-2 2-1-16,3-2-1 16,3 2 1-16,-3-5-1 15,-3 3-3-15,0-1 0 16,6 6 2-16,-6-3 2 15,3 1 0-15,-3-1-1 16,-1 3 1-16,1 2 1 16,3-2-3-16,-3 0 0 0,0 0 1 15,0 2 0-15,3 1-3 16,-3 0 2-16,0-1 1 16,0-2 2-16,-3-3-1 15,3 3 2-15,0 3-4 16,3-1 0-16,-4 1 1 15,7-1 0-15,-3 4 0 16,-3-1 0-16,0 3 0 16,0-3 0-16,0-3 0 15,-3 1 0-15,3-1 0 16,-3 4 0-16,3-1 0 16,0-3 0-16,0 1 0 15,-3-3 2-15,-1 0-3 0,4 7 0 16,-3-1 1-16,6-1 2 15,-3 0-1-15,0 0 2 16,0 0-4-16,-3 1 0 16,3 1 1-16,0 4 0 15,-3-9 0-15,3 1 0 16,-3 5-3-16,0 0 2 16,0 2 1-16,3 3 0 15,-3 0 0-15,2 0 2 16,1 1-3-16,0-1 0 15,3-5 1-15,0-1 0 16,-3-1 0-16,0 4 0 16,3 1-3-16,-3-4 2 15,0 1 1-15,0 0 2 0,0 3-3 16,0-1 0-16,-1 0 3 16,1 1 1-16,0 2-4 15,0 0 1-15,0 0 0 16,0-2 0-16,0 2 0 15,0 0 0-15,3 0-3 16,0 0 2-16,-3 3 1 16,3 0 2-16,-3 2-1 15,-1 1-1-15,1 2-2 16,0 0 1-16,0 0 1 16,0 0 0-16,3 0 0 15,0 0 0-15,3 3 0 16,0-6 0-16,0 1 0 0,0 2 0 15,-1 0-3-15,1-6 0 16,0 12 4-16,-3-1 1 16,3 3-3-16,0-2 1 15,0 2-2-15,3 0-2 16,-4 0 5-16,1 0 3 16,0 0-3-16,0 0-3 15,0 5 1-15,0 0 2 16,0 3 0-16,-3-3-1 15,3 1 1-15,2 2-1 16,1 0 0-16,-3-3 0 16,3 0 0-16,-3 0 0 15,0 3-3-15,0-2 2 0,0 2-1 16,-1 0 0-16,1-1 4 16,0 4 1-16,0 0-4 15,3-3 1-15,-3 2-2 16,0 3 0-16,0 1 4 15,-1 1 1-15,1-1-4 16,6-4 1-16,-3 4 0 16,-3-1 0-16,0 3 0 15,-3 2 2-15,0 1-3 16,0-1 0-16,-1 1 1 16,1-1 0-16,0 1 0 15,0 2 2-15,0-3-3 16,0 4 0-16,-3-1-1 0,3 3 0 15,0-1 2-15,-3 1 2 16,0-3-1-16,2-2-1 16,-2 5 3-16,0 2 2 15,-3-5-7-15,0 0 0 16,0 1 2-16,0-1 2 16,0 0-3-16,0 3 1 15,0 0 0-15,3-1 0 16,0 1-3-16,0 0 0 15,0 5 2-15,0 0 2 16,0 0 0-16,0 3 2 16,-1-3-4-16,1 3 0 15,0 0 1-15,3-6 2 0,-3 1-3 16,3-1 0-16,-3 3 1 16,0 0 2-16,0 0-3 15,0-2 0-15,3 5 1 16,-3 2 0-16,-3 0-3 15,0 1 2-15,5 2 3 16,-2-3 1-16,0 1-1 16,0-1 1-16,0 0-4 15,0 1 0-15,-3 2 1 16,6-3 0-16,-3 1-3 16,-3-1 2-16,0 3 1 15,0-3 2-15,-3 4-3 16,0-1 0-16,0-3 3 15,0 0 1-15,0-2-4 16,-3 3 1-16,3-1 0 0,0 0 0 16,0 1 0-16,2-1 0 15,1 3 0-15,-3 0 0 16,0-2 0-16,0 2 2 16,0-3-3-16,0 6 0 15,0-3 1-15,3 0 0 16,-3 0 0-16,3 0 0 15,-3 0 0-15,6 3 0 16,-3 5 0-16,3-3 2 16,-3 0-1-16,3 1-1 15,0 2-2-15,-3-6 1 0,0 1 1 16,0 0 2-16,0-1-1 16,0-4-1-16,-3 10-2 15,2-8 1-15,-2 0 1 16,3-3 2-16,0-2-3 15,0 2-2-15,0 6 2 16,0-8 0-16,3-1 3 16,0 1 1-16,0 3-1 15,0-1-2-15,0-2 1 16,0 2-1-16,0 3 0 16,0-5 0-16,0-3 0 15,-3-2 0-15,2-1-3 16,-2-2 2-16,0 5 1 15,0 3 0-15,3-6 0 0,-3-2 2 16,0 0-1-16,6 0-1 16,0-1-2-16,3 4 1 15,0-3 1-15,-3-1 2 16,0-1-1-16,-1-1-1 16,1 8 1-16,0-5-1 15,0 2 0-15,0-2 2 16,3-3-3-16,-3-2-2 15,0 4 2-15,3-7 2 16,3 11 0-16,-4-3-1 16,-2-3 1-16,0-3 1 15,0-2-1-15,0 0-1 16,0 0 1-16,3-3 1 0,0 0-3 16,0 1 0-16,2-1 3 15,1 0 1-15,0 0-1 16,0 1 1-16,0-1-4 15,6 3 0-15,0 0 1 16,-1-1 0-16,-2 1 0 16,0-3 0-16,0 1 2 15,0 4 1-15,-3-7-4 16,-4-1 1-16,-2-4-13 16,-3 2-7-16,0-8-62 15,0-8-28-15,-9 8-35 16</inkml:trace>
  <inkml:trace contextRef="#ctx0" brushRef="#br2" timeOffset="167018.0058">11090 15473 272 0,'3'-11'101'0,"-3"6"-54"0,-3 8-28 16,0-1 29-16,-3 6-22 16,0 3-6-16,-9 5-10 15,-3 10-2-15,0 1-5 16,0-1 3-16,0 0 3 0,0 1-3 15,4-1 2-15,5-2-7 16,3-5-1-16,3-6-2 16,6-2-2-16,3-6-4 15,6-5 0-15,5-5 8 0,4-1 5 16,0-2-5-16,0 0 1 16,-3 0-3-16,0 3 0 15,-6 3 2-15,-3 4 2 16,-4 6-3-16,-8 8 0 15,-2 8 7-15,-10 10 4 16,-9 3 3-16,0 3 5 16,-3 5 7-16,-6-3 5 15,1 3-1-15,-1-5 2 16,6 0-17-16,3-6-8 16,1-2-9-16,5-6-1 15,3-5-31-15,6-5-14 0,3-5-52 16</inkml:trace>
  <inkml:trace contextRef="#ctx0" brushRef="#br2" timeOffset="169018.1833">10857 14825 292 0,'-6'-11'110'0,"6"14"-60"0,-3 2-52 0,3 0 22 15,-3 6-5-15,-2 5 0 16,-4 2 4-16,0 14 0 16,0 0-10-16,0-1-5 0,3-1-3 15,3-4-1-15,3 1 0 16,3 2-3-16,3-6 2 15,9-1 1-15,6-7 2 16,5-1-1-16,13-6-1 0,3-3 1 16,-4-2 1-16,-2-1-1 15,-3-2 2-15,-3 0-4 16,-4 0 0-16,-5 0-21 16,-6 3-10-16,-9-3-61 15,-3 3-25-15,-6-6 6 16</inkml:trace>
  <inkml:trace contextRef="#ctx0" brushRef="#br2" timeOffset="169236.9563">10875 15079 260 0,'-21'-11'96'0,"18"6"-52"0,3-3-40 15,3 5 19-15,0-2 4 0,6 0 8 16,3-9-16-16,6 4-6 15,6-1-8-15,6-2-4 0,-1 2 0 16,1 3-4-16,-3 0 2 16,-3 1-26-16,-3 1-11 15,-6 1-58 1,-4 0-66-16,-5-1 46 16</inkml:trace>
  <inkml:trace contextRef="#ctx0" brushRef="#br2" timeOffset="169408.8499">10869 14838 296 0,'-27'-5'110'0,"25"2"-60"0,-1 3-45 0,3 0 22 0,3-3-15 15,2 1-4-15,10-4-8 16,6 1 0-16,12 0 0 16,6 2 2-16,-4 3 1 0,4 0-4 15,0 3-1-15,-1-1-37 16,-2 4-16-16,-3 4-74 15</inkml:trace>
  <inkml:trace contextRef="#ctx0" brushRef="#br2" timeOffset="170205.8135">11351 15092 248 0,'-8'0'93'0,"2"2"-50"0,0 6-37 0,3-2 20 16,0 7-3-16,0 3 3 15,-3 2-5-15,0 6-1 16,3 3-11-16,0-1-3 0,0 1-2 16,0-4 0-16,3-1 2 15,0-7-1-15,0-1 0 16,0-4-3-16,0-2 1 15,3-3-2-15,0-5-1 16,3-5 3-16,3-5 0 16,3-6-4-16,3-5 1 0,-1 2 0 15,1 0 2-15,9-2-1 16,-3 3-1-16,-3 2 1 16,-3 5-1-16,-3 1 0 15,-3 7 0-15,-4 3 0 16,-7 5 2-16,-10 6 1 15,-3 5 1-15,-3 2 0 16,-3 4 2-16,0-1-3 16,0-3 0-16,3-2-1 15,4-3 1-15,2-5-4 16,3 0 0-16,3-5 1 16,3-6 0-16,3-5 0 15,6 3 0-15,3-3 0 0,3 0 0 16,0 0-3-16,-1 3 2 15,1 2-1-15,0 3-2 16,3 6 5-16,3 1 3 16,0 1-6-16,-3 3 0 15,0 0 2-15,0-1 2 16,-1 3-3-16,1-2-1 16,0 2 1-16,-3-2 2 15,0-1 2-15,-3-2 1 16,0-2-7-16,0-9-11 15,0-5-2 1,6-3 1-16,2 1 2 16,-2-1 8-16,-3 1 4 0,0 2 2 15,-3 2-1-15,0 1-2 16,0 2 1-16,-3 3 1 16,0 6 2-16,-3 2-1 15,0 10 2-15,0-2 0 16,0 3 1-16,0-3-7 15,0-1 0-15,0-1-12 16,0-4-6-16,0-5-32 16,3-2-14-16,-3-6-51 15</inkml:trace>
  <inkml:trace contextRef="#ctx0" brushRef="#br2" timeOffset="170362.0831">11673 15100 268 0,'-18'-24'101'0,"18"19"-54"0,-3-1-50 0,3 6 19 16,0 0-14-16,0 0-1 16,0 6-10-16,0 4-2 15,9 1 6-15,0 7-40 0,0 4-16 16,6-1-38 0</inkml:trace>
  <inkml:trace contextRef="#ctx0" brushRef="#br2" timeOffset="170737.1202">11846 15296 244 0,'3'2'93'0,"-3"-2"-50"0,3 0-30 0,-3 0 22 15,0 0-3-15,0 6 3 0,0 1-15 16,3 4-4-16,-3 0-10 16,0 4 7-16,0 1 6 0,0 3-6 15,0-3 0-15,0 0-9 16,0-3-3-16,3-3-1 15,-1-4 0-15,1-4 0 16,6-2 2-16,0-8-3 16,6-5-2-16,0-5-7 15,3-3-2-15,-3-1 5 16,0 4 3-16,0 2 3 16,-4 5 1-16,1 6 2 15,-3 5 1-15,-3 5 14 16,0 6 8-16,0 2 1 0,0 8-1 15,0-2-11-15,3 2-4 16,0-5-6-16,3 2-3 16,-3-2-9-16,0-2-5 15,-9-9-319 1,-3-3 146 0</inkml:trace>
  <inkml:trace contextRef="#ctx0" brushRef="#br1" timeOffset="174846.9351">5458 11351 260 0,'3'-45'96'0,"-3"39"-52"0,0-2-36 15,0 8 21-15,0 3-13 0,-3 8-4 16,0 12-5-16,0 15-2 16,0 6-3-16,0 9-4 0,0 0 1 15,3 6 1-15,0-7 2 16,0 7-1-16,0-9-1 15,0-5 1-15,3-8 1 16,0-5-1-16,0-8-1 16,0-11 3-16,3-5 0 15,0-8-1-15,0-16 1 16,0-5-4-16,0-6 0 16,6 1-1-16,-3 2 0 15,-4 3 2-15,1 5 0 16,0 8 0-16,0 8 0 15,-3 13 0-15,0 14 2 16,0 12 1-16,-3 14 3 0,3 11 1 16,3 12 3-16,-3 14 4 15,3 8 1-15,-3 5-2 16,0 6 2-16,3-8-4 16,3-4 1-16,-3-12-5 15,0-3-2-15,0-8-2 16,0-10-3-16,-3-9 1 15,-3-7 1-15,0-6 1 16,0-7 1-16,-3-6-16 16,0-8-6-16,-3-5-55 15,-6-6-23-15,0-12-45 16</inkml:trace>
  <inkml:trace contextRef="#ctx0" brushRef="#br1" timeOffset="176159.5758">4723 10541 288 0,'-9'8'110'0,"9"8"-60"0,-3 8-50 0,3-8 21 15,-3 10-1 1,-3 6 2-16,0 5-9 0,0 8-5 15,0 0-5-15,3 2 0 0,3-4 0 16,6-6 3-16,6-6 1 16,9-7 1-16,8-5 0 15,7-9-2-15,9-7 1 16,2-3-4-16,7-3 0 16,-3 1 1-16,-7-4 0 15,-5 4-2-15,-6 2 1 16,-9 0-24-16,-10 2-11 15,-8 4-126 1</inkml:trace>
  <inkml:trace contextRef="#ctx0" brushRef="#br1" timeOffset="176393.9779">4699 10872 296 0,'-6'-8'112'0,"15"5"-60"0,6-2-52 16,-6 2 23-16,6 1-6 16,8-4 1-16,4 1-9 15,3-3-3-15,3 0-4 16,2-2 1-16,-2-1 0 0,3-2-8 16,0-3-4-16,-10-5-55 15,-14 0-22-15,-12-1-41 16</inkml:trace>
  <inkml:trace contextRef="#ctx0" brushRef="#br1" timeOffset="176565.8693">4755 10483 284 0,'-32'-21'107'0,"20"21"-58"0,-3 0-31 0,12 0 28 16,0 0-11-16,0 0-1 16,3 0-21-16,6 0-10 15,6-3-3-15,6 0-6 0,11-2 0 16,7-3 5-16,6 0 5 15,2 3-9-15,4 0-1 16,0 5-52-16,-4 5-22 16,-5 8-60-16</inkml:trace>
  <inkml:trace contextRef="#ctx0" brushRef="#br1" timeOffset="177019.0465">5190 10866 248 0,'-9'48'93'0,"9"0"-50"0,0 10-26 16,0-29 27-16,0 8-3 16,0 3 0-16,0 2-18 15,3 0-6-15,0 1-11 16,0-1-2-16,0-5 0 0,0-8 0 16,-3-5 0-16,3 0 0 15,-3-8 0-15,0-3-5 0,0-5-1 16,-3-3 5-16,0-5 3 15,0-10-3-15,0-9 0 16,-3-10-1-16,0-13 1 16,0-3-2-16,3-14-1 15,0-9-2-15,6-1-1 16,9 5 2-16,3 9 0 16,6 10 1-16,0 5 0 15,-1 11 0-15,4 8 0 16,3 8 0-16,0 7 2 15,0 12-1-15,-6 4-1 16,-7 6 5-16,-5 11 4 16,-9 7-1-16,-6-2 1 0,-6 2-5 15,-2 0-1-15,-10-2 1 16,0-3 0-16,-3-7-20 16,0-7-7-16,4-7-43 15,2-13-18-15,9-3-66 16</inkml:trace>
  <inkml:trace contextRef="#ctx0" brushRef="#br1" timeOffset="177378.4595">5657 10840 232 0,'-15'-3'88'0,"7"6"-48"0,-7 2-20 0,6 1 27 15,-9 2 1-15,-3 2 6 16,0 3-16-16,3 11-8 16,3 5-17-16,6-2-11 0,7-3-2 15,2-1 0-15,11-2 0 16,7-2 0-16,3-8 0 16,0-3 2-16,3-6 1 15,0-4-1-15,-4-4 1 16,1-4 0-16,-6-4 1 15,0-1-2-15,-6-9 1 16,-9 0 0-16,-3 0 1 16,-6-2-18-16,0 4-5 15,-3 7-15-15,0 4-7 0,0 3-13 16,0 3-3-16,4 2-34 16,2 1-54-1,6-4 38-15</inkml:trace>
  <inkml:trace contextRef="#ctx0" brushRef="#br1" timeOffset="177644.1124">5881 10438 280 0,'6'10'107'0,"-4"4"-58"0,1 33-37 15,-3-26 26-15,-3 6 6 16,-5 13 8-16,-4 7-11 0,-3 6-2 15,0 5-22-15,3 6-6 0,3-9-3 16,6-4-4-16,3-6-1 16,6-6-1-16,9-7-2 15,6-5-2-15,0-14-1 16,8-5-27-16,-2-6-10 16,-3-7-55-16,-3-6-21 15,-9-4-30 1</inkml:trace>
  <inkml:trace contextRef="#ctx0" brushRef="#br1" timeOffset="177816.0054">5759 10766 364 0,'-27'-3'134'0,"27"6"-72"0,3 0-63 0,0-1 23 0,6 3-4 16,3 1 3-16,5-4-5 15,10-2 1-15,6 0-10 16,3-2-4-16,2-1 0 0,-2 0-9 15,-3 1-1-15,-6 2-100 16,-10 2-45-16,-5-7 2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8-01-18T10:40:59.2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11393 3276 252 0,'0'-11'96'0,"3"6"-52"0,0-1-27 0,-3 6 27 15,0 0-16-15,0 6-4 16,0 7-5-16,-3 8-3 16,0 8-8-16,-3 8-1 0,-6 3 3 0,-3 8-6 15,1 7-2-15,-4 1 1 16,3-1 0-16,0 9-4 15,3-11-1-15,6-6-2 16,0-7 0-16,3-8 5 16,3-6 1-16,6-5 0 15,3-2-2-15,6-6-2 16,3-2-1-16,6-6 2 16,8-2 0-16,1-3 1 15,0-3 2-15,0 0-1 16,-1 1 2-16,1-1-2 15,0 3-1-15,-6-3 1 16,-1 1-1-16,-5-1-3 0,-3 0 0 16,-3 1-31-16,-6-1-13 15,-3 0-55 1</inkml:trace>
  <inkml:trace contextRef="#ctx0" brushRef="#br0" timeOffset="250.0283">11316 3664 276 0,'6'0'104'0,"6"-2"-56"0,5-1-45 0,-5 3 23 15,15-2-11-15,6-1 0 0,0 3-9 16,-1 0-4-16,4-3-1 15,0 1-1-15,-3-1 0 0,-4-8-5 16,-2-4-1-16,-6 1-37 16,-9-10-109-1</inkml:trace>
  <inkml:trace contextRef="#ctx0" brushRef="#br0" timeOffset="500.0552">11313 3239 304 0,'-27'-3'115'0,"21"3"-62"0,3 0-46 16,3 0 23-16,0 0-18 0,6 0-5 15,3 3 0-15,9 2 2 16,9 0-4-16,14-2 4 0,7 2 1 16,5-2 1-16,1-1 1 15,3-2-6-15,-1 0-4 16,-5-2 1-16,5-1 0 15,-8 0-1-15,-9 1 1 16,-7-1-51-16,-8 3-21 16,-6 0-85-1</inkml:trace>
  <inkml:trace contextRef="#ctx0" brushRef="#br0" timeOffset="953.2289">11980 3889 272 0,'-6'6'104'0,"6"-4"-56"0,0 9-45 0,0-1 21 16,0 1 1-16,0 0 7 16,-3 15-8-16,-3 16-5 15,0 6-10-15,3-6-4 0,0-2 1 16,0 0-3-16,0-6 0 16,-3-2-3-16,0-8-3 15,0-8-23-15,0-3-10 16,3-5-34-16,-9-32-95 15</inkml:trace>
  <inkml:trace contextRef="#ctx0" brushRef="#br0" timeOffset="1172.002">11783 3929 304 0,'-3'-5'115'0,"6"7"-62"0,3-2-40 15,0 0 28-15,0 3-12 16,6-3 0-16,3 0-12 15,12 0-3-15,2 3-8 16,4-1-2-16,0 1 2 0,5 0-5 16,-2-1-1-16,-3-2 2 0,0-2 1 15,-4-1-6-15,-2 3 0 16,-6-3-45-16,-6 1-21 16,-3-4-90-1</inkml:trace>
  <inkml:trace contextRef="#ctx0" brushRef="#br0" timeOffset="1687.6837">12581 3530 296 0,'12'2'110'0,"-6"-4"-60"0,3-1-54 0,0 3 18 16,5 0-8-16,7 0-1 16,3 0-3-16,0 0 1 15,3-3-2-15,-1 3-38 0,-2-2-17 16,-6-1-68-1</inkml:trace>
  <inkml:trace contextRef="#ctx0" brushRef="#br0" timeOffset="1875.2096">12608 3649 272 0,'-9'5'104'0,"9"-5"-56"0,3 0-45 15,-3 0 21-15,6 0-12 16,6 0-2-16,5 0-8 15,7 0-3-15,3-3 0 16,9 1 0-16,-4-1 3 0,1 0-30 16,-6-2-13-16,-3 0-81 15</inkml:trace>
  <inkml:trace contextRef="#ctx0" brushRef="#br0" timeOffset="2312.7507">13676 3006 260 0,'6'-3'96'0,"-3"8"-52"0,0 3-27 15,-3 3 27-15,0 5-12 16,-3 13-3-16,-3 3-4 16,0 7 1-16,0 1-14 15,0 0-2-15,0-3 0 0,0 5-8 16,0-8-1-16,0-4-3 0,4-4-2 16,-1-8-37-16,0-2-15 15,0-5-98 1</inkml:trace>
  <inkml:trace contextRef="#ctx0" brushRef="#br0" timeOffset="2515.8971">13512 3395 272 0,'0'0'104'0,"3"2"-56"0,6-2-41 0,-3 0 26 15,6 0-15-15,9-5 0 0,3 0-10 16,6 2-3-16,2 0-3 16,-2 3-8-16,-6 3-1 0,-6 0-63 15,-3-3-28-15</inkml:trace>
  <inkml:trace contextRef="#ctx0" brushRef="#br0" timeOffset="2922.1912">13512 3625 264 0,'-3'-16'101'0,"6"29"-54"0,3-21-53 16,0 11 19-16,3 0 1 0,3-3 5 16,6 0-7-16,3 2-2 15,3 1-6-15,3-1 2 0,-1 1 0 16,-2 2 2-16,-9 1 0 15,-6 4 0-15,-12 6 2 16,-3 3-3-16,-6 2-2 16,-6 0 6-16,-6 0 5 15,1 8 3-15,2-2 3 16,0-1-8-16,0-5-1 16,3-5-5-16,6 3 0 15,6-3-7-15,3-3-1 16,3 0-2-16,6-2-2 15,6-3 0-15,6-3 0 16,6 0 5-16,6-5 1 0,2-2 0 16,1-1 1-16,-3 0-7 15,-3 1 1-15,-3-1-32 16,-4 0-12-16,-5 3-88 16,-3-2-69-1,-3 2 78-15</inkml:trace>
  <inkml:trace contextRef="#ctx0" brushRef="#br0" timeOffset="3875.4165">14334 3286 236 0,'6'-45'88'0,"3"19"-48"0,9-27-31 16,-12 32 19-16,3-6-5 16,-3-7-2-16,0 5-3 15,-1-3 1-15,-2 8-10 16,0 6 1-16,0 12 3 0,-6 14-1 16,-5 13 3-16,-4 11-6 15,-3 10-1-15,-3 14-2 0,0 0-1 16,0 4 1-16,3 1 1 15,0-8-3-15,-2-3-3 16,-1-5 2-16,3-7 2 16,6-9-2-16,0-8-2 15,3-5 0-15,12-14-1 16,3-7 2 0,6-8-1-16,0-6-1 15,5-15-2-15,4-1-1 16,0 1-1-16,0 2 3 15,-3 6 0-15,0 7 1 16,-7 9-3-16,-2 2 2 16,-6 16 5-16,-6 13 2 0,-6 3 2 15,-6 5 2-15,-5 3-1 16,-1 2 0-16,-3-2-1 16,3-6 0-16,0-2-7 15,6-5-2-15,3-4 0 16,3-4 0-16,3-11-2 15,3-8-2 1,0-3 0-16,3 4 1 16,0-1-1-16,0 0 6 15,0 5 1-15,0 0-5 16,0 3 0-16,0 0 1 16,3 11 3-16,0-3-2 0,3 5 0 15,9 11 1-15,-6-11 0 16,-3-2 2-16,9-1 1 15,8 1-12-15,1-3-7 16,0-6-46-16,0-2-22 16,-6-7-63-1</inkml:trace>
  <inkml:trace contextRef="#ctx0" brushRef="#br0" timeOffset="4172.3308">14730 3265 280 0,'3'-5'107'0,"-3"7"-58"16,3 12-33-16,-3-4 27 0,0 6-8 16,0 10 2-16,3 6-10 15,0 3-2-15,3-1-14 16,3 0-7-16,3 1-2 0,5-3 0 15,4-3 1-15,0-6-1 16,3-1-2-16,-3-9 3 16,6-5 2-16,-4-3-15 15,-2-2-6-15,-6-3-27 16,-6-3-13-16,-9-5-39 16,-6 0-14-16,-6-5-9 15</inkml:trace>
  <inkml:trace contextRef="#ctx0" brushRef="#br0" timeOffset="4344.2172">14679 3601 296 0,'-15'0'110'0,"3"0"-60"0,7 0-45 0,10 0 22 15,1-5-13-15,0-1-1 16,3-4-7-16,6-1-4 16,3-2-1-16,3-6-1 0,3 4 2 15,3-1-1-15,-4-8-1 16,-2-5-39-16,0 2-16 15,0 1-79 1</inkml:trace>
  <inkml:trace contextRef="#ctx0" brushRef="#br0" timeOffset="4813.0248">15477 2950 260 0,'-6'0'99'0,"3"21"-54"0,-9-26-33 0,6 16 24 16,-6 4-8-16,-3 7 0 15,-2 7-4-15,-4 13-3 16,-6 11-11-16,0 0 0 0,3 10 1 16,4-4-2-16,2 1 2 15,3-1-8-15,3-6-4 0,6-6-3 16,3-7 3-16,6-6-24 16,3-13-11-16,12-7-34 15,3-12-14-15,2-20-43 16</inkml:trace>
  <inkml:trace contextRef="#ctx0" brushRef="#br0" timeOffset="5063.0456">15659 3032 296 0,'3'-5'110'0,"3"7"-60"0,-9 1-50 15,0 8 21-15,-3 2 1 16,-9 11 6-16,-3 8 0 0,-6 7 3 15,0 6-17-15,0 13-1 0,7-2 0 16,2-6-7-16,6 8-1 16,6-13-5-16,3-2-1 15,9-6-1-15,3-8 0 16,2 0-20-16,1-16-8 16,0-2-38-16,0-9-16 15,-3-12-55 1</inkml:trace>
  <inkml:trace contextRef="#ctx0" brushRef="#br0" timeOffset="5219.3129">15462 3321 332 0,'-12'0'126'0,"12"0"-68"0,3 0-68 0,0 2 22 0,3 1-13 16,6 5 0-16,12-6 1 15,3 1 2-15,2 0-1 16,4-3-20-16,0-3-8 0,6-2-98 15,-7-6-56 1,-2-2 82-16</inkml:trace>
  <inkml:trace contextRef="#ctx0" brushRef="#br0" timeOffset="5438.0864">15867 3000 308 0,'6'6'115'0,"3"2"-62"0,6 7-42 0,-9-4 28 15,3 10-6-15,0 8 1 16,-1 11-15-16,4 5-6 16,3 11-8-16,-9 7-2 0,-3-7 3 15,-6 4-1-15,-3-1 2 16,-6-4-9-16,-3-2 0 16,-2-3-51-16,-1-2-19 15,3-3-92 1</inkml:trace>
  <inkml:trace contextRef="#ctx0" brushRef="#br0" timeOffset="6750.7277">16084 2773 276 0,'3'-5'104'0,"3"2"-56"0,9 0-49 0,-6 3 18 16,3-2-10-16,6 2-2 16,0 0-2-16,-1 0 0 15,-2 2-2-15,-3 1-1 0,0 2 3 16,-6 3 4-16,0 5 6 15,-6 1-1-15,-6-1 3 16,-3 0 1-16,-3 8 2 16,0 6-4-16,0-4 0 15,4-1-4-15,-1-4 1 16,3-5-6-16,3 1-3 16,3-4-4-16,6 1-1 15,3-1 2-15,-1-4 0 0,-2 2 1 16,3-8 2-16,0 2-1 15,0 1-1-15,3-3-10 16,0 3-6-16,0-3-36 16,-6 0-16-16,0 0-75 15</inkml:trace>
  <inkml:trace contextRef="#ctx0" brushRef="#br0" timeOffset="7266.4091">16608 3371 268 0,'3'0'101'0,"3"-13"-54"0,12 2-42 15,-6 11 22-15,0-3-13 16,3 1-1-16,-1 2-7 15,1 0-2-15,9 0-2 16,-6 0 1-16,9-3 0 0,-6 0-8 0,2 1-4 16,4-4-55-16,-15 1-95 31</inkml:trace>
  <inkml:trace contextRef="#ctx0" brushRef="#br0" timeOffset="7438.3016">16718 3236 288 0,'-6'8'110'0,"6"2"-60"0,0 9-45 0,0-9 24 15,0 6-9-15,0 13-2 16,0-2-10-16,0-1-5 16,0-2-2-16,3-3-6 0,0-2-1 15,0-3-52-15,3-3-22 0,0-2-47 16</inkml:trace>
  <inkml:trace contextRef="#ctx0" brushRef="#br0" timeOffset="7828.9676">17671 2826 272 0,'0'0'101'0,"3"8"-54"0,0 8-42 0,0-6 24 15,-3 19-9-15,0 0-2 16,0 3-6-16,0 3-2 16,-3-1-6-16,0 3-3 0,0-5 2 15,0-3-15-15,0 0-7 16,0-8-59-16,0-2-26 0</inkml:trace>
  <inkml:trace contextRef="#ctx0" brushRef="#br0" timeOffset="8032.116">17531 3217 292 0,'-3'-2'110'0,"6"2"-60"0,3 0-50 15,3 0 23-15,3 0-11 16,3 0-2-16,2 0-3 16,10-3-2-16,3 3-3 15,0 0-6-15,5-3 0 0,-2 3-38 0,-6 3-16 16,-9 8-68 0</inkml:trace>
  <inkml:trace contextRef="#ctx0" brushRef="#br0" timeOffset="8422.7835">17558 3461 276 0,'-15'-3'104'0,"15"3"-56"0,3-3-49 0,3 3 18 16,0 3-8-16,6-3 0 15,-1 0-3-15,7 0 1 16,3 0-4-16,3 3 0 0,0-1 1 0,-6 1-2 15,-4 2 1-15,-2 1 0 16,-6 4 3-16,-6 6 1 16,-9-3 1-16,-5 8 0 15,-4 3 2-15,0 0 4 16,-3 0 1-16,0-3-2 16,0 0 2-16,3-2-2 15,7-1 0-15,5-2-10 16,3-3-1-16,9-2-2 15,3-3 2-15,5 0-1 16,7-3 2-16,6-2-4 16,0-3 0-16,0 0 1 15,2-3 2-15,1 1-17 0,-3-1-6 16,-3 0-39-16,-6 1-16 16,-4-4-68-1</inkml:trace>
  <inkml:trace contextRef="#ctx0" brushRef="#br0" timeOffset="9172.8637">18201 3228 248 0,'3'0'93'0,"0"0"-50"0,2 8-39 16,-2 0 21-16,0 5-7 16,-3 3-1-16,3 5-1 15,0 8 0-15,0-2-8 16,0-1 1-16,0-2 4 0,0-6-5 0,3-2 0 16,3-2-2-16,3-7 1 15,0-4 0-15,0-6 1 16,3-2 0-16,0-13 0 15,0-4-7-15,2-4 0 16,1-3-1-16,-3 0 0 16,3 2 0-16,-3 6 2 15,3 5-1-15,-3 6 2 16,-3-1-2-16,-4 6 2 16,1 5 0-16,-3 0 3 15,0 0-1-15,0 10 2 16,0 6-4-16,-3 3 0 15,0-1 1-15,0 4 0 0,-3 4-5 16,0-10 1-16,0-3 2 16,3-2 1-16,3-1-4 15,3-10 1-15,3-8 0 16,3-2 0-16,3-3-7 16,2-6 0-16,1-2-6 15,3-3-2-15,-3 3 9 16,0 5 2-16,-9 5 1 15,3 6 2-15,-9 10 7 16,-1 11 6-16,-2 3 0 16,0 13 3-16,0-1-8 15,0 1-2-15,3-3-5 16,0-2-3-16,0-6-45 0,3-5-17 16,-3-8-91-1</inkml:trace>
  <inkml:trace contextRef="#ctx0" brushRef="#br0" timeOffset="9829.1888">19364 3069 284 0,'-14'-8'107'0,"16"11"-58"0,-2-8-40 0,6 5 27 16,0 5-11-16,0 3-2 15,3 8-5-15,0 8 1 16,0 5-10-16,3 2 6 0,0 6 2 0,6-5-5 16,3 5-2-16,2 0-5 15,1-5-2-15,0-6 1 16,6-4 2-16,0-7-1 16,-4-7 0-16,-2-5-12 15,-6 0-5-15,-3-9-34 16,-6-7-15-16,-9-8-103 15</inkml:trace>
  <inkml:trace contextRef="#ctx0" brushRef="#br0" timeOffset="10047.9563">19263 3413 288 0,'-18'24'107'0,"18"-29"-58"0,6-9-44 0,0 14 22 16,0 0-9-16,0-5 0 15,15-8-4-15,12-11 1 16,5-5-8-16,7-3-4 0,3-2 0 16,-1 5-2-16,-2-6 2 15,-3 6-29-15,-10 5-9 16,-8 3-65-16,-9 3-25 16,-6 5 16-1</inkml:trace>
  <inkml:trace contextRef="#ctx0" brushRef="#br0" timeOffset="10282.3583">19507 2850 348 0,'0'-6'132'0,"0"6"-72"0,0 0-70 16,0 0 22-16,3 3-16 15,3 0 1-15,0-1-100 16,0 4-43-16,-3-6 27 16</inkml:trace>
  <inkml:trace contextRef="#ctx0" brushRef="#br0" timeOffset="10579.2641">20079 2749 280 0,'-15'-3'104'0,"12"3"-56"0,-3 0-32 0,3 3 29 0,-6 8-9 15,-6-1-1-15,-3 11-17 16,0 14-6-16,1 4-8 16,2 1-3-16,0 0 2 0,3 5-7 15,3 0-1-15,3-3-40 16,0 0-18-16,3 1-86 15</inkml:trace>
  <inkml:trace contextRef="#ctx0" brushRef="#br0" timeOffset="11094.9432">20403 2760 276 0,'-15'2'104'0,"6"9"-56"0,-8 15-36 15,11-7 26-15,-3 7 2 16,-6 11 3-16,0 6-12 16,0 7-4-16,0 3-16 15,3-3-7-15,6 3 0 0,3-5-3 16,9-9-1-16,6 9-2 16,3-11 1-16,3-5-1 15,0-16-2-15,0-6-26 0,2-10-12 16,-8-5-39-16,-3-8-16 15,-3-3-32 1</inkml:trace>
  <inkml:trace contextRef="#ctx0" brushRef="#br0" timeOffset="11251.2104">20216 3112 320 0,'-9'0'121'0,"9"2"-66"0,3 1-64 16,3-1 37-16,3 9-16 15,6-3-6-15,2-5-1 16,4 2-4-16,0 3-3 0,3-3 1 16,0-5-52-16,2-8-22 15,-5-2-57-15</inkml:trace>
  <inkml:trace contextRef="#ctx0" brushRef="#br0" timeOffset="11485.612">20579 2762 296 0,'3'3'112'0,"0"10"-60"0,9 14-43 15,-6-14 27-15,3 21-5 16,-3 3 2-16,2 8-10 16,1 8-1-16,-3 5-13 15,0 3-5-15,-6 11-1 0,-3-9 0 0,-6 3 3 16,-3-13-14-16,-5 5-7 15,-4-10-45-15,-3-6-19 16,-3-7-74 0</inkml:trace>
  <inkml:trace contextRef="#ctx0" brushRef="#br0" timeOffset="11970.0378">19948 3053 256 0,'-12'14'96'0,"9"-4"-52"0,-6 6-32 0,6 3 26 16,0 7-16-16,3 3-2 16,0 5-10-16,0 1-4 15,6 10-3-15,3-5-3 0,3-3 1 16,3-3-23-16,0-2-8 15,-1-6-104 1</inkml:trace>
  <inkml:trace contextRef="#ctx0" brushRef="#br0" timeOffset="12610.7317">20859 2752 244 0,'3'-14'93'0,"6"4"-50"0,2 2-35 0,-2 8 24 15,0-5-11-15,3 2 0 16,0 3-8-16,0 0 0 16,3 0-8-16,-3 8-3 0,-3-5 1 0,-3 7 7 15,-6-5 5-15,-3 6 2 16,-3 0 1-16,-6 2-3 15,-3 5-1-15,0-4-2 16,3 1 0-16,0-1-4 16,3-1-3-16,3-2-5 15,6-1 0-15,6-2 2 16,6 0 1-16,3-3-4 16,6 1 1-16,3 4 2 15,0 1 1-15,-4-9-1 16,-2 4-2-16,0-1-10 15,-6-2-6-15,0-1-80 0,-6 9-36 16,-3-1-8 0</inkml:trace>
  <inkml:trace contextRef="#ctx0" brushRef="#br0" timeOffset="14345.304">12450 5850 316 0,'-9'0'118'0,"12"0"-64"0,0 3-52 0,-3-3 23 16,6 5-15-16,3 0-1 15,3 0-5-15,6 1-1 0,5-1-1 16,-5 0-2-16,0-2 1 0,0 0-26 15,0-1-10-15,-3-2-108 16</inkml:trace>
  <inkml:trace contextRef="#ctx0" brushRef="#br0" timeOffset="14548.4402">12438 5990 268 0,'-15'11'101'0,"15"-9"-54"0,0 1-48 15,0-3 18-15,3 0-6 16,3 0 1-16,3 0-4 16,3 0-3-16,3 0-2 15,6-3-3-15,5 1 1 0,-5 2-1 0,0 0 0 16,0 0-38-16,-3-3-16 16,0-2-66-1</inkml:trace>
  <inkml:trace contextRef="#ctx0" brushRef="#br0" timeOffset="15423.5371">13185 5308 248 0,'0'-11'93'0,"0"8"-50"0,0-2-28 0,0 5 24 16,0 0-10-16,0 0 0 16,0 16-12-1,0 5-9-15,0 6-1 0,0 4 2 16,0 4 1-16,0 2 2 15,0 0-2-15,0 0-1 16,-3-3-5-16,0-2-3 16,0-6 2-16,0-2 0 15,0-5-34-15,0-3-17 16,0-8-83 0,0-3-58-16,0-3 77 15</inkml:trace>
  <inkml:trace contextRef="#ctx0" brushRef="#br0" timeOffset="15626.6816">13057 5720 276 0,'3'-2'104'0,"3"4"-56"0,6 4-38 15,-3-6 23-15,6 0-18 16,6 0-3-16,5 0-6 15,7 0-1-15,0-3-3 16,0-2-2-16,-4 2 3 0,1-2-48 16,-9 2-22-16,-6 3-61 15</inkml:trace>
  <inkml:trace contextRef="#ctx0" brushRef="#br0" timeOffset="16032.9749">13087 5906 260 0,'0'-6'96'0,"6"4"-52"0,3-1-43 0,-3 3 21 16,6-3-10-16,2 1-2 16,4 2-5-16,0 0-2 15,3 2-1-15,0 4-2 0,-3-1 3 16,-9 5 0-16,-3 4 1 15,-9-1 0-15,-6 3 2 0,-3 8 3 16,-6 5 2-16,-3-3 3 16,0 1 4-16,0-1-1 15,4-5 1-15,-4 0-3 16,9-2 1-16,3-3-9 16,3-3-4-16,3 3-5 15,6-3 1-15,6-8 1 16,9 1 2-16,6-4-1 15,-1 6-1-15,7-5 1 16,-3 0 1-16,0-1-1 16,-6 1-1-16,-4-3 1 15,-2 0 1-15,0 0-43 16,-6 0-19-16,-3-5-96 16</inkml:trace>
  <inkml:trace contextRef="#ctx0" brushRef="#br0" timeOffset="16861.1913">13864 5122 248 0,'-6'22'93'0,"3"20"-50"0,0 16-35 16,0-29 24-16,0 8 0 16,-3 13 3-16,-3 14-8 0,0 2-2 15,-3 0-14-15,-3-2 2 0,0-9 3 16,0-2-8-16,4-8-2 15,2-5-4-15,3-8 1 16,0-9-2-16,6-12 4 16,9-11-1-1,0-8-4-15,0-10-2 16,-1-6-10-16,4-8-5 16,3-8 2-16,3 1 1 15,0 4 6-15,3 6 3 16,0 8 0-16,-4 8 4 15,-2 13 2-15,-3 10 2 16,-3 9 3-16,-9 5 1 0,-6 5 5 16,-6 3 3-16,-3-1-4 15,-2 4-1-15,-1-4-4 16,0-1-1-16,-3-4-1 16,3-7 0-16,6-6-2 15,3-5-2-15,0-8 1 16,9-6-1-16,0-2-5 15,3 1-1-15,3-1 0 16,0 0 2-16,3 2 2 16,0-2 1-16,0 8 1 15,0 3 0-15,0 8-3 16,3 2 2-16,0 3 3 16,0 2 1-16,3 1-1 0,-1-3-2 15,1 5 3-15,0-5 0 16,0-3-6-16,3-2 0 15,0-11-56-15,3-6-26 16,-3-4-62 0</inkml:trace>
  <inkml:trace contextRef="#ctx0" brushRef="#br0" timeOffset="17267.4822">14525 5302 272 0,'0'-2'104'0,"5"7"-56"0,1 8-49 15,-3 3 20-15,0 8 0 16,-3 10 3-16,-3 11 0 16,-3 11-2-16,0-1-10 0,-2 4-6 15,-1-7-1-15,0-4 0 0,0-6 1 16,3-5-2-16,0-7 1 15,0-9-26-15,0-5-10 16,3-8-25-16,0-8-9 16,0-16-48-1,3-8-25-15,0-8 69 16</inkml:trace>
  <inkml:trace contextRef="#ctx0" brushRef="#br0" timeOffset="17626.9038">14453 5226 292 0,'-6'-48'110'0,"6"27"-60"0,3 8-41 0,0 10 27 16,3 0-20-16,3 1-6 16,6-1-9-16,3 3-1 0,6 5 0 15,8 6 0-15,7 7 2 0,-3 3-3 16,-4 3 0-16,-5 0 5 16,-6 0 2-16,-6 2 2 15,-9 3 0-15,-9 3 4 16,-9 3 3-16,-12 2-4 15,-3 2 1-15,-2 4-3 16,-4-4 2-16,3-4-2 16,6-6 2-16,6-5-8 15,12-3-4 1,9-3 0-16,9-2-2 16,3-5 1-16,12-1 0 15,0 4 0-15,0-4 4 0,-4-2 1 16,-2 3-4-16,-3 5 1 15,-6-3-11-15,0-3-3 16,-3 6-112 0,-3-8-37-1</inkml:trace>
  <inkml:trace contextRef="#ctx0" brushRef="#br0" timeOffset="18017.7044">14861 5831 316 0,'0'-13'121'0,"3"13"-66"0,6 11-51 0,-3-14 26 0,6 0-15 16,3 1-3-16,5-1-5 16,4-5 0-16,0 0-4 15,0-2 0-15,0-3 1 0,-1-3 0 16,-5 2 2-16,-6-1-3 15,-3 1 0-15,-9 4 1 16,-6 2 0-16,-3 2 2 16,-6 9 3-16,-6 2 2 15,1 9 1-15,-4 7 5 16,3 3 3-16,3-1 1 16,3 1-1-16,3 0-6 15,6 0-4-15,6 2-12 16,9-2-4-16,6-3 3 0,6-5 3 15,0-3 1-15,3-2-1 16,5-3-15-16,-2-8-7 16,-3-3-51-16,3-5-22 15,-6 0-75 1</inkml:trace>
  <inkml:trace contextRef="#ctx0" brushRef="#br0" timeOffset="18908.2865">15885 4847 252 0,'-6'-45'96'0,"3"37"-52"0,-6 0-32 0,3 0 26 0,-3 3-7 16,-3 10 2-16,-6 9-15 16,-3 4-3-16,1 9-9 15,-1 4 5-15,3 12 4 0,0 4-3 16,6 12-2-16,0-1-3 15,0-3-2-15,3-2-1 16,0-5 2-16,1-6-3 16,-4-2 0-16,3-6 1 15,3-5 2-15,-3-5-1 16,0-5 0-16,3-3-1 16,-6-9 0-16,3-4-2 15,0-6 1-15,3-2-7 16,0 0-1-16,3 0-1 0,3-3 2 15,3 5-3-15,-3 3 2 16,6 11 1-16,0 2-1 16,0 11 4-16,-3 7 2 15,0 9 0-15,0 13-1 16,-3 5 3-16,-3 11 0 16,0 8 10-16,0 5 3 15,0 5-1-15,0-13 1 16,3 0-5-16,0 0 1 15,3-2-5-15,6-3-2 16,3-3-5-16,3-11 0 16,0-7 0-16,6-8 2 15,-4-9-6-15,4-7-1 16,0-8-38-16,0-8-16 0,0-13-80 16,0-6-34-16</inkml:trace>
  <inkml:trace contextRef="#ctx0" brushRef="#br0" timeOffset="30128.2413">15950 5665 288 0,'-3'-3'110'0,"3"6"-60"0,3-6-39 16,0 6 28-16,3-1-19 16,0 1-6-16,9-6-6 15,6 1-1-15,3-4-4 16,0-1-4-16,-1 1 0 0,-2-4 3 15,-3 4 1-15,-3 4-17 16,-6-1-7-16,-3 0-103 16,-9 11-69-1,-6 0 75-15</inkml:trace>
  <inkml:trace contextRef="#ctx0" brushRef="#br0" timeOffset="30550.1612">16385 5466 264 0,'0'-5'99'0,"3"5"-54"0,3 3-35 0,-3 2 23 0,0 6-12 15,0 2 1-15,0 5-7 16,3 6 1-16,0 8-9 16,3 0 5-16,8-3 1 0,1 0-2 15,0 0-1-15,3-5-4 16,3 0-1-16,-3-6-3 15,2 1-2-15,1-1 1 16,-3-5-1-16,-3-5 2 16,0-5 1-16,-3-8-1 15,-3-1 1-15,-4-2-13 16,-2-2-6-16,-3-1-49 16,-6-2-22-16,-8 2-52 15</inkml:trace>
  <inkml:trace contextRef="#ctx0" brushRef="#br0" timeOffset="30768.9343">16331 5855 324 0,'3'-8'121'0,"6"6"-66"0,6-14-44 0,-6 8 28 16,3-3-14-16,12-7-3 15,0-3-6-15,5-3 0 16,1 3-9-16,-3-9-4 0,3 1-2 0,-4 3-4 16,-2-3 2-16,-3 2-48 15,-3 4-19-15,0 4-94 16</inkml:trace>
  <inkml:trace contextRef="#ctx0" brushRef="#br0" timeOffset="31190.8556">16903 5813 288 0,'-3'-5'107'0,"-9"7"-58"0,6 1-57 15,0 7 75-15,0 1-27 16,0 5-11-16,0 2-8 16,3 6-14-16,3 0-2 0,3-3 1 15,3-2-5-15,12-3-1 16,0-3 2-16,3-3 1 15,-1-4-1-15,1-4-2 16,-3-4 1-16,0-4 1 16,-3-4 1-16,0-3 1 0,-6-3-2 15,-3-3 1-15,-6 1-2 16,-3-1 2-16,-6-2-13 16,-3 3-3-16,-3 4-23 15,-6 9-7-15,-3 2-116 16</inkml:trace>
  <inkml:trace contextRef="#ctx0" brushRef="#br0" timeOffset="32206.5954">17331 5583 264 0,'0'0'101'16,"6"16"-54"-16,9-8-39 0,-3-6 21 0,3 1-11 16,3 5 0-16,3-8-5 15,6-3 0-15,-1-5-7 16,1 0 3-16,-3-2 3 0,-3-1-8 15,-3-2-2-15,-4 0 0 16,-5-3 3-16,-3 0 0 16,-3 3 0-16,-6-1-3 15,-6 4-2-15,-2 2 1 16,-10 5-1-16,-3 9 2 16,-12 7 3-16,0 5 7 15,1 14 2-15,5-8 6 0,0 10 2 16,9-2-9-16,9-3-5 15,9 3-5-15,9 0-3 16,12-6 1-16,6-2-1 16,3 0 2-16,3-6 1 15,2-2-1-15,1-5-2 16,0-6 1-16,3-5 1 16,5-8-21-16,-2-8-9 15,6-5-33-15,-4-5-13 16,-5-12-80-1</inkml:trace>
  <inkml:trace contextRef="#ctx0" brushRef="#br0" timeOffset="32831.6567">18058 4860 272 0,'-6'-10'101'0,"6"15"-54"0,-9 0-37 15,6-5 25-15,0 8-12 16,-3 0-1-16,0 6-15 16,0 1-5-16,6 7-1 15,0-1-4-15,6 0 0 0,0-3 4 16,3-2 1-16,0-2 0 16,3-4-2-16,0-5-15 15,2-5-5-15,1-2-78 16,3-6-75-1,-3-5 50-15</inkml:trace>
  <inkml:trace contextRef="#ctx0" brushRef="#br0" timeOffset="33003.5502">18099 4580 304 0,'-6'0'115'0,"6"0"-62"0,0 0-57 0,0 0 21 15,0 5-13-15,3 1-2 16,0 1-67-16,0 1-31 16,6 3-21-16</inkml:trace>
  <inkml:trace contextRef="#ctx0" brushRef="#br0" timeOffset="33597.3645">18403 4831 280 0,'0'-10'104'0,"0"15"-56"0,-3 0-36 16,3 1 26-16,-3 4-16 0,-3 1-2 16,0 5-12-16,0 2-3 15,3 1-3-15,3-1 1 0,0-2 0 16,3 0-1-16,3 0-2 16,3-8 1-16,0-3-1 15,6-2 2-15,3-3 1 16,0-3-1-16,-4-2 1 15,1-6-4-15,0-7 0 16,0 4-4-16,0 1-1 16,0 0 0-16,0 2 4 15,-3 6-1-15,0 0 1 16,-4 5 0-16,1 8 0 16,-3-3 0-16,-3 6 0 0,0-1 2 15,0 1 0-15,3-3 0 16,0 0 2-16,0-3-1 15,0 3-1-15,0-5 1 16,3-1-1-16,0-2 2 16,-3-2 3-16,0-9-4 15,0 3-1-15,-3-11-2 16,-3 1 3 0,0-3 1-16,-3 2-3 15,-3 6 1-15,0 0-11 16,0 0-5-16,3 2-36 15,0 6-14-15,6-1-59 16</inkml:trace>
  <inkml:trace contextRef="#ctx0" brushRef="#br0" timeOffset="33894.2717">19004 4426 284 0,'0'0'107'0,"3"24"-58"0,-6 5-37 0,0-15 26 15,0 12-5-15,-3 3 3 16,0 3-7-16,-3 16-3 16,1 2-14-16,2-3-1 0,0-2 2 0,0 0-5 15,3-5 0-15,6-3-4 16,3-5-3-16,0-6 0 15,5-2 1-15,4-8-10 16,3-8-4-16,0-5-23 16,0-6-8-16,-6-2-34 15,-3-6-14-15,-6-10-45 16</inkml:trace>
  <inkml:trace contextRef="#ctx0" brushRef="#br0" timeOffset="34066.1648">18846 4770 340 0,'-14'0'126'0,"11"0"-68"0,6 0-57 0,-3 0 27 16,6 3-15-1,2 2-2-15,7-2-6 0,6 5-4 16,3-3 0-16,6 1-1 0,3-4 2 16,-1-2-25-16,-2 0-12 15,0-2-119 1</inkml:trace>
  <inkml:trace contextRef="#ctx0" brushRef="#br0" timeOffset="37941.7062">19457 4421 148 0,'9'-5'55'0,"0"-6"-30"0,5 1-16 0,-8 7 16 16,3 0-3-16,0-2-1 15,3 0-7-15,0 0-1 16,0 2-8-16,0 0 4 0,3 3 1 16,0 6 3-16,-6 2 3 15,-4 5-1-15,-5 5 4 16,-2 6-5-16,-4 3 2 16,-3 2-3-16,-6 8 0 15,0 0-3-15,3 10-1 16,0-2-5-16,6-2-1 15,0-6-1-15,3 2-2 16,3-2 1-16,3-5 1 16,3-5-1-16,0-6-1 15,0-5 1-15,0-3-1 0,0-3 4 16,0-2 2 0,-3-2-2-16,-3-6-3 0,0 0 0 15,0 0-1-15,-3 2-3 16,0 1 2-16,-3 2 1 15,0 6 0-15,-3 2-5 16,0 8 1-16,0 8 4 16,0 19 2-16,3 5-3 15,3 10-1-15,0 6 1 16,3 11 0-16,6 12 3 16,3 1 1-16,0-11-1 15,-3-3-2-15,-3-5 12 0,-6 0 6 16,-3-7 4-16,-6-12 4 15,-3-7-1-15,1-6 0 16,-10-5-12-16,-3-8-5 16,0-8-5-16,-3-5 0 15,1-5-7-15,5-11-1 16,-3-5-36-16,6-3-15 16,3-11-57-16,12 1-23 15,3-9 14 1</inkml:trace>
  <inkml:trace contextRef="#ctx0" brushRef="#br0" timeOffset="39004.2063">19945 4371 256 0,'-6'-8'96'0,"9"3"-52"0,0 2-40 16,-3 3 19-16,6 0-15 15,0 0-2-15,6 5-4 16,3 1-2-16,2-1 1 16,4 0 1-16,3 1 1 0,-3-1-4 15,-3-3-1-15,0 1 3 16,-4 0 3-16,-2-1 3 0,0 4 1 15,-6-1 2-15,0 3 1 16,-3 0-3-16,-3 8 0 16,0 2-5-16,-3 6 0 15,0 13-1-15,0 5 1 16,0 17 0-16,-3 7 3 16,6 0-1-16,0 11 0 15,3 10-1-15,3 3 0 16,6-5-2-16,3-3 1 15,0-3-2-15,0 0 2 16,0 1 2-16,-3-1 2 16,-3-5-1-16,-4-5-1 15,-2-3-1-15,-3-2 2 16,-3-1 3-16,0 1 2 0,-2-9 3 16,-1-5 2-16,-3-2 2 15,0-8 3-15,0-3-5 16,-3-5-1-16,-6-3 2 15,3-6 1-15,-3-1-1 16,3-4 2-16,1-2-4 16,-1-3 1-16,0-2-5 15,0-3-1-15,0-3-2 16,-3-2 0-16,0-3-4 16,0 0-3-16,1 0 0 15,2 0 1-15,0 0-3 16,3 0-2-16,0 0-7 0,3 0-2 15,3 0-20-15,0 0-6 16,3 0-34-16,3-13-157 31</inkml:trace>
  <inkml:trace contextRef="#ctx0" brushRef="#br0" timeOffset="39613.6375">20603 4135 276 0,'6'-15'104'0,"0"9"-56"0,5-2-38 0,-5 6 23 15,0-1-9-15,3 0-2 16,3 1-12-16,0 2-6 16,3 0-3-16,-3 5-4 0,3 0 2 15,-6 3 7-15,-3 6 4 16,-9 4 1-16,-3 3 1 15,-6 3 2-15,-3 5 4 16,-3-2-1-16,0-1 1 16,0-2-5-16,3-3 0 15,7-2-8-15,-1-4-1 16,3 1-4-16,12-2-1 0,3-4 1 16,5 1 0-16,4-1 0 15,3-2 2-15,3 0-1 16,-3 3 2-16,-3-3-4 15,-3 0-2-15,-4-3-42 16,-2 0-20-16</inkml:trace>
  <inkml:trace contextRef="#ctx0" brushRef="#br0" timeOffset="40770.019">14471 4736 232 0,'-21'-3'88'0,"9"3"-48"0,-3 22-29 0,3-20 21 0,-5 4-15 15,-1-1-4-15,-3 5-8 16,-3 1-2-16,3-3-1 15,-3 0 1-15,4 0 0 0,5 0-1 16,-3 0 1-16,6 0-4 16,6-3 0-16,0 0 1 15,3 3 0-15,0 0 0 16,0 0 0-16,0 5 0 16,3 3 2-16,0 0-3 15,0 2-2-15,0 9 2 16,6 10 2-16,0 8 0 15,-3 11 2-15,0 4-4 16,-6 7 0-16,-3 9 1 0,0 12 0 16,-3 2 2-16,0-1 3 15,3 1 4-15,0 3 2 16,0-3 1-16,0-3 2 16,0-2-7-16,3-6-4 15,0-2 0-15,1-8 0 16,-1 5-1-16,0-8-2 15,3-10 3-15,0-9 0 16,0-4 5-16,0-6 5 16,0-6-1-16,0-7 1 15,3-5-3-15,0-3-1 16,5-3-1-16,7-3 2 16,3-2-5-16,0-2-1 0,0-1 0 15,3 0 2-15,0-2-5 16,-4 2-3-16,7 0 3 15,0 1 1-15,-3-1-3 16,-3-2 1-16,0-1 0 16,-4 1 2-16,-2-6-65 15,3 3-27-15,-15-10-67 16</inkml:trace>
  <inkml:trace contextRef="#ctx0" brushRef="#br0" timeOffset="43176.5205">16159 8300 304 0,'3'-13'115'0,"3"13"-62"0,17 0-46 15,-11-6 26-15,3 9-15 16,6-6 0-16,3 1-10 16,6-1-5-16,-1 8-2 15,7-2-1-15,-6 0 0 0,-3-1-14 16,-1-2-5-16,-11 0-63 0,-3 0-26 16</inkml:trace>
  <inkml:trace contextRef="#ctx0" brushRef="#br0" timeOffset="43364.0412">16302 8154 240 0,'-6'0'90'0,"6"6"-48"0,3 7-29 0,0 0 24 16,-1 0-6-16,1 9 2 15,0 7-13-15,0 2-4 16,-3 1-9-16,3-3-3 0,0 0 0 15,0-2-7-15,3-1 0 0,0-4-56 16,0-4-26-16,0-7-44 16</inkml:trace>
  <inkml:trace contextRef="#ctx0" brushRef="#br0" timeOffset="43801.5882">17156 7525 304 0,'0'-6'115'0,"3"9"-62"0,0-3-62 16,0 16 53-16,0 8-17 15,-3 5-2-15,0 5 0 0,0 3-15 16,0 11 1-16,0 0 2 0,0-6-9 16,0-5-2-16,-3-3-2 15,0-7 0-15,0-3-33 16,0-6-13-16,-12-2-243 31,3-5 145-31</inkml:trace>
  <inkml:trace contextRef="#ctx0" brushRef="#br0" timeOffset="44004.7353">17004 8001 312 0,'0'-5'115'0,"3"13"-62"0,12-8-46 0,-6 0 26 15,9 0-17-15,2 0-1 16,4 0-9-16,6 0-4 15,3 0-1-15,3-3-4 0,-1 0 2 16,4 1-34-16,-9 2-15 16,-7 5-93-1</inkml:trace>
  <inkml:trace contextRef="#ctx0" brushRef="#br0" timeOffset="44426.6564">17052 8234 284 0,'-6'-3'107'0,"12"3"-58"0,6-2-44 15,-7 2 40 1,13 0-12-16,3 0-15 16,3 0-7-16,3 0-8 15,0 2 0-15,-4 3 2 0,-2 1 2 16,-9 7 3-16,-6 8-1 15,-9 3 0-15,-9 2-5 16,-6 1-1-16,-3 5 3 16,-5-1 3-16,-4 1 9 15,3-3 3-15,3-2-2 16,3-1 1-16,7-2-9 16,2-3-4-16,6 0-7 15,6-5 0-15,6-3-2 0,9 1 0 16,5-9 4-16,4 0 1 15,6-2-4-15,3-3-1 16,-1 3 3-16,1-1 1 16,-6 1 2-16,0-1 0 15,-6 4-13-15,-4-4-4 16,4 1-87 0,-6 0-88-1</inkml:trace>
  <inkml:trace contextRef="#ctx0" brushRef="#br0" timeOffset="45223.6148">17778 7877 264 0,'0'0'101'0,"3"2"-54"0,-3 17-39 0,0-6 24 16,-3 6-7-16,0 10 3 15,0 0-7-15,0 3-3 16,0-1-10-16,3 1-1 0,3-3 3 15,0-5-6-15,3-6 0 16,3-2 2-16,0-2 3 16,6-9-2-16,0-8-2 0,-1-5 0 15,1-8 1-15,3 1-1 16,-3-7 0-16,3-1-1 16,-3-4 2-16,0 1-5 15,-3 4-1-15,2 4 0 16,-2 5 2-16,0 5 5 15,-3 5 6-15,-3 6-3 16,0 5 2-16,3 8-5 16,-6-1 1-16,-3 4-5 15,0 2 0-15,0 0-1 16,0-2 1-16,0-3-2 16,3-3-1-16,0-2-2 15,6-9-7 1,0-4 0-16,3-9-3 0,3-2 3 15,-1-3-2-15,4-8 0 16,0 0 3-16,0 6 3 16,-3 2 3-16,0 3 3 15,-3 7 0-15,0 4 2 16,-3 2 2-16,-1 8 4 16,-2 7 0-16,-3 4 0 15,0 2-5-15,0 3-1 16,0 0-8-16,0 0-4 15,0-3-37-15,6 0-15 16,6 0-108 0</inkml:trace>
  <inkml:trace contextRef="#ctx0" brushRef="#br0" timeOffset="46458.1225">19025 7255 224 0,'-12'-5'85'0,"6"2"-46"0,0-2-32 0,3 2 18 15,0 0-4-15,-6-2-1 16,0 0-6-16,-5-1-1 15,-4 1-8-15,0 3-1 0,-3-1 2 16,0 0 3-16,-3 1 2 16,-2 2-5-16,-7 0-4 15,0 0-1-15,3 2-1 16,1-2 2-16,2 3 1 0,3 0-1 16,6-1-2-16,3-2 1 15,3 0-1-15,3 0-3 16,3 3 0-16,0-3 4 15,3 2 1-15,1 4 0 16,-1-1 1-16,0 6-4 16,3 7 0-16,0 1 1 15,-3 15 2-15,0 6-1 16,0 13-1-16,0 5 5 16,-3 11 1-16,0 15-5 15,0 12 0-15,0 2 1 16,0-1 1-16,0 9-1 15,-6-5-2-15,-6 2 1 0,0-8-1 16,3-7 0-16,1-1 0 16,-1-8 6-16,3-7 6 15,3-14-4-15,3-5 0 16,0-11 2-16,6-5 8 16,3-10-5-1,3-6-7-15,6-3-2 16,6-2 0-16,2-5 2 15,4-3-5-15,0-6-3 16,3 1 3-16,3 2 3 16,2-5 1-16,1 0 2 15,0 0-6-15,-3 0-1 16,-7 0 0-16,1 0 0 0,-6 0 0 16,-3 0 2-16,-6 0-23 15,3 0-11-15,-12 0-36 16,0 0-15-16,-3-5-57 15</inkml:trace>
  <inkml:trace contextRef="#ctx0" brushRef="#br0" timeOffset="46911.3006">19216 7758 256 0,'0'2'96'0,"6"9"-52"0,-4 18-34 0,1-8 23 0,-3 8-7 16,0 8-1-16,-5 8-2 15,-4 3-3-15,-3 2-10 16,0 0-2-16,0 6 2 0,0-3-8 15,0-8-1-15,0-5-1 16,3-9 0-16,0-4-25 16,0-9-10-16,0-7-11 15,3-9-4-15,1-15-2 16,-1-13 0-16,0-11-44 16</inkml:trace>
  <inkml:trace contextRef="#ctx0" brushRef="#br0" timeOffset="47270.7175">19085 7654 280 0,'14'-29'107'0,"-5"13"-58"0,9-5-42 0,-6 16 26 16,6 2-19-16,3 1-2 15,3 7-2-15,-1 3 1 16,-2 2-5-16,-3 6 3 0,-3 6 3 16,-3 4 3-16,-6 3 3 15,-6 13-6-15,-3-2 1 16,-9 2-2-16,0 1 1 15,-9-1-6-15,0-5-2 16,4-8 0-16,-4 0 0 16,3-2-2-16,6-3 1 15,3-6-4-15,6 3 0 16,3-2-4-16,6-1 1 16,9-2 2-16,3-3 1 0,3 1-2 15,2-1 2-15,-2-5 1 16,0 0 2-16,3 0-3 15,-6 2 0-15,3-2-12 16,-4 5-5-16,-2-2-21 16,-3 0-10-16,0 7-93 15,-9-5 4 1</inkml:trace>
  <inkml:trace contextRef="#ctx0" brushRef="#br0" timeOffset="47661.3775">19472 8252 296 0,'3'0'110'0,"2"3"-60"0,7 0-45 0,-6-3 24 16,3 0-14-16,0 0-1 16,3 0-8-16,3-3-2 15,0 0-2-15,3-2-2 0,3-3 1 16,-4-2 1-16,-2-6 1 15,-3 0-1-15,-3 0 1 16,-6-5 0-16,-6 8 1 16,-6 2 2-16,-3 6 1 15,-6 5 8-15,-2 5 4 16,-4 8 6-16,0 6 2 16,3 2 1-16,3 8 2 0,3 0-14 15,6-2-7-15,7-1-5 16,4-2-1-16,7-3-4 15,6-3 0-15,6-2 1 16,3-2 2-16,3-4-6 16,2-2-1-16,-2-3-25 15,0-5-8-15,-3-2-33 16,0-4-13-16,-6-1-76 16</inkml:trace>
  <inkml:trace contextRef="#ctx0" brushRef="#br0" timeOffset="48599.0146">20597 7199 208 0,'-12'-29'77'0,"6"19"-42"0,-15 2-10 0,12 8 25 15,-3 0-5-15,-3 2 0 16,-3 6-14-16,-5 8-4 15,-4 11-16-15,3 4 2 0,0 20 3 16,3-1-2-16,-5 3 2 16,5 0-9-16,3 0-2 15,3 0-1-15,0-3 2 16,0 0-3-16,0 0 0 16,0-5 1-16,1-5 0 15,-1-6-2-15,-3-4 1 16,3-9-2-16,-3 0 2 0,6-5-4 15,0-6 0-15,3-2-15 16,9-2-6-16,0-6 4 16,6 2 3-16,0 1 6 15,3 0 4-15,0 2 3 16,0 5 3-16,0 4-5 16,-3 7 1-16,0 5 3 15,0 14 2-15,-3 8 0 16,-3 10-2-16,0 3 7 15,3-1 3-15,-3-1 12 16,0-1 8-16,3 0-4 16,0-2-3-16,3 2-7 15,0-5 0-15,3 0-9 0,5-8-2 16,1-6-3-16,0-2-2 16,0-2 1-16,3-6 1 15,0-8-12-15,3-5-3 16,-1-8-36-16,4-8-15 15,-6-5-117 1</inkml:trace>
  <inkml:trace contextRef="#ctx0" brushRef="#br0" timeOffset="56818.6122">20448 8075 244 0,'-3'-3'93'0,"6"-10"-50"0,-3 19-30 0,0-6 33 16,6-3-15-1,0 6-14-15,0-3-6 16,0 2-7-16,3-2 2 0,3 0 0 15,-1 0-2-15,4 0-1 0,3 0-1 16,-3 0-2-16,0 0 1 16,0 0 1-16,0 0-3 15,-3 0 0-15,-3-2 1 16,-1 2 2-16,-2-3-3 16,-3 6 0-16,-3-3-23 15,0 5-10-15,-6 3-103 16</inkml:trace>
  <inkml:trace contextRef="#ctx0" brushRef="#br0" timeOffset="57959.36">20909 7945 232 0,'0'-5'88'0,"0"3"-48"0,3 7-31 0,0 0 22 16,-3 3-8-16,3 3-1 15,0 4-4-15,0 4-1 16,3 2-9-16,3-2 4 0,6 2 1 16,6-3 2-16,3-2 1 0,-1 0-6 15,1-3-4-15,3-2 1 16,0-6 2-16,-3-2-4 16,-7-3-3-16,4 0-1 15,-6-3 1-15,-6-2-17 16,-3 0-4-16,-9-1-48 15,-3 1-19-15,-3 5-46 16</inkml:trace>
  <inkml:trace contextRef="#ctx0" brushRef="#br0" timeOffset="58193.7606">20844 8266 292 0,'3'-22'110'0,"3"17"-60"0,3-8-36 0,-3 8 28 16,2-6-12-16,7-5-2 16,0-5-10-16,6 0-3 15,6-6-9-15,0 1-4 0,-1-3 1 16,-2-3-4-16,-3 0 0 16,-3 6-15-16,-6 2-6 15,-3-2-88 1,-6 7-42-1</inkml:trace>
  <inkml:trace contextRef="#ctx0" brushRef="#br0" timeOffset="58662.561">21365 8170 220 0,'-12'0'82'0,"3"3"-44"0,-3 8-18 0,6-6 24 16,0 5-9-16,0 1-3 15,0 8-16-15,3 4-5 16,3-1-7-16,3-1-1 0,3-5 1 16,3-3 2-16,3 0 1 15,3-5-1-15,0-3-1 16,3-7-3-16,-1-1 1 15,1-8-2-15,-3-2 2 16,-3-3-2-16,-6-2 2 16,-3-3-2-16,-9-3 2 15,-3 3-11-15,-3 2-2 0,-3 6-19 16,0 5-9-16,-2 0-79 16,2 8-56-1</inkml:trace>
  <inkml:trace contextRef="#ctx0" brushRef="#br0" timeOffset="59240.7487">21790 7890 276 0,'-6'-3'104'0,"6"6"-56"0,-3 5-36 16,0-3 26-16,0 6-16 15,0 2-4-15,0 5-11 16,3 9-3-16,0-3-2 16,6 0 3-16,0-3 4 0,3 0-5 15,3 0-2-15,0-5-1 16,0-3-1-16,0-2-3 0,3-6 2 15,0-5-26-15,3-5-11 16,-4-9-91 0,-2-4-54-16,-3-3 81 15</inkml:trace>
  <inkml:trace contextRef="#ctx0" brushRef="#br0" timeOffset="59397.0146">21856 7557 300 0,'-12'0'112'0,"12"2"-60"0,0-4-52 0,0 2 23 16,0 0-17-16,0 0-8 15,3 10-2 1,6 6-128-16,-3 0-56 0,3 2 90 16,-3 1 48-16</inkml:trace>
  <inkml:trace contextRef="#ctx0" brushRef="#br0" timeOffset="60006.4552">22198 7945 236 0,'3'-26'88'0,"0"15"-48"0,0 1-29 0,-3 2 23 16,0 8-3-16,-3 0 2 15,0 3-7-15,-3 4-2 16,0 4-13-16,0 5 0 0,3 2 2 16,0 4-5-16,0 1 0 15,3-1-4-15,0-4-1 16,3-2-1-16,3-5 1 15,0-3-2-15,0-3 2 16,3-3-2-16,3-2-1 16,0-5 1-16,0-5-1 15,0-4 0-15,0-2 2 16,-4 3-3-16,7-3-2 16,-6 3 2-16,0 3 2 0,-3 4 0 15,0 4-1-15,0 4-2 16,0 4 1-16,3 1 1 15,-3 7 0-15,6-1-3 16,0 0 2-16,0 0 1 16,0-2 0-16,2 0 0 15,1-3 0-15,3-3 2 16,0 0 1-16,-3-5-1 16,0-5-2-16,3-6 1 15,-3-2 1-15,-4-3-1 16,-8 0 2-16,-3-5-2 15,-3 0 2-15,-2-6-4 16,-4-2 0-16,-6 6-10 0,0 4-3 16,0 3-37-16,0 3-17 15</inkml:trace>
  <inkml:trace contextRef="#ctx0" brushRef="#br0" timeOffset="60881.5498">22880 7893 256 0,'0'2'96'0,"6"3"-52"0,6 1-34 16,-3-4 23-16,-1 4-12 15,4-4-1-15,3-2-10 16,3 0-2-16,3-2-4 16,0-12-1-16,-3 4 3 0,-6-9-5 15,5 3-1-15,-5 1 2 16,-6-1 3-16,-3 0-2 15,-3 0-2-15,-3 3 4 16,-6 5 1-16,-9 5 6 16,-2 8 5-16,-4 9 2 0,-3 10 1 15,6-6-3-15,-12 19 2 16,7 0-4-16,5 0 1 16,3-2-7-16,12-1-3 15,6-2-6-15,6-1 0 16,15-4-2-16,3-3 0 15,8-8 2-15,1-3 0 16,3-5-11-16,0-8-3 16,5-6-37-16,-5-1-14 15,0-7-101 1</inkml:trace>
  <inkml:trace contextRef="#ctx0" brushRef="#br0" timeOffset="61444.1108">23407 7181 308 0,'-6'-3'115'0,"3"6"-62"0,-3 2-38 16,0 0 31-16,3 3-23 16,-3 6-7-16,3 1-10 15,0 4-5-15,6 5 0 16,0-6-1-16,3 3 0 0,3-2-3 16,0-6 2-16,-3-2-6 15,11-3 0-15,1-11-43 16,-3-2-17-16,3-3-74 15</inkml:trace>
  <inkml:trace contextRef="#ctx0" brushRef="#br0" timeOffset="61600.3785">23436 6810 280 0,'-9'-2'104'0,"9"2"-56"0,0 5-58 0,6 0 14 15,-3 6-41-15,6 2-12 16,0 0-58-16,3 19-23 16</inkml:trace>
  <inkml:trace contextRef="#ctx0" brushRef="#br0" timeOffset="62084.8038">23666 7083 280 0,'-6'0'104'0,"6"3"-56"0,0 2-38 15,0 0 25-15,0 8-12 16,-3 3-1-16,0 3-7 16,3 2-1-16,0 3-8 15,3 0-2-15,0-3 2 0,6 0-3 16,-1-3-2-16,4-4 0 15,0-4-1-15,6-4 0 16,0-6 2-16,-3-6-3 16,0-2 0-16,0-2-4 15,-1-4-1-15,-2-1-8 0,-3 4-2 16,0 3 2-16,-3 3 3 16,0 2 5-16,-6 3 3 15,3 5 2-15,3 3 1 16,0 3-3-16,0 5 2 15,3-6 1-15,-3 4 0 16,3-4 2-16,0-2 1 16,9-3-1-16,-6-2-2 15,-1-3 1-15,-2-3 1 16,0-4 3-16,-6-4 2 16,6-2-3-16,-9-3-1 15,0-8-3-15,-9-2-1 16,0-1-21-16,-3 3-10 0,6 3-46 15,-2 5-17-15,-1 3-11 16</inkml:trace>
  <inkml:trace contextRef="#ctx0" brushRef="#br0" timeOffset="62459.8469">24246 6845 272 0,'-9'18'101'0,"6"3"-54"0,-3 17-28 0,3-20 29 15,-6 11-13-15,6 3 0 16,-3 2-14-16,0 1-3 16,3-1-10-16,3 0-1 0,6-2 0 15,3 0-3-15,0-6-1 16,3-2-1-16,0-3 1 16,0-7-7-16,-3-4 1 15,3-2-32-15,3-8-14 16,-4-2-33-16,-2-6-11 0,-6-3-32 15</inkml:trace>
  <inkml:trace contextRef="#ctx0" brushRef="#br0" timeOffset="62616.1133">24115 7109 340 0,'-15'0'126'0,"15"3"-68"0,3-3-63 15,0 3 20-15,6 5-14 16,9-3-2-16,3 0 0 15,2 0 2-15,7 1 0 16,0-1-7-16,6-2-4 0,-1-3-63 16,1-8-26-16,-6 0-23 15</inkml:trace>
  <inkml:trace contextRef="#ctx0" brushRef="#br0" timeOffset="63459.9522">24588 6847 164 0,'3'-23'63'0,"6"15"-34"0,12-6-14 16,-9 9 20-16,-3 3-6 16,3-1-2-16,6 3-13 0,-6 5-4 15,5 8-6-15,-5 3 8 0,-3 5 5 16,0 11 6-16,-6 5 3 15,-3 0-2-15,-6 6-1 16,0-1-6-16,-3 0 0 16,-3 1-4-16,0-1 0 15,-5-2-7-15,8-6-4 16,0 6-1-16,-3-3 1 16,9-6-1-16,-3-7-1 15,0-3-2-15,0-5 1 16,3-2-6-16,-3-6 0 15,6-3-4-15,0-3 0 0,-3 1 8 16,0 2 6-16,0 1-3 16,0 4 0-16,0 6-2 15,-3 11-2-15,3 4 3 16,-3 12 0-16,6 7 3 16,-3 16 1-16,0 6-4 15,-3 7-1-15,3 8 5 16,-3 8 5-16,1-5 7 15,-4 8 5-15,-6-5 1 16,-6-6-1-16,0 6-2 16,-9-8-1-16,1-9-3 15,-1-4-1-15,-3-14-1 16,-6-8 2-16,4-10-5 16,-1-11-3-16,-6-8-17 0,9-10-5 15,-2-19-36-15,2-8-16 16,9-19-58-16,-3-15-22 15,7 0 23 1</inkml:trace>
  <inkml:trace contextRef="#ctx0" brushRef="#br0" timeOffset="64303.7925">24892 6750 304 0,'0'-11'112'0,"12"-2"-60"0,9-11-63 0,-9 24 18 15,2 3-9-15,1-1-2 16,6 1 3-16,-3 5 2 16,3 0 0-16,0-3 2 0,-1 3 0 15,1 0-1-15,-3 0-2 16,-6 0 1-16,0 0 1 15,-3 5 5-15,0 5 4 0,-3 6-2 16,-6 8 0-16,0 10-3 16,0 3-1-16,0 6 1 15,-6 4 3-15,6 11 2 16,-9 11 1-16,0 2 0 16,6 3 0-16,-6 6-2 15,0 12-1-15,-3 1-5 16,0 2-1-16,3-5-1 15,0-5 1-15,7 7 2 16,-4 1 2-16,3-4 8 16,0-1 2-16,-3 4-6 15,6-4-2-15,-3 1-3 16,-3-4-1-16,6-6-3 16,-3-2-2-16,0-8 1 0,-3-11 1 15,-3-13-1-15,-3-6 2 16,0-12 2-16,-6-9 2 15,0-7-3-15,-14-9-1 16,2-4 3-16,0-4 3 16,-6-2 5-16,-2 0 3 15,-1-2-9-15,0-1-4 16,7-8-28-16,2-4-9 16,0-4-49-16,9-7-22 15,3-1-70 1</inkml:trace>
  <inkml:trace contextRef="#ctx0" brushRef="#br0" timeOffset="65006.9936">25169 6429 308 0,'0'-8'115'16,"9"6"-62"-16,3-3-62 0,-4 2 20 0,1 0-6 16,3 1 4-16,-3 2-4 15,12 0-1-15,-9 2-2 16,3 1 1-16,-9 0 0 0,3-1 10 15,-9 3 3-15,0 3 6 16,-9 0 1-16,-3 0-6 16,3 5 0-16,-6 3-8 15,-3 3-3-15,6-1 1 16,0-2 2-16,-2 0-2 16,5 0 1-16,6-3-5 15,-6 0 0-15,9 1-3 16,0-1-1-16,9-2 1 0,0-4 0 15,2-1 0-15,-2-1 0 16,3-2-25-16,-3 2-8 16,3-5-69-16,-6 0-31 15,-6 0-6 1</inkml:trace>
  <inkml:trace contextRef="#ctx0" brushRef="#br0" timeOffset="69210.5732">10979 11001 300 0,'-14'3'112'0,"14"-3"-60"0,0 3-45 16,0-3 37-1,8 2-14-15,7 1-13 16,6 2-7-16,3 1-7 0,3-1-5 0,3 0 1 16,2 0 3-16,-2-5 3 15,-3 0-2-15,0 0 0 16,-7 0-34-16,-5 0-14 15,-3-2-108 1</inkml:trace>
  <inkml:trace contextRef="#ctx0" brushRef="#br0" timeOffset="69523.1045">10917 11226 292 0,'-3'-2'110'0,"6"2"-60"0,3 0-39 15,0 0 26-15,6 0-11 16,3 0-1-16,5 2-8 15,4 1 0-15,3 2-10 16,0-2-2-16,3 0 1 0,-1-1-3 16,-2 1 0-16,0-3-6 15,-3 0 0-15,-3 0-96 16,-4 0-41-16,-17 0 3 16</inkml:trace>
  <inkml:trace contextRef="#ctx0" brushRef="#br0" timeOffset="74617.4053">11804 10446 252 0,'3'-11'96'0,"0"9"-52"0,0-1-36 16,-3 3 30 0,3 10-14-16,0 6-5 0,-3 11-5 15,0 2-8-15,0 0 5 0,0 0 2 16,0 6 0-16,0-6 0 16,0-3-7-16,0 1-4 15,0-4-4-15,0-1 1 16,0-4 3-16,0-5 1 15,0-2-19-15,0-1-7 16,-3-2-59-16,0-2-26 16,0-4-13-1</inkml:trace>
  <inkml:trace contextRef="#ctx0" brushRef="#br0" timeOffset="74836.1775">11694 10845 280 0,'3'0'107'0,"3"0"-58"0,6 3-42 16,0 0 23-16,-1-1-16 16,4 1-5-16,6 0-9 15,3 2 0-15,0 0 0 16,6 0 0-16,-4 1 0 0,-2-1-27 15,-6-2-9-15,-3 2-92 16</inkml:trace>
  <inkml:trace contextRef="#ctx0" brushRef="#br0" timeOffset="75258.1048">11706 11083 252 0,'-9'-2'93'0,"9"2"-50"0,3 0-48 0,-3 0 17 16,0 0 2-16,6 2 3 15,3 1-2-15,3 2 1 16,-1-2-9-16,1 2-4 0,0 3 0 16,0 3-2-16,-3 2-1 15,-3 0 3-15,-6 3 2 16,-6 3-2-16,-6 4 0 0,-3 7-1 15,-6-1 1-15,-8 2 7 16,2 4 3-16,0-3 2 16,3-6 4-16,6 0-7 15,4-4-2-15,5-4-5 16,6-5-4-16,6 1 0 16,9-4 1-16,5-2-1 15,7-3 2-15,3-2-4 16,3 0 0-16,3-1 1 15,-7 1 2-15,1 0-1 16,-3-1 2-16,0-2-22 16,0 3-9-16,-13 0-83 15,4-1-37-15,-3-2 32 16</inkml:trace>
  <inkml:trace contextRef="#ctx0" brushRef="#br0" timeOffset="76180.0725">12560 10419 228 0,'3'-34'85'0,"0"23"-46"0,9 3-30 0,-12 6 22 15,-3 2-8-15,0 5-1 16,0 8-8-16,-6 8-1 15,0 16-8-15,0 14 8 0,-6 4 4 16,0 6-1-16,-5 5 3 16,-1 8-6-16,-3-2-3 15,0-6-3-15,3-3 0 16,3-10-11-16,6-10-2 16,4-9 7-16,2-7 6 15,0-9-1-15,3-5-1 16,6-7-2-16,6-9-3 0,2-8 1 15,1-10 1-15,6-8-3 16,0-8 0-16,3-3-1 16,3 3-2-16,3 3 3 15,-4 2 0-15,-5 11-2 16,-3 8 2-16,-6 10 1 16,-3 8 2-16,-12 11 1 15,-6 11 1-15,-3 5-2 16,-3 2-2-16,-5 0 1 15,-1-2 1-15,3-3 1 16,0-2 3-16,3-6-5 16,3-5-1-16,3-6 0 15,9-7-5 1,9-6 1-16,0-2 0 0,3 0-1 16,3-1 4-16,-3 4 0 15,3-1-2-15,0 6 0 16,-3 5 4-16,3 2 1 15,0 3 8-15,6 3 4 16,-1 0-7-16,4 3-4 16,-3-3 0-16,3 0 2 15,0-3-2-15,0 0 0 16,-1-2-1-16,-2-4 1 16,-3-1-22-16,-3-6-7 15,-3-3-38-15,0-2-14 16,-3-3-63-1</inkml:trace>
  <inkml:trace contextRef="#ctx0" brushRef="#br0" timeOffset="83118.3496">12971 10951 220 0,'-3'-34'85'0,"0"31"-46"0,6-2-19 0,0 2 27 16,0 3-10-16,-3 0-1 15,0 0-14-15,3 8-4 16,6 11-10-16,0-1 1 0,-1 6 2 16,1 0 5-16,3 2 4 15,0 3-1-15,0 0-2 16,3-5-7-16,6-3-4 16,3-2-1-16,-1-1-1 15,1-4 0-15,0-6 0 16,0-3-2-16,0-2 1 15,-6-3-4-15,-4-3 0 16,-5-2-34-16,-9-6-15 0,-3-2-31 16,-8 0-15-16,-1 5-39 15</inkml:trace>
  <inkml:trace contextRef="#ctx0" brushRef="#br0" timeOffset="83321.4653">12902 11173 268 0,'0'-2'101'0,"6"-1"-54"0,6-10-33 16,-6 8 26-16,6-3-9 15,6-3 2-15,3-5-8 16,0 0-1-16,2 0-13 16,1-2-9-16,-3-3-2 0,0-3-2 0,-3 5 0 15,-3 4-44-15,-4 1-20 16</inkml:trace>
  <inkml:trace contextRef="#ctx0" brushRef="#br0" timeOffset="83727.7586">13447 11271 292 0,'-15'3'110'0,"15"2"-60"0,-3 6-34 16,3-6 27-16,-3 6-17 15,0-1-4-15,3 3-11 16,3 3-3-16,6 3-4 15,0-1-3-15,3 1 2 0,0-6-2 16,0-2-1-16,0-3 3 16,0-3 2-16,-1-2 0 15,1-9 0-15,-3-7-1 16,-3 0 0-16,-3-3 2 16,-3-5 1-16,-6 0-3 0,0-1-1 15,-6 1-6 1,-5 3 0-16,-1 2-23 0,0 5-8 15,0 3-43-15,3 6-17 16,0 2-39 0</inkml:trace>
  <inkml:trace contextRef="#ctx0" brushRef="#br0" timeOffset="84305.9442">13536 10602 268 0,'-9'-13'101'0,"9"10"-54"0,6-5-50 0,0 5 16 16,3 1-1-16,0-1 5 15,3 0-5-15,3 1-2 16,0 2-5-16,-3 2-2 0,0 4 3 16,-3 2 6-16,-6 2 2 15,-3 4 1-15,-6 1 4 16,-6 9-5-16,-3-3 2 16,-3 1-5-16,3-1 1 15,0 0-1-15,3-3 1 16,3-2-6-16,0-3-2 15,6 1-2-15,0-4 1 16,6-2-2-16,3-2-1 16,6-1 1-16,3 0-1 0,0 0 0 15,0 1 2-15,0-1-3 16,0 0-2-16,-3 1-20 16,-1-1-10-16,-2 0-36 15,0 0-14-15</inkml:trace>
  <inkml:trace contextRef="#ctx0" brushRef="#br0" timeOffset="84852.8787">14283 10885 292 0,'-12'-24'110'0,"7"19"-60"0,-7-6-34 15,6 9 27-15,-6 2-12 16,-3 2-1-16,-3 6-13 16,-3 5-3-16,0 9-8 15,1 7 0-15,-1 2 1 0,3 1-1 16,3 0-1-16,3 2-3 16,6-5-2-16,6-5-4 15,9-3 0-15,6-2 0 0,6-6-1 16,6-2-18-16,-1-3-8 15,1-6-28-15,0-2-13 16,-3-5-65 0</inkml:trace>
  <inkml:trace contextRef="#ctx0" brushRef="#br0" timeOffset="85227.9194">14516 10914 284 0,'-6'-3'107'0,"0"6"-58"0,-6 0-35 0,6-1 26 0,-3 12-16 15,0 1-1-15,0 4-4 16,0 0-3-16,3-1-8 16,0 1-3-16,6-1-1 0,3 1-2 15,6 2 1-15,3-5-2 16,6 0-1-16,6-6 1 15,-1-2 1-15,1-3-1 16,3-2 2-16,-3-6 0 16,0-5 1-16,-6-2 2 15,-4-6 1-15,-2-3 1 16,-6-7 2-16,-6-3-3 16,-6-3 1-16,-6 3-5 15,-5 3-2-15,-4 2-7 16,-6 10-1-16,0 7-32 0,0 4-14 15,4 3-53-15,8 10-19 16,6 9 1 0</inkml:trace>
  <inkml:trace contextRef="#ctx0" brushRef="#br0" timeOffset="85587.3331">15001 10814 320 0,'-12'-14'121'0,"3"14"-66"0,-12-2-42 0,12 4 28 0,-3 1-14 16,-3 5-3-16,-2 2-12 16,-4 1-3-16,6 2-5 15,0 1-7-15,12-1-1 0,6 5 0 16,3 6 2-16,6 5 1 15,3-2 1-15,3-4-3 16,-1 4 0-16,1 2 4 16,0-3 1-16,-6-2 0 15,-3-3 1-15,-6-2 0 16,-6-3 3-16,-6 0-1 16,-6-3 2-16,-3-2-4 15,-3-4-2-15,-2-4-3 16,-1-6 1-16,0-4-39 0,6-7-15 15,9-4-110 1</inkml:trace>
  <inkml:trace contextRef="#ctx0" brushRef="#br0" timeOffset="86353.0427">15191 10509 248 0,'-3'-29'93'0,"9"24"-50"0,3-3-35 0,-3 5 21 16,3 1-6-16,6-1 0 16,3 0-10-16,0 1-3 15,0 2-6-15,-4 2-3 0,-2 4 0 0,-3 7 5 16,-6-3 4-16,-3 9 3 16,-6-1 3-16,-9 4-5 15,-2 1 1-15,-4-1-1 16,0-1 1-16,3 3 5 15,0-6 1-15,6-2-7 16,3-3-4-16,3 0-4 16,3-2-3-16,6 0 5 15,6-3 1-15,3-3 0 16,0 0-1-16,3 0-3 16,3 1-2-16,-3-1 1 15,-3-2-1-15,0-1-3 16,-4 4 0-16,-2-1-36 15,0 0-16-15,-3 0-58 0,-3 6-23 16,-9 0 11 0</inkml:trace>
  <inkml:trace contextRef="#ctx0" brushRef="#br0" timeOffset="86837.4666">15828 10515 268 0,'-9'-40'101'0,"6"37"-54"0,-3-2-44 16,3 5 23-16,-3 5-11 15,-5 6 2-15,-4 5-6 16,-3 7-1-16,0 7-6 0,-6 9-1 0,0 4 3 16,1 12 1-16,-10 14 1 15,6-3-4-15,3 0-3 16,3 3 0-16,6-11-1 16,7-5-3-16,2-5 2 15,9-6-21-15,5-7-8 16,4-12-64-16,6-4-29 15,0-9 20 1</inkml:trace>
  <inkml:trace contextRef="#ctx0" brushRef="#br0" timeOffset="87353.1713">15926 10866 228 0,'-8'-5'88'0,"2"8"-48"0,0 2-23 15,0 0 25-15,-3 3-7 16,0 11 0-16,-3 10-14 16,3 0-3-16,0-2-10 15,3-1-1-15,6-2 0 0,6 2-3 16,3-5-1-16,3-5-1 15,3-2-2-15,3-7 5 0,2-4 1 16,4-3-7-16,-3-5-4 16,0-3 5-16,-3-3 4 15,0-2-7-15,-3 0 1 16,-1 0-2-16,-2 5-1 16,-3 2 4-16,-3 6 0 15,0 3-2-15,0 5 2 16,0 5 1-16,0 0 2 15,3 1-3-15,0 2 0 16,0-1 1-16,6-1 0 16,-3-4 0-16,2 1 2 15,1-6 1-15,-3-5 1 16,0-3 6-16,0-5 6 16,0-2 1-16,0-6-1 0,-3-2-6 15,-3-6-4-15,-6-11-3 16,0 1 0-16,-3 5-11 15,0 2-4-15,-3 9-41 16,-3 5-15-16,3 2-86 16</inkml:trace>
  <inkml:trace contextRef="#ctx0" brushRef="#br0" timeOffset="87681.3117">16641 10454 288 0,'15'-14'110'0,"-15"14"-60"0,3 8-52 0,-3 0 20 16,0 16 2-16,-6 3 5 15,-6 10 2-15,-3 8 1 16,-6 5-15-16,-3 8 8 0,-2 11 2 15,8-19-9-15,-3 14-3 16,6-6-5-16,6-5 1 16,9-11-4-16,6-7-2 15,3-9 0-15,6-2-1 16,3-8-16-16,-1-6-6 16,1-4-29-16,0-12-12 0,-9-2-58 15,-3-5-62 1,-3-5 62-16</inkml:trace>
  <inkml:trace contextRef="#ctx0" brushRef="#br0" timeOffset="87837.5743">16477 10909 340 0,'-21'-3'126'0,"21"6"-68"0,0-3-59 16,0 0 25-16,0 0-16 16,3 0-2-16,9 0-6 15,3 0-3-15,6 0 2 16,3 0-24-16,5-3-9 0,4 0-57 15,3-2-26-15,0-3 6 16</inkml:trace>
  <inkml:trace contextRef="#ctx0" brushRef="#br0" timeOffset="88087.6021">16873 10329 304 0,'6'3'112'0,"9"10"-60"0,9 19-47 0,-15-11 22 16,5 16 0-16,4 11 6 15,0 5-3-15,0 2 2 16,0 9-18-16,-3 5 5 0,-3 2 4 16,-6 3-6-16,-9-2-2 15,-9-9-6-15,-6-2-4 0,-6-3-7 16,-3-5-3-16,-2-3-45 15,-1-2-18-15,0-6-116 16</inkml:trace>
  <inkml:trace contextRef="#ctx0" brushRef="#br0" timeOffset="114215.4502">17415 10896 284 0,'0'0'107'0,"9"-3"-58"0,3 3-31 16,-3 0 28-16,2 0-11 16,4 3-3-16,3-3-14 15,3 0-6-15,0 0-7 16,3 0-4-16,-1 0 0 0,1 0 1 16,-3 0 1-16,-3 0-4 15,-3 0 1-15,0 0-33 16,-6 0-15-16,-3-3-36 15,-6 0-12-15,0 1-26 16</inkml:trace>
  <inkml:trace contextRef="#ctx0" brushRef="#br0" timeOffset="114402.9321">17599 10782 252 0,'-6'-3'96'0,"9"6"-52"0,-3 2-40 0,0 0 19 15,0 3 2-15,0 3 5 16,0 2-12-16,0 3-5 16,-3 3-8-16,0 2-2 0,3 5 1 15,0 6-2-15,0-8 1 16,3-3-18-16,-3-3-6 16,6-2-118-16</inkml:trace>
  <inkml:trace contextRef="#ctx0" brushRef="#br0" timeOffset="114871.7327">18355 10335 252 0,'3'-14'96'0,"0"12"-52"0,-3-1-32 0,0 3 24 16,0 0-10-16,0 5-1 15,0 6-8-15,0 8-2 16,-3 4-9-16,0 9 7 0,0 5 6 16,0 3-1-16,0-3-1 0,0-3-9 15,-3 3-3-15,4-5-3 16,-1-6-2-16,0-2-2 15,0-5 1-15,0-3-30 16,0-3-14-16,0-5-54 16,3 0-25-16</inkml:trace>
  <inkml:trace contextRef="#ctx0" brushRef="#br0" timeOffset="115074.8801">18168 10713 252 0,'-3'-3'93'0,"6"17"-50"0,0-9-33 16,3-2 23-16,0-1 2 0,6 1 3 15,5-3-20-15,7 0-8 16,3 0-7-16,0 0-3 0,0 0 3 16,-1 0-4-16,4 2 0 15,0 1-30-15,-3 2-14 16,-6 1-94-1</inkml:trace>
  <inkml:trace contextRef="#ctx0" brushRef="#br0" timeOffset="115512.4271">18284 10917 288 0,'18'-3'110'0,"-9"0"-60"0,3 3-39 16,-3 0 28-16,2 0-19 15,1 3-3-15,0 5-9 16,0 3-3-16,0-1-2 16,-3 3-3-16,-3 1 3 0,-6 4-2 15,-3 3 2-15,-6 0-2 16,-6 6 2-16,-9-1-4 15,-5 4 0-15,-4-1 14 16,3 0 8-16,0 0-6 16,6-3-1-16,7-2-13 0,5-3-3 15,9-2-1-15,9-3 1 16,6-6 3-16,14-2 2 16,7-5 1-16,0-3 2 15,0 0-1-15,5-3 2 16,-8 3-2-16,3-2 0 15,-9 2-6-15,-1 0 1 16,-2 0-16-16,-3 0-6 16,-3 0-55-16,-3 0-23 15,-3-3-47 1</inkml:trace>
  <inkml:trace contextRef="#ctx0" brushRef="#br0" timeOffset="116371.8951">19067 10644 288 0,'-6'-5'107'0,"9"2"-58"0,-3 6-48 0,0-3 21 16,3 5-3-16,-3 8 3 16,0 6-6-16,0 2 1 15,-3 3-10-15,0 2 2 0,0 3 4 16,0-2 2-16,3-3 0 0,0-6-3 15,0-2-2-15,3-3-6 16,0-2-3-16,3-3 8 16,3-5 4-16,3-9-4 15,-1-4-3-15,7-9-1 16,3-5 1-16,0-2-3 16,0 5-2-16,-3-3 0 15,0 3-1-15,-1 2 2 16,-2 3 1-16,0 6-1 15,-3 4 1-15,-3 4-4 16,0 15 2 0,-3 6 2-16,-3 2 1 15,-3 0 0-15,0 3-2 0,0-3-2 16,0 0 1-16,0-5 1 16,0-3-1-16,0-2-1 15,3-3 1-15,3-3-1 16,3-8-3-16,6-5 2 15,2-5-1-15,1-5-2 16,3-1 0-16,0 3 0 16,0 0 0-16,-3 3 3 15,0 5 0-15,-4 3 1 16,-2 2 0-16,-3 6 0 16,0 5 2-16,-3 5 1 15,-3 6 1-15,-3 2 2 16,3 0-5-16,0 5-1 0,3 3-2 15,0 1 0-15,3-7-22 16,0-4-10-16,0-3-101 16,0-6-46-16</inkml:trace>
  <inkml:trace contextRef="#ctx0" brushRef="#br0" timeOffset="118528.378">19954 10620 260 0,'-3'-8'96'0,"3"8"-52"0,0 0-34 16,0 0 23-16,0 6-18 15,3 2-3-15,0 2-4 16,3 9 0-16,0 2-4 16,3 0 6-16,2 3 5 0,4 0 4 15,6 2 3-15,3 1-8 0,0-4-1 16,0-4-5-16,2-3-3 15,-2-3 0-15,0-2-1 16,-3-3-2-16,0-6-2 16,-3-2-8-16,-4-2-5 15,-11-4-35-15,-3-2-14 16,-6-2-85 0</inkml:trace>
  <inkml:trace contextRef="#ctx0" brushRef="#br0" timeOffset="118747.1557">19903 10877 252 0,'-12'0'96'0,"15"0"-52"0,0-3-40 15,0 3 21-15,0-2 4 16,3-4 4-16,3-1-6 16,3-4-2-16,3-2-14 15,6-3-2-15,-1 0 1 0,7-3-11 16,3-2-3-16,-3 0 8 15,-3 0 6-15,-1 0-31 16,-2 2-14-16,-6 3-43 16,-3 6-18-16,-3 4-24 15</inkml:trace>
  <inkml:trace contextRef="#ctx0" brushRef="#br0" timeOffset="119169.0701">20472 10861 300 0,'-6'-2'112'0,"3"7"-60"0,-6 0-43 0,6 3 25 16,-3 3-15-16,-3 4-3 0,0 12-9 15,3-3-3-15,3 0-2 16,6-1-2-16,3 1 1 0,6-3 5 16,3-5 6-16,0-3-2 15,6-2 2-15,-4-6-1 16,1-5 1-16,-3-5-2 15,0-6-1-15,-3 4-3 16,-9-15 1-16,-6-1-9 16,-6-4-3-16,-3 3-17 15,-3 3-9-15,0 5-12 16,0 0-6-16,1 8-86 16,2 0-54-1,0 1 85-15</inkml:trace>
  <inkml:trace contextRef="#ctx0" brushRef="#br0" timeOffset="119747.261">20546 10276 292 0,'0'-15'110'0,"15"12"-60"0,0-8-52 16,-6 3 20-16,3 8-11 15,0 0 1-15,-3 6-5 16,-1 2-2-16,1 2 0 0,-6 1 1 0,-3-1 3 15,-3 4 4-15,-6 1 2 16,-5 7-3-16,-4 1 0 16,0-1 1-16,0-1 5 15,3-3-2-15,3 3 3 16,3-5-8-16,6 0-4 16,3-5 0-16,6-1 0 15,6 1 1-15,6-8 0 16,0-1-2-16,3 1-2 15,-3 0 1-15,-1-3 1 16,-2 0-19-16,-3 7-6 16,0-1-32-16,-3 2-13 15,-3 0-72 1</inkml:trace>
  <inkml:trace contextRef="#ctx0" brushRef="#br0" timeOffset="197961.4983">20957 10615 260 0,'-9'-5'96'0,"6"7"-52"0,-6 6-43 0,3 0 21 15,-3 8-5-15,-3 8-1 16,-3 0-4-16,0 5-2 16,4 0-6-16,2-3-5 0,3 1 0 15,6-6 1-15,3-5 0 16,6-5 2-16,2-6 3 0,4-5 0 16,3-8 0-16,3-3-6 15,3-2 1-15,0 0 0 16,0 0 0-16,-4 2-3 15,-2 3 2-15,-3 0 1 16,0 6 2-16,-3 2-3 16,0 2 0-16,0 3 1 15,0 3 0-15,-1 3 0 16,1 0 2-16,6 2-1 16,-3-3-1-16,0 4 3 15,0-4 0-15,0 1 3 16,0-1 1-16,0-2 5 15,-1-2 3-15,1-4 3 16,0-4 3-16,-3-6 0 0,0-6-1 16,-3 4-6-16,-3-11-1 15,-6-3-6-15,-3-5-2 16,-3 2-2-16,-3 1-3 16,-3-1 1-16,3 6 1 15,0 3-23-15,0 2-8 16,3 3-50-16,6 2-19 15,6 0-48 1</inkml:trace>
  <inkml:trace contextRef="#ctx0" brushRef="#br0" timeOffset="198961.8915">21344 10163 276 0,'-9'-8'104'0,"15"2"-56"0,3-2-54 0,-3 6 17 15,3-1-1-15,6 1 4 16,2-1-10-16,-2 0-4 16,3 1 0-16,-3 2-1 0,0 2 1 15,-3 1 2-15,-6 0 3 16,-3 2 4-16,-6 3 2 16,-6 2-3-16,-3 1 0 15,0 2-3-15,-3 3 0 16,0-3 1-16,3 3 1 0,3-3-3 15,0 1-3-15,7-4-3 16,2 1 1-16,2-3 1 16,7-3 2-16,0 0 1 15,6-5 1-15,0 0-2 16,3 0 1-16,-3 0-2 16,0 0-1-16,0-2 1 15,-3 4 1-15,-1-2-10 16,1 3-2-16,-3-3-39 15,0-3-16-15,0 11-65 16</inkml:trace>
  <inkml:trace contextRef="#ctx0" brushRef="#br0" timeOffset="199711.6899">22121 10612 248 0,'3'-18'93'0,"-3"10"-50"0,-3-3-28 0,-3 9 26 15,-3-4-9-15,-3-1-1 16,-6 4-9-16,-6 6-3 16,-3 2-11-16,-2 3-3 0,-1 0-1 15,0 2-5-15,9 1-1 16,6-1-2-16,6 4 3 16,7 4-2-16,2 3 1 15,11-2 2-15,7-1 2 16,3 4-1-16,3-1-1 15,-9 0 1-15,0 0-1 0,-3 0 2 16,-6-2 1-16,-6-1 1 16,-3 3 2-16,-6-2 3 15,-6-6 2-15,-3 0-5 16,-3-10-4-16,-3-3-1 16,3-3 1-16,1-2-10 15,2-3-4-15,3-2-30 16,9-4-10-16,6 1-22 15,3 0-8-15,12 0-29 16</inkml:trace>
  <inkml:trace contextRef="#ctx0" brushRef="#br0" timeOffset="200274.1034">22237 10634 204 0,'27'-19'77'0,"-19"19"-42"0,-2-5-19 0,-3 5 37 16,-6 5-15-1,-3 6-10-15,-2 7-7 16,-1 6-13-16,0 2 1 0,0 1 2 16,3-1-4-16,3 1 1 15,3-3-5-15,3-3 0 16,3-5-1-16,3-3 1 16,3-5 0-16,2-8 1 15,1-5 0-15,3-6 2 16,-3-2-3-16,3-6 0 15,-3-7-1-15,-3-3-2 0,-3 0 1 16,6 2-1-16,-4 3-3 16,-2 6 0-16,0 2-1 15,-3 8 3-15,0 3-2 16,-6 5 1-16,3 5 2 16,0 11 2-16,-3-3-1 15,3 6-1-15,0-4 1 16,0 1 1-16,0 0-1 15,3-3-1-15,3-2 1 16,0-3-1-16,0-5 0 16,3-6 0-16,0-5 0 0,3 0 0 15,2-8 2-15,-2 0 1 16,0 0-4-16,0 3-1 16,0 0-2-16,0 2 3 15,-3 3-2-15,0 6 1 16,-3 2 2-16,-3 18 0 15,-4 4 0 1,1-1 0-16,0 3 0 16,0-3-20-16,0-3-9 15,0-2-54-15,3-5-82 32</inkml:trace>
  <inkml:trace contextRef="#ctx0" brushRef="#br0" timeOffset="200414.8241">22400 10239 296 0,'-29'-29'112'0,"17"27"-60"0,3-1-61 16,9 0 18-16,0 3-27 16,0 0-115-1,12 6-37-15</inkml:trace>
  <inkml:trace contextRef="#ctx0" brushRef="#br0" timeOffset="200946.5368">22865 10279 236 0,'9'-18'90'0,"-3"4"-48"0,15 1-34 0,-7 8 21 15,1 0-9-15,6-3-1 0,0 2-9 16,-3 4-2-16,-6 2-4 16,3 2 4-16,-6 9 2 0,-9 5 1 15,-9 0 3-15,-6 2-5 16,-6 6-1-16,3 0 0 16,-3 2 2-16,3-2-3 15,1-3-2-15,2 0-5 16,9-2 0-16,0-1 0 15,6-4 0-15,9-1 0 16,3-5 0-16,2 0 0 16,1-3 0-16,3-8 2 15,-3 3 1-15,3 3-6 16,-3-6 0-16,-3 9 1 0,-3-4 1 16,0 1-26-16,-3 0-11 15,-6 7-85 1,0 3-6-1</inkml:trace>
  <inkml:trace contextRef="#ctx0" brushRef="#br0" timeOffset="201259.0018">23421 10165 248 0,'-14'-2'93'0,"8"10"-50"0,-12 5-37 16,9-3 22-16,-9 12 0 16,-6 1 3-16,-3 12-8 15,-2 7-3-15,-1 14-12 16,0 2-5-16,3 11 0 0,6-8-4 15,7-3-2-15,5-3 2 16,6-4 0-16,9-1-13 16,0-10-3-16,11-1-26 15,-5-7-11-15,15-11-70 16</inkml:trace>
  <inkml:trace contextRef="#ctx0" brushRef="#br0" timeOffset="201774.4383">23609 10491 248 0,'-21'26'93'0,"6"1"-50"0,-3 7-41 0,9-18 19 15,-8 10 7-15,-4 3 6 16,6 1-11-16,0-1-5 15,6-3-11-15,3-2-5 0,9-3 1 16,0-5-2-16,6-5 2 0,0-6-2 16,9-5 2-16,3-5 0 15,-1-3 1-15,1-3-7 16,0-5 0-16,6-5-6 16,-6 3 1-16,0-1 2 15,-4 6 1-15,-2 2 3 16,3 9 1-1,-6 2 1-15,-6 5 0 16,0 5 2-16,0 1-3 16,3 0 0-16,-3 2 1 15,3 3 0-15,0 0 0 16,0-1 0-16,0-1 0 16,2-4 2-16,1-2 1 0,0-3 3 15,-3-5 8-15,6-5 5 16,-9-3-3-16,3-2-1 15,0-4-7-15,-3-7 0 16,-3 0-5-16,-3 0-2 16,-3 0-11-16,0 2-6 15,0 3-25-15,0 3-9 16,-3 0-95 0</inkml:trace>
  <inkml:trace contextRef="#ctx0" brushRef="#br0" timeOffset="202149.3673">24338 10216 256 0,'-3'5'96'0,"-3"13"-52"0,-6 9-45 16,9-14 18-16,-11 11 12 15,-7 10 8-15,0 14-5 16,-3 0-2-16,-3 4-17 16,-3 4-3-16,10-6-3 0,-1 1-3 0,9-4-1 15,3-4-1-15,9-4-2 16,9-7 3-16,3-3 0 15,6-5-1-15,3-6 1 16,2-7-13-16,1-8-6 16,-3-9-22-16,-6-4-9 15,0-6-61 1,-9-3-63-16,0-10 55 16</inkml:trace>
  <inkml:trace contextRef="#ctx0" brushRef="#br0" timeOffset="202305.6777">24103 10575 316 0,'-24'-10'121'0,"18"10"-66"0,3-3-60 0,3 3 20 0,6 0-9 16,3 0 1-16,3 0-4 15,6 0-2-15,3 0 0 16,9 0-6-16,5 0 1 0,-2 0-29 16,0 0-11-16,8-2-54 15,-5-6-58 1,-3-11 52-16</inkml:trace>
  <inkml:trace contextRef="#ctx0" brushRef="#br0" timeOffset="202524.4443">24591 10194 280 0,'6'-8'104'0,"-3"11"-56"0,3 8-49 16,0-3 18-16,0 10-1 0,3 6 2 15,-3 13-1-15,3 11 0 16,3 10-9-16,3 3-3 0,-6 5-1 15,-6-3 4-15,-3 3 3 16,-9 1-6-16,-9 1-3 16,3-7-10-16,-12-8-5 15,6-5-51-15,-3-8-20 16</inkml:trace>
  <inkml:trace contextRef="#ctx0" brushRef="#br0" timeOffset="204696.7942">21034 11335 216 0,'0'-3'82'0,"0"3"-44"0,3 5-27 15,-3 1 21-15,0 2-11 16,0 10 1-16,0 11-7 16,0 0 1-16,3 3-9 15,0 3 0-15,0-1 0 0,-3 0-1 16,3 1 1-16,0-1-6 16,0-5-1-16,0-2-5 15,0-9 1-15,0-2-38 16,0-8-16-16,3-8-62 15</inkml:trace>
  <inkml:trace contextRef="#ctx0" brushRef="#br0" timeOffset="204915.237">21144 11435 264 0,'-3'6'99'0,"3"4"-54"0,-6 9-37 0,6-3 21 16,-3 7-9-16,0 6 1 15,3 6-6-15,0 2 1 16,0 3-9-16,3-3-4 0,0 2-2 16,3-4-1-16,0-4 0 15,0-4-11-15,3-9-3 16,-6 1-68-16,0-11-30 16</inkml:trace>
  <inkml:trace contextRef="#ctx0" brushRef="#br0" timeOffset="205743.7543">21502 11726 228 0,'6'-37'88'0,"-1"32"-48"0,-2 0-34 0,-3 5 22 0,0 5-11 16,-3 8 1-1,-5 8-7-15,-7 16 1 0,0 6-7 16,0 7 6-16,-3 0 2 0,0-5 5 15,0 0 3-15,3-2-9 16,1-6-4-16,2-6-3 16,3-4-1-16,0-6 0 15,3-8 2-15,3-5-3 16,3-8 0-16,6-8 1 16,3-8 0-16,3-10-7 15,0-8 0-15,5-4 3 16,4-6 2-16,0 4-3 15,0 5-1-15,-6 9 1 16,-3 5 0-16,-3 10 1 16,-3 9 2-16,-6 12-3 0,-6 6 0 15,-6 5 1-15,-3 6 2 16,-3 2 1-16,-3-3 1 16,3-2-2-16,0-3-2 15,7-2-2-15,-1-6-1 16,6-2-1-16,3-6 3 15,3-5-2-15,6-3 1 16,0-2 0-16,3-3 0 16,2-3 0-16,-2 1 0 15,3 4 2-15,0 1 0 16,-3 8-5 0,-3 5 5-16,0 5 2 0,0 3 2 15,3 5 0-15,3 0-5 16,0 0 1-16,0 1 0 15,2-4 0-15,1-5-3 16,-3-2 0-16,0-3-38 16,0-3-17-16,0-2-81 15</inkml:trace>
  <inkml:trace contextRef="#ctx0" brushRef="#br0" timeOffset="206040.3532">21341 12430 284 0,'-12'3'107'0,"12"-3"-58"0,3 0-44 0,-3 0 22 16,9-3-4-16,3-2 3 15,6-3-1-15,11-8 0 16,7-8-14-16,6-2 2 0,5-6 3 15,1-8-6-15,3 3-3 16,-1 3-4-16,-5 2 0 16,-6-2-7-16,-1 5 1 15,-2 5-21-15,-9 5-7 16,-6 3-35-16,-24 8-114 31</inkml:trace>
  <inkml:trace contextRef="#ctx0" brushRef="#br0" timeOffset="206696.6726">21653 12459 232 0,'36'-39'88'0,"-27"28"-48"0,6-2-29 16,-9 7 21-16,0 4-2 0,0-1 15 15,-6 11-9 1,-3 3-19-16,0 7-5 0,0 6-2 16,-3 0-6-16,0 0-2 15,3-1 3-15,0 1 1 16,0-3-2-16,0-2-1 15,3-3-3-15,0-3-1 16,0-5-1-16,3-5 0 16,6-6 2-16,0-8 2 15,6-2-3-15,3-3-2 16,2-8 2-16,1 1 2 16,-3 2 0-16,-3 2-1 15,0 3 1-15,-3 3 1 16,0 2 1-16,-6 6 1 0,0 2 0 15,-3 6 2-15,0 8 1 16,-3 2 1-16,0 0-4 16,0 3-1-16,0 0-1 15,0 0-2-15,0-3 1 16,3-3-1-16,0-2-5 16,5-2 1-16,7-6 2 15,0-3 1-15,6-5-4 16,0-2 1-16,0-9 2 15,6-5 1-15,-1 3-2 16,-2 3 2-16,-3 2 1 16,-3 5 0-16,-6 3 2 0,-3 8 1 15,-3 5 5-15,-3 17 5 16,-6-1-7-16,0 5-3 16,0 1-2-16,0-1-1 15,3-2-29-15,0-3-10 16</inkml:trace>
  <inkml:trace contextRef="#ctx0" brushRef="#br0" timeOffset="207892.1511">10798 13909 324 0,'-3'-5'121'0,"9"2"-66"0,6 1-58 15,-3 2 22-15,6 2-12 0,5 1-2 0,4 2-5 16,6 0-2-16,3 1 1 16,-4-1-9-16,-5 0-1 0,-3 1-60 15,-3 2-26-15,-6-3-21 16</inkml:trace>
  <inkml:trace contextRef="#ctx0" brushRef="#br0" timeOffset="208064.0376">10837 14031 280 0,'-21'5'107'0,"21"8"-58"0,0-5-46 0,0-5 21 16,0-3 1-16,6 0 5 15,3 3-14-15,2-6-7 16,7 6-5-16,3-6-4 0,9 3 1 16,3 0-28-16,-4 0-9 15,1 0-108 1</inkml:trace>
  <inkml:trace contextRef="#ctx0" brushRef="#br0" timeOffset="208595.6544">11807 13322 280 0,'-9'-16'104'0,"9"13"-56"0,-3 1-41 0,3 4 23 16,-3 1-7-16,-3 7 0 15,0 9-1-15,-3 2 1 16,0 6-13-16,3 7 3 0,0 3 3 16,0 3-8-16,3 2-2 0,0-2-4 15,0-3-2-15,0-3-10 16,1-5-6-16,-1 0-34 15,0-2-13-15,3-6-84 16</inkml:trace>
  <inkml:trace contextRef="#ctx0" brushRef="#br0" timeOffset="208830.1925">11587 13753 252 0,'-3'-5'93'0,"6"2"-50"0,0 3-44 0,3 0 20 16,5 0 2-16,1 0 5 15,3 0-8-15,3 0-3 16,6 3-8-16,3-1-5 0,2 4 1 16,-2-4-2-16,-3 1-1 15,0 2-59-15,-3 1-25 16,-6-1-37-1</inkml:trace>
  <inkml:trace contextRef="#ctx0" brushRef="#br0" timeOffset="209236.0415">11587 13957 276 0,'-9'-3'104'0,"9"3"-56"0,3 0-54 16,0 0 17-16,3-3-5 15,8 1 1-15,4-1 5 16,0 3 5-16,3 0-9 16,0 0-2-16,0 3 0 0,0 2-3 15,-7 3-2-15,-5 3 0 16,-6 2 1-16,-6 5 3 16,-6 6 2-16,-2 0-1 15,-13 2 1-15,0 1 2 16,0-1 5-16,0 4 9 15,3-4 6-15,4-5-7 16,2-2-2-16,3-3-12 16,6-3-5-16,3 0-2 0,6-2 1 15,0-3-3-15,9-1-2 16,-3-1 2-16,17-1 2 16,4-2 0-16,-3-1 2 15,0 1-4-15,3 0 0 16,-7-1-21-16,-2 1-8 15,0 0-36-15,-3-1-15 16</inkml:trace>
  <inkml:trace contextRef="#ctx0" brushRef="#br0" timeOffset="209986.1213">12405 13338 260 0,'9'-45'99'0,"-3"37"-54"0,-3-3-28 0,-3 11 25 16,0 0-18-16,0 13-5 16,-6 11-10-16,-9 13-4 15,-6 16-2-15,-2 16 6 0,-4 8 6 16,0-3-1-16,3 2 2 15,3-7-5-15,3-8-1 16,4 3-6-16,2-14-1 16,3-10-1-16,3-9 1 15,3-7-2-15,3-8 2 16,0-16-2-16,6-5 2 16,3-8-4-16,3-11 0 0,3-3-1 15,2-5 0-15,1-2 0 16,3 8-2-16,-6 4 3 15,3 9 2-15,-9 8 0 16,-3 8-1-16,-9 5 1 16,-3 5 1-16,-6 8 1 15,-6 3 3-15,-3 0-3 16,0-3 0-16,3 3-1 16,4-6-2-16,2-5-2 15,3-2-1-15,3-11-1 16,3-5 0-1,6-3 0-15,3-3 0 16,3 0 0-16,0 1 3 16,3-1 2-16,-4 3 0 0,1 6-1 15,0 4 1-15,0 6-1 16,0 6 0-16,0 4 2 16,0 6-3-16,3 0-2 15,6-1-1-15,0-1 3 16,2-4-16-16,-2-5-3 15,0 1-30-15,3-9-12 16,-3-2-78 0</inkml:trace>
  <inkml:trace contextRef="#ctx0" brushRef="#br0" timeOffset="210220.528">12554 13851 320 0,'-3'13'121'0,"-9"-13"-66"0,18 11-53 15,-3-3 25-15,0 2-5 16,6 6 4-16,0 5-3 16,3 3 0-16,3 3-12 15,6 4-2-15,2-2-2 0,1 1-3 16,3-4-1-16,0 0 1 16,2-2 0-16,-2-5-11 15,-3-9-5-15,-6-2-30 16,-3-2-10-16,-9-4-24 15,-3-4-10-15,-9-4-41 16</inkml:trace>
  <inkml:trace contextRef="#ctx0" brushRef="#br0" timeOffset="210408.0403">12646 14123 272 0,'-32'6'104'0,"23"-1"-56"0,-27-2-25 0,27 2 31 16,0-2-8-16,0-1-2 15,3-2-17-15,0 0-4 16,6 0-13-16,6-2-9 0,6-14-1 15,6-3 2-15,3 1 1 16,6-3-10-16,2-1-5 16,1-1-30-16,3 1-12 15,0 4-41-15,-1 5-14 16,-2 5-14 0</inkml:trace>
  <inkml:trace contextRef="#ctx0" brushRef="#br0" timeOffset="210798.7078">13084 14166 288 0,'-3'-8'110'0,"0"11"-60"0,-3 2-36 16,3 0 26-16,-6 6-11 15,-3 5-2-15,-3 5-9 0,3 0-3 16,3 0-9-16,3 0-6 0,3-2-1 16,6-3 1-16,6-3 0 15,3-5-3-15,0-6 2 16,0-4 1-16,3-4 0 15,-3 1-3-15,0-11 2 16,-3 0-1-16,-3-5 0 16,-6 0-5-16,-3 0-3 15,0 0-12-15,-3 2-4 16,0 3-41-16,0 6-19 16,-3 2-37-1</inkml:trace>
  <inkml:trace contextRef="#ctx0" brushRef="#br0" timeOffset="211564.6489">13069 13457 244 0,'0'-16'93'0,"6"8"-50"0,6-3-37 15,-3 6 22-15,3 0-6 16,3-1 1-16,2 1-8 16,1 3-4-16,-3-1-6 15,-3 3-2-15,0 3 1 0,-6 2 4 16,-3 0 5-16,-6 3-1 0,-3 3 3 16,-6 2-4-16,-6 3 1 15,0 2 2-15,0 1 1 16,4-3 0-16,2 0 1 15,0-3-8-15,3 0-3 16,3-2-3-16,6 4-2 16,3-1 3-16,6-4 0 15,9-7-4-15,2-3 1 16,1 0 2-16,0 0 1 16,0 0-12-16,-3 5-4 15,-3-2-32-15,-6 2-10 16,-3 6-106-1</inkml:trace>
  <inkml:trace contextRef="#ctx0" brushRef="#br0" timeOffset="213127.4107">14063 13041 204 0,'-30'-16'77'0,"15"11"-42"0,-5 0-21 0,11 2 22 0,-3 1-11 16,-9-1-3-16,0 0-6 15,0 1 0-15,0-1-9 16,1 0 0-16,2 1 0 0,3-4 1 16,0 4 2-16,3-1-3 15,3 0-2-15,0 1 0 16,3 2-1-16,0 0 0 15,3 16 2 1,0 10-1-16,0 9 2 16,-6 12 0-16,1 14-1 15,-4 8 1-15,0 10-2 16,0 16 0-16,-3 9-3 16,-3 7 1-16,0 10-2 15,0-7-1-15,-2-3 1 0,-1-5-1 16,3-8 0-16,3-3 0 15,0-13 2-15,3-10 3 16,3-9 0-16,3-10 2 16,3-13-2-16,3 0 2 15,0-11-2-15,3-5 0 16,3-9-1-16,3-1 0 16,3-4-2-16,3-5 1 15,0-2-2-15,3 5-1 16,0-3-2-16,2-2 1 15,4-3 1-15,0 0 2 16,0 0-14-16,-3 0-7 16,0 0-34-16,-4 0-14 0,1 0-80 15</inkml:trace>
  <inkml:trace contextRef="#ctx0" brushRef="#br0" timeOffset="213970.9829">14370 13827 284 0,'-21'-34'107'0,"15"31"-58"0,-9 0-33 0,9 3 27 0,-6 3-10 15,-6 5-2-15,-8 8-11 16,-4 2-2-16,0 9-11 16,3 5-2-16,6 2 1 0,7 6-5 15,5-1-3-15,9-2-2 16,11-2 3-16,10-6-16 15,6-3-3-15,3-4-17 16,6-12-6-16,-1-5-6 16,1-5-2-16,0-5-1 15,-1-5 2-15,1-17 15 16,-6 3 8-16,0-5 18 16,-6-3 8-16,-1 1 19 15,-5 4 9-15,-9 6 3 0,-3 3 4 16,-3 2 6-16,-6 2 4 15,-3 7-1-15,-6 1 0 16,0 6-10-16,-3 8-3 16,1 5-15-16,2 6-4 15,3 2-7-15,6 3-1 16,6 2-3-16,9 1-1 16,5-6-1-16,7-3-2 15,9-4 5-15,0-4 1 16,0-4 2-16,-4-9 2 15,-2-5-3-15,0-5 0 16,-6-3 1-16,-3-3 0 16,-12-4 0-16,-4-4 2 15,-7 1-3-15,-7-3 0 0,-6 2 3 16,-6 1 1-16,-3 7-6 16,0 3-2-16,4 3-22 15,-1 10-8-15,6 3-22 16,3 8-8-16,9 0-32 15,6 3-14-15,18-1 3 16</inkml:trace>
  <inkml:trace contextRef="#ctx0" brushRef="#br0" timeOffset="214283.4609">15004 13801 280 0,'0'-24'107'0,"-3"21"-58"0,-9-2-35 0,6 2 28 15,-6 3-5-15,-6 0 0 16,-3 6-12-16,0 2-2 16,-2 2-14-16,5 3-5 0,0 3-3 15,9 3-4-15,9-1 2 16,6 6-1-16,6 0-2 16,6 2 3-16,0-2 2 15,2 3 0-15,-2 4-1 16,-3-2 3-16,-6-2 2 15,-6-3-2-15,-6-3 0 16,-6-3-1-16,-3 1-2 16,-6-8 1-16,-2-4-1 15,-1-4-22-15,-3-6-8 0,6-4-45 16,3-12-16 0,3-10-48-16</inkml:trace>
  <inkml:trace contextRef="#ctx0" brushRef="#br0" timeOffset="214783.9581">15105 13454 212 0,'15'-21'82'0,"-9"16"-44"0,3-3-18 0,-3 5 24 15,3 0-13-15,2-2-4 16,1 2-13-16,0 3-4 15,0 0-6-15,-3 3 2 0,-3 5 0 16,-3 3 4-16,-3 2 4 16,-3 3 1-16,-3 5 0 15,-3 0 1-15,-3 0 0 0,0 3 3 16,-2 2 0-16,-1-2-10 16,3-3-3-16,3-2-2 15,3-3 0-15,9-3-2 16,3-2-2-16,3 2-2 15,3-5 1-15,2-3 1 16,1 3 2-16,0-3-6 16,0 1-1-16,-3-4-27 15,6 1-71 1,9 2-88 0</inkml:trace>
  <inkml:trace contextRef="#ctx0" brushRef="#br0" timeOffset="215408.8361">15545 13780 276 0,'0'-8'104'0,"0"10"-56"0,-3 4-41 0,3-1 23 0,-5 11-14 16,-1 2-4-16,0 6-1 15,0 2 3-15,3 1-8 16,3-1-3-16,6-2 0 0,6 0-2 16,2-5 2-16,1-6-2 15,3-5-1-15,0-8 1 16,3-3-1-16,0-5 0 16,6-2 2-16,-4-6-3 15,1 0-2-15,-3 0-1 16,-3 5 3-16,-3 1-2 15,-3 4 1-15,-3 6 0 0,-1 3 0 16,1 5 0-16,0 0 0 16,3 3 4-16,0 2 1 15,3 0-4-15,3 0 1 16,0-2 0-16,0-3 2 16,2 0-1-16,-2-3 2 15,3-2 2-15,-6-3 2 16,-3-6 3-16,0-4 4 15,-3-6-2-15,-3-3 1 16,-9-2-5-16,-3-11 0 16,-3 1-7-16,0-1-3 15,0 3-24-15,0 5-7 16,0 6-26-16,3 2-8 16,6 5-65-16</inkml:trace>
  <inkml:trace contextRef="#ctx0" brushRef="#br0" timeOffset="215705.6841">16373 13404 316 0,'-3'13'118'0,"-3"0"-64"0,-12 19-48 16,9-11 28-16,-6 11 4 15,0 10 7-15,1 3-18 16,-4 8-8-16,9 0-11 0,3-3-6 0,3 1 1 16,3-6-4-16,3-6 0 15,6-2 1-15,3-5 0 16,3-8-22-16,2-11-10 16,1-5-17-16,-3-8-7 15,-3-5-17-15,-3-6-4 16,-6-5-42-1</inkml:trace>
  <inkml:trace contextRef="#ctx0" brushRef="#br0" timeOffset="215846.1364">16206 13748 356 0,'-30'0'134'0,"30"0"-72"0,3 0-72 0,6 2 33 16,3 1-13-16,3 0-6 15,6-1-3-15,6 1-1 16,0 0-11-16,-1-1-3 0,1 4-39 15,-3-4-16-15,-6 1-68 16</inkml:trace>
  <inkml:trace contextRef="#ctx0" brushRef="#br0" timeOffset="216190.0208">15721 13274 252 0,'-27'3'96'0,"18"5"-52"0,-11 5-27 0,5-2 27 16,-9 7 1-16,-6 3 5 16,-6 8-16-16,1 11-8 15,2 8-15-15,3 13-7 0,6 7-1 16,6 4-4-16,7 7-2 16,5 6-31-16,6-3-15 15,9 8-101-15,5-8-55 16,22-8 95-16</inkml:trace>
  <inkml:trace contextRef="#ctx0" brushRef="#br0" timeOffset="216596.2111">16557 13399 256 0,'15'31'96'0,"0"-2"-52"0,18 19-36 0,-18-11 21 15,3 5-13-15,3 11-4 16,-1 8-3-16,1 3-1 16,-6 4-4-16,-6 4-1 0,-12-3 1 15,-6-3 2-15,-15-5 1 0,-2-3-6 16,2-8 0-16,0-10-45 15,6-8-20-15,3-11-63 16</inkml:trace>
  <inkml:trace contextRef="#ctx0" brushRef="#br0" timeOffset="217002.5039">17022 13819 264 0,'0'-10'101'0,"12"20"-54"0,3-5-46 0,0-2 19 0,5 0-11 16,4-3-1-16,9 5-4 15,3 0-3-15,5 1 0 16,7-1-30-16,-9-2-10 0,-4 2-78 16</inkml:trace>
  <inkml:trace contextRef="#ctx0" brushRef="#br0" timeOffset="217174.3997">17192 13703 288 0,'-15'5'110'0,"12"0"-60"0,-3 9-58 16,3-6 18-16,0 5-5 0,0 5 4 15,0 6-4-15,3 0-3 16,0 0-1-16,3 0-12 0,0-1-3 16,3 1-112-1</inkml:trace>
  <inkml:trace contextRef="#ctx0" brushRef="#br0" timeOffset="220190.4275">14453 6247 276 0,'-9'13'104'0,"6"-26"-56"0,6 21-58 0,3-6 16 15,3 1-6-15,6 0 0 16,9-1 4-16,11-2 2 16,10 0-2-16,3 0-1 0,8 0 1 15,1 0-2-15,-1 0 1 16,-2 0 0-16,3-8 1 16,-7 3-2-16,-8 2-2 15,-7 1 1-15,-11 7-1 16,-9-2 0-16,-27 7 2 15,-12 4 1 1,-14-1 1-16,-13 3 0 0,-8 2-5 16,-13 6 1-16,1-5 4 15,5-1 5-15,4-2 1 16,11-3 2-16,12-5-4 16,10 0 0-16,20-3-10 15,12 1 2 1,12-4-1-16,8-2 1 15,13 0 0-15,6 0 0 16,2 0 2-16,7-2-3 16,-3-1 0-16,-1-2 1 15,-2-1 0-15,-3 1 0 16,-10 2 0-16,-5 1 0 16,-9-1 0-16,-6 3 2 15,-6 0 1-15,-6 3-1 0,-6-1-2 16,-3 1 1-16,-3 0 1 15,3-1-3-15,3 1 0 16,0-3-1-16,6 0-2 16,9 0 3-1,6-3-2-15,3 1 1 16,9-4 2-16,3 1 2 16,-1 0-1-16,-2 0-1 15,0-3 1-15,-6 2-1 16,-3 1-3-16,-12 2 5 15,-12 1 0 1,-12 2 2-16,-12 0 0 16,-9 5 2-16,-8 0 3 0,-7 3 2 15,0 3 1-15,-5-1-6 16,5 1-4-16,7-3-4 16,5 0 1-16,9-3-1 15,7 0 0-15,11-2-3 16,6 0-1-16,9-3 0 15,15 0 4-15,8 0 1 16,7 0 3-16,9-3-6 16,3 0 1-16,-1 1-4 15,1 2 2-15,0 0-4 16,-10 0-1-16,-8 2-11 16,-6 1-1-16,-9 8-16 15,-9 7-5-15,-9 3-74 16</inkml:trace>
  <inkml:trace contextRef="#ctx0" brushRef="#br0" timeOffset="221643.6305">19165 8792 276 0,'45'-8'104'0,"-16"11"-56"0,16-6-56 0,-12 6 16 15,5-3-17-15,7 0-2 16,6 0-3-16,2 0 1 15,-5-3 7-15,-3 3 1 0,-10 0 1 16,-11 0 5-16,-9 3 1 16,-12 2 2-16,-18 0 2 0,-9 3-1 15,-8 0 0-15,-16 0 3 16,-3 0 5-16,-2-3-5 16,-4 1-2-16,1-4-3 15,2 1-3-15,6-3 5 16,10 0 4-16,5 0-3 15,12 0 2-15,9-3-7 16,12 1-3-16,18-4-2 16,9-1 3-16,9-4 0 15,17 3 3-15,7-5-1 16,2 2-1-16,7 1-2 16,-10-1 1-16,-5 3-4 15,-7-3-1-15,-14 6 0 16,-9 3 4-16,-12-1 1 0,-15 3 3 15,-21 3-3-15,-15 7 0 16,-20-2 3-16,-1 0 3 16,-8 3 4-16,-4-1 2 15,4-2-3-15,2-3 0 16,7 1-3-16,11-6 2 16,4 0-2-16,11-3 2 15,12 3-4-15,12-3 0 16,6-7-3-16,12-1-3 15,12-2-1-15,9 0 3 16,11 0 0-16,4-1 3 16,6 4-1-16,5-1-1 15,1 1 1-15,-7 2-1 0,-8 2 0 16,-9 4 0-16,-9 2 2 16,-13 2 1-16,-11 9 5 15,-11 0 3-15,-16 7-2 16,-6 1 0-16,-6 4-5 15,-11 1-3-15,-1-3-3 16,1 1-1-16,5 1-12 16,6-4-2-16,6-3-30 15,10-3-11-15</inkml:trace>
  <inkml:trace contextRef="#ctx0" brushRef="#br0" timeOffset="224847.409">18102 13761 212 0,'-6'-8'82'0,"0"5"-44"0,-5 1-29 0,2 2 22 16,-9 2-2-16,-3 4 3 0,-6 2-11 15,3 0-3-15,0 5-10 16,-2 3-5-16,5-3 0 0,9 0-4 16,6 3 0-16,12 3-1 15,3 4-2-15,6 1 3 16,9 0 0-16,2 5-2 16,-2 3 2-16,0 0 3 15,-6-6 3-15,-3 0 0 16,-6-2 0-16,-6-3 10 15,-3 3 5-15,-6-8-2 16,-9-3 2-16,-3-2-9 16,-6-6-4-16,0-7-2 15,1-6-1-15,-4-3-11 0,-3-7-3 16,6-9-19-16,6 6-7 16,9 0-3-16,12 2-1 15,3 1 2-15,9 2 3 16,6-3-18-16,9 3-8 15,5 1-20 1</inkml:trace>
  <inkml:trace contextRef="#ctx0" brushRef="#br0" timeOffset="225362.7751">18317 13843 252 0,'12'-16'93'0,"-9"6"-50"0,2 2-28 0,-5 8 26 15,0 0-15-15,0 5-5 0,0 5-10 16,0 4-3-16,-2 7-4 15,-1 5-1-15,0 3 3 0,3 1-1 16,3-1 0-16,2 0-3 16,1-3-2-16,3-5 1 15,0-2 1-15,0-6 1 16,3-5 1-16,0-3 0 16,0-10 0-16,3-8 2 15,3-6 1-15,-3-2 1 16,-1-5 0-16,-2-1-4 15,0 3-1-15,0 6-1 16,-3 2-2-16,0 3-2 16,-3 5 1-16,0 3 3 15,0 5 1-15,-3 5-1 16,0 5-2-16,-3 4 1 16,0 2 1-16,3-1-3 0,0 1 0 15,3-2 1-15,0-4 2 16,0 1-1-16,0-3-1 15,3-6 1-15,2-2 1 16,1-5-1-16,3-6-1 16,6-2 1-16,-3-3-1 15,3-2 0-15,0-1 0 16,-4 6 0-16,-2 2 2 16,-3 4-3-16,-3 4 0 15,-3 6 1-15,-3 7 0 16,0 6 2-16,-3 5 1 15,0 0-6-15,0 0 0 0,0 1-34 16,0-4-16-16</inkml:trace>
  <inkml:trace contextRef="#ctx0" brushRef="#br0" timeOffset="225550.3003">18367 13467 340 0,'-30'-31'126'0,"22"25"-68"0,-16 4-68 15,18 2 20-15,-3 0-10 16,3 0 0-16,-3 2-49 0,9-2-21 16,0 6-60-16,9 1-25 15</inkml:trace>
  <inkml:trace contextRef="#ctx0" brushRef="#br0" timeOffset="226112.8546">19010 13449 292 0,'6'-21'110'0,"6"15"-60"0,12-10-52 16,-9 9 20-16,3-1-11 16,5 0 1-16,4 2-5 15,0 6 0-15,-3 3-1 16,-6 0 3-16,-6 5 4 0,-6 0 1 16,-6 5 2-16,-15 5-2 15,-6 9-1-15,-6 2 1 0,-3 3 1 16,0 7-5-16,4-4-4 15,2-4 5-15,3-4 3 16,3-3-5-16,9-3-3 16,3-5-4-16,6-6 1 15,6 1 1-15,6-6 2 16,6 0-1-16,3 1 2 16,0-4-2-16,-3 1-1 15,-1 2 1-15,-2-2 1 16,0 0-3-16,-3-1 0 15,-3 4-28-15,-3-4-13 0,0 1-42 16,-6-3-19-16,0 0-19 16</inkml:trace>
  <inkml:trace contextRef="#ctx0" brushRef="#br0" timeOffset="226566.3693">19689 13420 312 0,'-6'-29'118'0,"3"23"-64"0,-3 4-52 0,0 4 25 16,-6 6-18-16,-6 8-2 15,-9 16 4-15,-8 18 4 16,2 6-7-16,3 5 2 0,0 2 3 16,1 6-9-16,5-3-2 0,6 0 0 15,6-5 1-15,9-5-4 16,3-6 1-16,3-11-20 16,3-7-9-16,3-5-43 15,6-11-16-15,3-14-42 16</inkml:trace>
  <inkml:trace contextRef="#ctx0" brushRef="#br0" timeOffset="227066.439">19823 13769 300 0,'-24'0'112'0,"15"8"-60"0,-9 8-56 0,9-3 21 16,-6 3-4-16,0 5 2 15,-2 5-6-15,2 4-1 16,3-1-4-16,3-3-3 0,12-2 2 16,6-3-4-16,3 0 0 15,3-10 1-15,2-3 2 16,7-8-1-16,3-5 2 16,-3-3-2-16,0-6-1 15,2-4 1-15,4-1 1 16,-3 1-3-16,-3 2 0 15,-6 3 1-15,-3 2 0 16,-4 3 0-16,-2 6 0 0,-3 2-3 16,0 7 2-16,0 4 1 15,0 5 2-15,3 2-3 16,0 1 0-16,6 2 1 16,3 3 0-16,3-3 0 15,-3-2 2-15,-1-6-3 16,1-3 0-16,-3-4 3 15,0-9 1-15,0-8 7 16,-3-4 6-16,-3-7-2 16,-3-4 0-16,-6-3-6 15,-3-3 0-15,-3-2-5 16,-3 2 0-16,0 3-12 16,0 5-7-16,0 6-35 15,3 4-17-15,3 6-80 16</inkml:trace>
  <inkml:trace contextRef="#ctx0" brushRef="#br0" timeOffset="227628.6466">20808 13401 280 0,'-15'13'107'0,"9"-2"-58"0,-15 7-42 15,9-2 26-15,-5 8-6 16,-7 13 4-16,0 6-11 15,0 4-2-15,0 6-10 16,4 0-5-16,-1 3-2 0,6-1-1 16,3 1 2-16,9-1-1 15,9-7-1-15,3-6-2 16,6-5 1-16,3-8 3 16,2-7 1-16,4-9-12 15,-3-8-7-15,3-5-27 16,-6-11-10-16,-12-10-5 0,-9 0 0 15,-9-5-8-15,-3-3-3 16,-6-3 33 0,-6 0 73-16,-3 3 41 15,4 0-13-15,-1 5-6 16,6 8-20-16,3 8-5 16,3 3-19-16,6 0-7 0,6 2-1 15,6 0-6-15,12 1-3 16,9-1 1-16,3 3 0 15,9 0-2-15,2 0 2 16,-2 0-26-16,0 0-11 16,-4 0-96-1</inkml:trace>
  <inkml:trace contextRef="#ctx0" brushRef="#br0" timeOffset="227894.3025">20981 13404 296 0,'-9'-13'110'0,"21"18"-60"0,-3 0-56 15,0 0 19-15,-1 6 3 16,4 8 5-16,3 10-9 16,3 13-4-16,0 8-5 15,-3 3 0-15,0 3 2 0,-3 2 0 16,-6 0 2-16,-6-2-2 0,-3-1 2 15,-3 1-6-15,-3-6-1 16,-3-5-16-16,0-5-6 16,-6-8-66-16,-3-6-30 15,0-10 1 1</inkml:trace>
  <inkml:trace contextRef="#ctx0" brushRef="#br0" timeOffset="228816.2702">21323 13049 272 0,'0'-10'104'0,"6"10"-56"0,3 0-54 0,-3 2 19 15,6 4-8-15,3-1 2 0,5 3-6 16,7 2-3-16,6 1 1 16,0 0 2-16,-1-3 2 0,4-3-1 15,-6 0-2-15,-6-2 3 16,-3-1 0-16,-7 1-1 15,-2-3 1-15,-3 3-2 16,-3-1 2-16,-6 4 2 16,-3 10 4-16,-6 5-2 15,0 10-2-15,0 12-2 16,-2 2-3-16,-1 10-2 16,0 17 1-16,0 4 1 15,3 4 0-15,3-3 2 16,3 7 1-16,3 1 1 15,3 0 2-15,3-6-1 16,-3-5 2-16,0-3-2 0,-3 1 0 16,0-9 3-16,0 1 3 15,-3-6 0-15,0-5 1 16,-3-8 2-16,0-5 4 16,0-6-4-16,-3-2 0 15,0 0 3-15,0-11 3 16,-3-3-4-16,0-4-1 15,-2-9-5-15,-1-3-1 16,0-2-5-16,0-2-3 16,-6-1 2-16,-3 1 0 15,0-1-4-15,1 0-1 16,-1 1-2-16,3 2 0 0,6 0-24 16,0-3-90-1,21-2-107 1</inkml:trace>
  <inkml:trace contextRef="#ctx0" brushRef="#br0" timeOffset="231222.7893">10845 15989 356 0,'-8'-3'134'0,"11"6"-72"0,2-3-59 16,1 0 28-16,6 2-16 15,6 1-3-15,9 2-10 16,12 3-3-16,-1-2 0 16,7-1 0-16,0 3 3 0,-4 0-1 15,1 2-1-15,-3-2-35 16,-7 0-14-16,-8 0-43 15,-12 3-18-15,-6-1-9 16</inkml:trace>
  <inkml:trace contextRef="#ctx0" brushRef="#br0" timeOffset="231410.3461">11012 16185 272 0,'-50'5'104'0,"41"0"-56"0,-3-2-36 0,9-1 26 15,-3-2-9-15,6 0-2 16,6 0-13-16,3-2-6 15,12-1-5-15,2 1-5 0,4 2 1 16,0 0 3-16,6 0 1 16,2 0-12-16,1 2-4 15,0 3-45-15,0-2-17 16,-4 2-56 0</inkml:trace>
  <inkml:trace contextRef="#ctx0" brushRef="#br0" timeOffset="231800.9691">12194 15711 280 0,'0'-21'107'0,"3"18"-58"0,-3 3-42 0,0 0 41 16,-3 13-11-1,0 9-12-15,0 7-6 16,0 8-11-16,0 0-3 0,0 0-1 16,0-3-5-16,0 6 1 15,0 2-18-15,0-13-5 16,0 3-33-16,0-8-14 16,3-3-65-1</inkml:trace>
  <inkml:trace contextRef="#ctx0" brushRef="#br0" timeOffset="232019.7496">12006 15960 296 0,'-12'0'110'0,"12"2"-60"0,0-2-52 16,0 0 22-16,6 3-5 15,3-3 3-15,3 0-12 16,9 0-6-16,6 0 0 15,6 0 1-15,2 3 2 0,1-1-4 16,-3 1 1-16,0 5-27 16,-7-3-11-16,1 3-36 15,-12 0-14-15,-6 5-15 16</inkml:trace>
  <inkml:trace contextRef="#ctx0" brushRef="#br0" timeOffset="232410.4092">12027 16222 280 0,'-12'0'104'0,"15"0"-56"0,0 0-56 0,0 0 18 15,3 0-9-15,3 0 2 16,6-6 4-16,6 6 6 16,3 0-7-16,-1 0 1 0,4 0 0 15,0 0 1-15,-3 8 0 16,-3-2-4-16,-6 1-3 0,-7 9 4 15,-5 6 1-15,-9 4 2 16,-5 0 0-16,-7 1 4 16,-9 5 3-16,-3-1 3 15,0 1 3-15,4-5 0 16,2-6-1-16,6 3-4 16,6-9 0-16,3-1-11 15,9-1-6-15,6 0 3 16,9-8 2-16,6-5-3 15,3 0-1-15,5 0-2 16,4 0-2-16,0 0-6 16,-3 0-2-16,-1 0-20 15,1 0-9-15,-3 0-40 16,-6 8-18-16,-3-2-36 16</inkml:trace>
  <inkml:trace contextRef="#ctx0" brushRef="#br0" timeOffset="233332.3809">12956 15558 272 0,'-3'-14'104'0,"3"14"-56"0,0 6-45 0,-3-1 23 15,0 8-8-15,-3 8 1 16,-3 14 1-16,-3 10 0 16,-3 10-11-16,-3 6 6 0,-5 5 4 15,2-8-6-15,0 3-2 16,0-3-4-16,3-10-2 16,6-11-3-16,3-5 1 15,3-8-2-15,3-8 2 16,3-6 0-16,3-10 1 15,3-10-5-15,6-9 1 16,6-7-2-16,0-9 0 0,3 3 0 16,3-7 0-16,-1 4 0 15,-2 4 0-15,-3 9 0 16,-6 20 0 0,-6 7 4-16,-6 11 3 15,-6 8 2-15,-6 0 3 16,-9-3 1-16,-2 8-1 15,-1-3 1-15,0 1-8 16,3-6-4-16,6-5-3 16,3-3 3-16,3-5-5 15,3-5 0-15,3-6-2 16,6-2 2-16,3-6 2 16,6 3-1-16,3-2 4 0,3 2 0 15,-3 2-2-15,0 4 0 16,0 2-1-16,0 5 3 15,-4 6 0-15,1 4 3 16,0 4-1-16,0 0 2 16,3-1-4-16,3 1 0 15,3 7-1-15,-3-7-2 16,-1-6-24-16,4-5-11 16,0-8-18-16,3-8-5 15,-3-3-26-15,0-5-11 16,-4-2 9-1</inkml:trace>
  <inkml:trace contextRef="#ctx0" brushRef="#br0" timeOffset="233551.162">13203 16005 276 0,'3'-19'104'0,"-3"16"-56"0,3 1-23 15,-3 2 33-15,0 0-22 16,0 5-8-16,3 3-10 16,0 5-4-16,-3 6-8 15,3 2 0-15,3 5 1 0,0 4 1 16,9-1 0-16,2 2-7 15,1-1-2-15,6-7 0 16,0 4 2-16,0-6 0 16,6-3 2-16,-4-12-20 15,-2-1-8-15,-6-2-31 16,-6-11-76 0,-15 0 8-16,-6 3 9 15</inkml:trace>
  <inkml:trace contextRef="#ctx0" brushRef="#br0" timeOffset="233754.3042">13268 16264 308 0,'-50'0'115'0,"35"16"-62"0,-6-21-38 0,15 5 29 16,0-3-13-16,3 0-3 15,3-2-14-15,3-3-6 16,6-5-5-16,3-6-3 0,9-2 3 16,3-3-2-16,2 0 2 15,7-5-2-15,-3 3-1 16,3-1-2-16,-1 1-1 15,-2 10-36-15,-6 0-16 16,-3 3-85 0,0 5-56-16,-3 3 82 15</inkml:trace>
  <inkml:trace contextRef="#ctx0" brushRef="#br0" timeOffset="234113.9581">13685 16320 304 0,'-3'18'112'0,"0"-10"-60"0,-3 8-34 0,3-8 28 16,0 2-11-16,0 4-1 15,3-1-19-15,0 0-7 16,6 6-5-16,0-6 0 0,6-3 0 16,6-2 1-16,0-5 0 15,3-3-2-15,-3-3 1 16,-1-5-2-16,-2-2-1 16,-3 2 3-16,-6-11 2 15,-6-2-7-15,-3 0 0 16,-6-3-18-16,-6 3-4 15,-6 3-15-15,1-1-5 16,-1 11-51-16,0-3-21 16,3 1-2-1</inkml:trace>
  <inkml:trace contextRef="#ctx0" brushRef="#br0" timeOffset="234645.3894">13771 15581 288 0,'6'-21'107'0,"6"21"-58"0,6-2-51 0,-9 4 20 16,3-2-16-16,0 5 0 15,0 1 0-15,-3 4 1 16,0-2 7-1,-9 8-5-15,-3 3 9 0,-6-1 3 16,-6 6-1-16,-3 0 3 16,-6 0 1-16,3-3 2 0,4-3-3 15,-1 3-2-15,6-7-5 16,3 10-2-16,6-6-6 16,6-2-3-16,6-6 2 15,6 1 2-15,0 0-4 16,2-3-1-16,1 0 0 15,-3-3 2-15,0 0-1 16,0 0-1-16,-3 3-26 16,-6-2-12-16,0 2-87 15,-6-3-38-15,0 3 33 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anchor="ctr" anchorCtr="0"/>
          <a:lstStyle>
            <a:lvl1pPr algn="ctr">
              <a:defRPr sz="6000">
                <a:latin typeface="Arial Rounded MT Bold" panose="020F07040305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Arial Rounded MT Bold" panose="020F07040305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43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56" y="134467"/>
            <a:ext cx="8918089" cy="73689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txBody>
          <a:bodyPr/>
          <a:lstStyle>
            <a:lvl1pPr>
              <a:defRPr>
                <a:latin typeface="Arial Rounded MT Bold" panose="020F07040305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6189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39536-C91D-4E41-8744-A7F36364E7B4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050717-D05F-4A23-A46D-200A5CFC9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497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 Rounded MT Bold" panose="020F07040305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io.no/studier/emner/matnat/fys/FYS2130/v17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customXml" Target="../ink/ink3.xml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customXml" Target="../ink/ink4.xml"/><Relationship Id="rId7" Type="http://schemas.openxmlformats.org/officeDocument/2006/relationships/customXml" Target="../ink/ink6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5" Type="http://schemas.openxmlformats.org/officeDocument/2006/relationships/customXml" Target="../ink/ink5.xml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FYS2130</a:t>
            </a:r>
            <a:br>
              <a:rPr lang="en-US" dirty="0" smtClean="0"/>
            </a:br>
            <a:r>
              <a:rPr lang="en-US" dirty="0" err="1" smtClean="0"/>
              <a:t>Svingninger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bølger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Lasse Clausen</a:t>
            </a:r>
          </a:p>
          <a:p>
            <a:r>
              <a:rPr lang="en-US" dirty="0" smtClean="0"/>
              <a:t>18.01.2018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08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Generell</a:t>
            </a:r>
            <a:r>
              <a:rPr lang="en-US" dirty="0" smtClean="0"/>
              <a:t> </a:t>
            </a:r>
            <a:r>
              <a:rPr lang="en-US" dirty="0" err="1" smtClean="0"/>
              <a:t>informasjon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971601" y="1412776"/>
            <a:ext cx="7560840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err="1" smtClean="0">
                <a:latin typeface="Arial Rounded MT Bold" panose="020F0704030504030204" pitchFamily="34" charset="0"/>
              </a:rPr>
              <a:t>Semestersider</a:t>
            </a:r>
            <a:endParaRPr lang="en-US" dirty="0" smtClean="0">
              <a:latin typeface="Arial Rounded MT Bold" panose="020F0704030504030204" pitchFamily="34" charset="0"/>
            </a:endParaRPr>
          </a:p>
          <a:p>
            <a:pPr lvl="1">
              <a:spcAft>
                <a:spcPts val="1200"/>
              </a:spcAft>
            </a:pPr>
            <a:r>
              <a:rPr lang="en-US" dirty="0" smtClean="0">
                <a:latin typeface="Arial Rounded MT Bold" panose="020F0704030504030204" pitchFamily="34" charset="0"/>
                <a:hlinkClick r:id="rId2"/>
              </a:rPr>
              <a:t>http://www.uio.no/studier/emner/matnat/fys/FYS2130/v18/</a:t>
            </a:r>
            <a:endParaRPr lang="en-US" dirty="0" smtClean="0">
              <a:latin typeface="Arial Rounded MT Bold" panose="020F0704030504030204" pitchFamily="34" charset="0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err="1" smtClean="0">
                <a:latin typeface="Arial Rounded MT Bold" panose="020F0704030504030204" pitchFamily="34" charset="0"/>
              </a:rPr>
              <a:t>Lærebok</a:t>
            </a:r>
            <a:endParaRPr lang="en-US" dirty="0" smtClean="0">
              <a:latin typeface="Arial Rounded MT Bold" panose="020F0704030504030204" pitchFamily="34" charset="0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latin typeface="Arial Rounded MT Bold" panose="020F0704030504030204" pitchFamily="34" charset="0"/>
              </a:rPr>
              <a:t>Podcast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err="1" smtClean="0">
                <a:latin typeface="Arial Rounded MT Bold" panose="020F0704030504030204" pitchFamily="34" charset="0"/>
              </a:rPr>
              <a:t>Studentrepresentanter</a:t>
            </a:r>
            <a:r>
              <a:rPr lang="en-US" dirty="0" smtClean="0">
                <a:latin typeface="Arial Rounded MT Bold" panose="020F0704030504030204" pitchFamily="34" charset="0"/>
              </a:rPr>
              <a:t> (</a:t>
            </a:r>
            <a:r>
              <a:rPr lang="en-US" dirty="0" err="1" smtClean="0">
                <a:latin typeface="Arial Rounded MT Bold" panose="020F0704030504030204" pitchFamily="34" charset="0"/>
              </a:rPr>
              <a:t>minst</a:t>
            </a:r>
            <a:r>
              <a:rPr lang="en-US" dirty="0" smtClean="0">
                <a:latin typeface="Arial Rounded MT Bold" panose="020F0704030504030204" pitchFamily="34" charset="0"/>
              </a:rPr>
              <a:t> 2)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dirty="0" smtClean="0">
                <a:latin typeface="Arial Rounded MT Bold" panose="020F0704030504030204" pitchFamily="34" charset="0"/>
              </a:rPr>
              <a:t>Obligatoriske oppgaver (omlag) annenhver uke (totalt 7)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b="1" dirty="0" smtClean="0">
                <a:latin typeface="Arial Rounded MT Bold" panose="020F0704030504030204" pitchFamily="34" charset="0"/>
              </a:rPr>
              <a:t>Alle 7 obliger må være godkjent</a:t>
            </a:r>
            <a:r>
              <a:rPr lang="nb-NO" dirty="0" smtClean="0">
                <a:latin typeface="Arial Rounded MT Bold" panose="020F0704030504030204" pitchFamily="34" charset="0"/>
              </a:rPr>
              <a:t> for å få gå opp til avsluttende eksamen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dirty="0" smtClean="0">
                <a:latin typeface="Arial Rounded MT Bold" panose="020F0704030504030204" pitchFamily="34" charset="0"/>
              </a:rPr>
              <a:t>Prosjektoppgave tilsvarende 1 uke heltidsjobb utføres i </a:t>
            </a:r>
            <a:r>
              <a:rPr lang="nb-NO" b="1" dirty="0" smtClean="0">
                <a:latin typeface="Arial Rounded MT Bold" panose="020F0704030504030204" pitchFamily="34" charset="0"/>
              </a:rPr>
              <a:t>første uke i mai</a:t>
            </a:r>
            <a:endParaRPr lang="nb-NO" dirty="0" smtClean="0">
              <a:latin typeface="Arial Rounded MT Bold" panose="020F0704030504030204" pitchFamily="34" charset="0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dirty="0" smtClean="0">
                <a:latin typeface="Arial Rounded MT Bold" panose="020F0704030504030204" pitchFamily="34" charset="0"/>
              </a:rPr>
              <a:t>For å få bestått i emnet må man ha bestått både prosjektoppgaven og den avsluttende eksamenen; Prosjektoppgaven teller 25% av karakteren, avsluttende eksamen 75%</a:t>
            </a:r>
            <a:endParaRPr lang="en-US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048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Evaluering 2017</a:t>
            </a:r>
            <a:endParaRPr lang="nb-NO" dirty="0"/>
          </a:p>
        </p:txBody>
      </p:sp>
      <p:sp>
        <p:nvSpPr>
          <p:cNvPr id="4" name="TextBox 3"/>
          <p:cNvSpPr txBox="1"/>
          <p:nvPr/>
        </p:nvSpPr>
        <p:spPr>
          <a:xfrm>
            <a:off x="4394199" y="2421388"/>
            <a:ext cx="46814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latin typeface="Arial Rounded MT Bold" panose="020F0704030504030204" pitchFamily="34" charset="0"/>
              </a:rPr>
              <a:t>Bytt pensumbok. Den er</a:t>
            </a:r>
          </a:p>
          <a:p>
            <a:r>
              <a:rPr lang="nb-NO" dirty="0" smtClean="0">
                <a:latin typeface="Arial Rounded MT Bold" panose="020F0704030504030204" pitchFamily="34" charset="0"/>
              </a:rPr>
              <a:t>elendig. Det står altfor mye </a:t>
            </a:r>
          </a:p>
          <a:p>
            <a:r>
              <a:rPr lang="nb-NO" dirty="0" smtClean="0">
                <a:latin typeface="Arial Rounded MT Bold" panose="020F0704030504030204" pitchFamily="34" charset="0"/>
              </a:rPr>
              <a:t>vås. Mye tekst, lite pedagogisk </a:t>
            </a:r>
          </a:p>
          <a:p>
            <a:r>
              <a:rPr lang="nb-NO" dirty="0" smtClean="0">
                <a:latin typeface="Arial Rounded MT Bold" panose="020F0704030504030204" pitchFamily="34" charset="0"/>
              </a:rPr>
              <a:t>og lite spennende. Gjør forelesning </a:t>
            </a:r>
          </a:p>
          <a:p>
            <a:r>
              <a:rPr lang="nb-NO" dirty="0" smtClean="0">
                <a:latin typeface="Arial Rounded MT Bold" panose="020F0704030504030204" pitchFamily="34" charset="0"/>
              </a:rPr>
              <a:t>mer </a:t>
            </a:r>
            <a:r>
              <a:rPr lang="nb-NO" dirty="0" err="1" smtClean="0">
                <a:latin typeface="Arial Rounded MT Bold" panose="020F0704030504030204" pitchFamily="34" charset="0"/>
              </a:rPr>
              <a:t>obligrettet</a:t>
            </a:r>
            <a:endParaRPr lang="nb-NO" dirty="0">
              <a:latin typeface="Arial Rounded MT Bold" panose="020F07040305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83" y="2496656"/>
            <a:ext cx="4129851" cy="132679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83" y="2496656"/>
            <a:ext cx="4129200" cy="13265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37" y="1459790"/>
            <a:ext cx="4903038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820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Fri </a:t>
            </a:r>
            <a:r>
              <a:rPr lang="en-US" dirty="0" err="1"/>
              <a:t>svingninger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12956" y="1719165"/>
            <a:ext cx="337900" cy="17166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5400000">
            <a:off x="1868279" y="1680502"/>
            <a:ext cx="337900" cy="31727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450856" y="1644650"/>
            <a:ext cx="0" cy="1453274"/>
          </a:xfrm>
          <a:prstGeom prst="line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450856" y="3097924"/>
            <a:ext cx="3236626" cy="1"/>
          </a:xfrm>
          <a:prstGeom prst="line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6" y="2025592"/>
            <a:ext cx="2122973" cy="106106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571477" y="2025591"/>
            <a:ext cx="599058" cy="106107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/>
          <p:cNvCxnSpPr/>
          <p:nvPr/>
        </p:nvCxnSpPr>
        <p:spPr>
          <a:xfrm>
            <a:off x="2473525" y="3089323"/>
            <a:ext cx="0" cy="438924"/>
          </a:xfrm>
          <a:prstGeom prst="line">
            <a:avLst/>
          </a:prstGeom>
          <a:ln w="508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871006" y="3089323"/>
            <a:ext cx="0" cy="438924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268486" y="3089323"/>
            <a:ext cx="0" cy="438924"/>
          </a:xfrm>
          <a:prstGeom prst="line">
            <a:avLst/>
          </a:prstGeom>
          <a:ln w="508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4052160" y="935280"/>
              <a:ext cx="4843800" cy="44485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045320" y="929160"/>
                <a:ext cx="4860000" cy="4464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7709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Fri </a:t>
            </a:r>
            <a:r>
              <a:rPr lang="en-US" dirty="0" err="1"/>
              <a:t>svingninger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12956" y="1719165"/>
            <a:ext cx="337900" cy="17166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5400000">
            <a:off x="1868279" y="1680502"/>
            <a:ext cx="337900" cy="31727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450856" y="1644650"/>
            <a:ext cx="0" cy="1453274"/>
          </a:xfrm>
          <a:prstGeom prst="line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450856" y="3097924"/>
            <a:ext cx="3236626" cy="1"/>
          </a:xfrm>
          <a:prstGeom prst="line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6" y="2025592"/>
            <a:ext cx="2122973" cy="106106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571477" y="2025591"/>
            <a:ext cx="599058" cy="106107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/>
          <p:cNvCxnSpPr/>
          <p:nvPr/>
        </p:nvCxnSpPr>
        <p:spPr>
          <a:xfrm>
            <a:off x="2473525" y="3089323"/>
            <a:ext cx="0" cy="438924"/>
          </a:xfrm>
          <a:prstGeom prst="line">
            <a:avLst/>
          </a:prstGeom>
          <a:ln w="508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871006" y="3089323"/>
            <a:ext cx="0" cy="438924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268486" y="3089323"/>
            <a:ext cx="0" cy="438924"/>
          </a:xfrm>
          <a:prstGeom prst="line">
            <a:avLst/>
          </a:prstGeom>
          <a:ln w="508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4154040" y="993600"/>
              <a:ext cx="2629800" cy="10976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43960" y="986400"/>
                <a:ext cx="2647800" cy="111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k 5"/>
              <p14:cNvContentPartPr/>
              <p14:nvPr/>
            </p14:nvContentPartPr>
            <p14:xfrm>
              <a:off x="355320" y="1424880"/>
              <a:ext cx="8656560" cy="501444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44880" y="1419120"/>
                <a:ext cx="8674560" cy="5025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36230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Fri </a:t>
            </a:r>
            <a:r>
              <a:rPr lang="en-US" dirty="0" err="1"/>
              <a:t>svingninger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12956" y="1719165"/>
            <a:ext cx="337900" cy="17166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5400000">
            <a:off x="1868279" y="1680502"/>
            <a:ext cx="337900" cy="31727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450856" y="1644650"/>
            <a:ext cx="0" cy="1453274"/>
          </a:xfrm>
          <a:prstGeom prst="line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450856" y="3097924"/>
            <a:ext cx="3236626" cy="1"/>
          </a:xfrm>
          <a:prstGeom prst="line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6" y="2025592"/>
            <a:ext cx="2122973" cy="106106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571477" y="2025591"/>
            <a:ext cx="599058" cy="106107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/>
          <p:cNvCxnSpPr/>
          <p:nvPr/>
        </p:nvCxnSpPr>
        <p:spPr>
          <a:xfrm>
            <a:off x="2473525" y="3089323"/>
            <a:ext cx="0" cy="438924"/>
          </a:xfrm>
          <a:prstGeom prst="line">
            <a:avLst/>
          </a:prstGeom>
          <a:ln w="508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871006" y="3089323"/>
            <a:ext cx="0" cy="438924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268486" y="3089323"/>
            <a:ext cx="0" cy="438924"/>
          </a:xfrm>
          <a:prstGeom prst="line">
            <a:avLst/>
          </a:prstGeom>
          <a:ln w="508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311400" y="1136160"/>
              <a:ext cx="7943760" cy="44697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05280" y="1129320"/>
                <a:ext cx="7958880" cy="448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k 5"/>
              <p14:cNvContentPartPr/>
              <p14:nvPr/>
            </p14:nvContentPartPr>
            <p14:xfrm>
              <a:off x="1925280" y="3549960"/>
              <a:ext cx="2174400" cy="84240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917000" y="3543840"/>
                <a:ext cx="2192400" cy="85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Ink 7"/>
              <p14:cNvContentPartPr/>
              <p14:nvPr/>
            </p14:nvContentPartPr>
            <p14:xfrm>
              <a:off x="7122240" y="948600"/>
              <a:ext cx="1720080" cy="73404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113240" y="941760"/>
                <a:ext cx="1738800" cy="748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66237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Kinetisk</a:t>
            </a:r>
            <a:r>
              <a:rPr lang="en-US" dirty="0" smtClean="0"/>
              <a:t>/</a:t>
            </a:r>
            <a:r>
              <a:rPr lang="en-US" dirty="0" err="1" smtClean="0"/>
              <a:t>potensiell</a:t>
            </a:r>
            <a:r>
              <a:rPr lang="en-US" dirty="0" smtClean="0"/>
              <a:t> </a:t>
            </a:r>
            <a:r>
              <a:rPr lang="en-US" dirty="0" err="1" smtClean="0"/>
              <a:t>energi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12956" y="1719165"/>
            <a:ext cx="337900" cy="17166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5400000">
            <a:off x="1868279" y="1680502"/>
            <a:ext cx="337900" cy="31727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450856" y="1644650"/>
            <a:ext cx="0" cy="1453274"/>
          </a:xfrm>
          <a:prstGeom prst="line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450856" y="3097924"/>
            <a:ext cx="3236626" cy="1"/>
          </a:xfrm>
          <a:prstGeom prst="line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6" y="2025592"/>
            <a:ext cx="2122973" cy="106106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571477" y="2025591"/>
            <a:ext cx="599058" cy="106107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/>
          <p:cNvCxnSpPr/>
          <p:nvPr/>
        </p:nvCxnSpPr>
        <p:spPr>
          <a:xfrm>
            <a:off x="2473525" y="3089323"/>
            <a:ext cx="0" cy="438924"/>
          </a:xfrm>
          <a:prstGeom prst="line">
            <a:avLst/>
          </a:prstGeom>
          <a:ln w="508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871006" y="3089323"/>
            <a:ext cx="0" cy="438924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268486" y="3089323"/>
            <a:ext cx="0" cy="438924"/>
          </a:xfrm>
          <a:prstGeom prst="line">
            <a:avLst/>
          </a:prstGeom>
          <a:ln w="508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220320" y="1016280"/>
              <a:ext cx="8780760" cy="53906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14920" y="1010520"/>
                <a:ext cx="8796600" cy="5402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5754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Totalenergien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12956" y="1719165"/>
            <a:ext cx="337900" cy="17166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5400000">
            <a:off x="1868279" y="1680502"/>
            <a:ext cx="337900" cy="31727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450856" y="1644650"/>
            <a:ext cx="0" cy="1453274"/>
          </a:xfrm>
          <a:prstGeom prst="line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450856" y="3097924"/>
            <a:ext cx="3236626" cy="1"/>
          </a:xfrm>
          <a:prstGeom prst="line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6" y="2025592"/>
            <a:ext cx="2122973" cy="106106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571477" y="2025591"/>
            <a:ext cx="599058" cy="106107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/>
          <p:cNvCxnSpPr/>
          <p:nvPr/>
        </p:nvCxnSpPr>
        <p:spPr>
          <a:xfrm>
            <a:off x="2473525" y="3089323"/>
            <a:ext cx="0" cy="438924"/>
          </a:xfrm>
          <a:prstGeom prst="line">
            <a:avLst/>
          </a:prstGeom>
          <a:ln w="508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871006" y="3089323"/>
            <a:ext cx="0" cy="438924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268486" y="3089323"/>
            <a:ext cx="0" cy="438924"/>
          </a:xfrm>
          <a:prstGeom prst="line">
            <a:avLst/>
          </a:prstGeom>
          <a:ln w="508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3886200" y="976320"/>
              <a:ext cx="5218920" cy="49982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877560" y="966960"/>
                <a:ext cx="5237640" cy="5014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20510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2100</TotalTime>
  <Words>119</Words>
  <Application>Microsoft Office PowerPoint</Application>
  <PresentationFormat>On-screen Show (4:3)</PresentationFormat>
  <Paragraphs>24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FYS2130 Svingninger og bølger</vt:lpstr>
      <vt:lpstr>Generell informasjon</vt:lpstr>
      <vt:lpstr>Evaluering 2017</vt:lpstr>
      <vt:lpstr>Fri svingninger</vt:lpstr>
      <vt:lpstr>Fri svingninger</vt:lpstr>
      <vt:lpstr>Fri svingninger</vt:lpstr>
      <vt:lpstr>Kinetisk/potensiell energi</vt:lpstr>
      <vt:lpstr>Totalenergien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lbnc</dc:creator>
  <cp:lastModifiedBy>Lasse Clausen</cp:lastModifiedBy>
  <cp:revision>37</cp:revision>
  <dcterms:created xsi:type="dcterms:W3CDTF">2016-12-21T07:17:04Z</dcterms:created>
  <dcterms:modified xsi:type="dcterms:W3CDTF">2018-01-25T09:25:02Z</dcterms:modified>
</cp:coreProperties>
</file>